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1" r:id="rId1"/>
  </p:sldMasterIdLst>
  <p:notesMasterIdLst>
    <p:notesMasterId r:id="rId20"/>
  </p:notesMasterIdLst>
  <p:handoutMasterIdLst>
    <p:handoutMasterId r:id="rId21"/>
  </p:handoutMasterIdLst>
  <p:sldIdLst>
    <p:sldId id="354" r:id="rId2"/>
    <p:sldId id="330" r:id="rId3"/>
    <p:sldId id="348" r:id="rId4"/>
    <p:sldId id="331" r:id="rId5"/>
    <p:sldId id="349" r:id="rId6"/>
    <p:sldId id="332" r:id="rId7"/>
    <p:sldId id="353" r:id="rId8"/>
    <p:sldId id="335" r:id="rId9"/>
    <p:sldId id="336" r:id="rId10"/>
    <p:sldId id="350" r:id="rId11"/>
    <p:sldId id="338" r:id="rId12"/>
    <p:sldId id="339" r:id="rId13"/>
    <p:sldId id="340" r:id="rId14"/>
    <p:sldId id="341" r:id="rId15"/>
    <p:sldId id="342" r:id="rId16"/>
    <p:sldId id="352" r:id="rId17"/>
    <p:sldId id="345" r:id="rId18"/>
    <p:sldId id="347" r:id="rId19"/>
  </p:sldIdLst>
  <p:sldSz cx="9144000" cy="6858000" type="screen4x3"/>
  <p:notesSz cx="7188200" cy="9448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3"/>
            <c:spPr>
              <a:solidFill>
                <a:schemeClr val="tx1"/>
              </a:solidFill>
            </c:spPr>
          </c:dPt>
          <c:dPt>
            <c:idx val="4"/>
            <c:spPr>
              <a:solidFill>
                <a:schemeClr val="bg1"/>
              </a:solidFill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Same day</c:v>
                </c:pt>
                <c:pt idx="1">
                  <c:v>Next day</c:v>
                </c:pt>
                <c:pt idx="2">
                  <c:v>Two days after onset of fever</c:v>
                </c:pt>
                <c:pt idx="3">
                  <c:v>Three or more days after onset of fever</c:v>
                </c:pt>
                <c:pt idx="4">
                  <c:v>Depends on how serious the fever is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66</c:v>
                </c:pt>
                <c:pt idx="1">
                  <c:v>17</c:v>
                </c:pt>
                <c:pt idx="2">
                  <c:v>6</c:v>
                </c:pt>
                <c:pt idx="3">
                  <c:v>3</c:v>
                </c:pt>
                <c:pt idx="4">
                  <c:v>6</c:v>
                </c:pt>
              </c:numCache>
            </c:numRef>
          </c:val>
        </c:ser>
        <c:dLbls>
          <c:showVal val="1"/>
        </c:dLbls>
        <c:overlap val="-25"/>
        <c:axId val="96502912"/>
        <c:axId val="96504448"/>
      </c:barChart>
      <c:catAx>
        <c:axId val="965029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  <c:crossAx val="96504448"/>
        <c:crosses val="autoZero"/>
        <c:auto val="1"/>
        <c:lblAlgn val="ctr"/>
        <c:lblOffset val="100"/>
      </c:catAx>
      <c:valAx>
        <c:axId val="96504448"/>
        <c:scaling>
          <c:orientation val="minMax"/>
        </c:scaling>
        <c:delete val="1"/>
        <c:axPos val="l"/>
        <c:numFmt formatCode="General" sourceLinked="1"/>
        <c:tickLblPos val="none"/>
        <c:crossAx val="965029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5296369203849551E-2"/>
          <c:y val="0.11840065860016973"/>
          <c:w val="0.95525918635170604"/>
          <c:h val="0.7583115460731808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3"/>
            <c:spPr>
              <a:solidFill>
                <a:schemeClr val="accent2"/>
              </a:solidFill>
            </c:spPr>
          </c:dPt>
          <c:dPt>
            <c:idx val="4"/>
            <c:spPr>
              <a:solidFill>
                <a:schemeClr val="accent2"/>
              </a:solidFill>
            </c:spPr>
          </c:dPt>
          <c:dPt>
            <c:idx val="5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Government health center</c:v>
                </c:pt>
                <c:pt idx="1">
                  <c:v>Government hospital</c:v>
                </c:pt>
                <c:pt idx="3">
                  <c:v>Private hospital, clinic</c:v>
                </c:pt>
                <c:pt idx="4">
                  <c:v>Pharmacy</c:v>
                </c:pt>
                <c:pt idx="5">
                  <c:v>Private mobile clinic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29</c:v>
                </c:pt>
                <c:pt idx="1">
                  <c:v>9</c:v>
                </c:pt>
                <c:pt idx="3">
                  <c:v>27</c:v>
                </c:pt>
                <c:pt idx="4">
                  <c:v>14</c:v>
                </c:pt>
                <c:pt idx="5">
                  <c:v>12</c:v>
                </c:pt>
              </c:numCache>
            </c:numRef>
          </c:val>
        </c:ser>
        <c:dLbls>
          <c:showVal val="1"/>
        </c:dLbls>
        <c:overlap val="-25"/>
        <c:axId val="96700288"/>
        <c:axId val="96701824"/>
      </c:barChart>
      <c:catAx>
        <c:axId val="9670028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>
                <a:solidFill>
                  <a:schemeClr val="bg1"/>
                </a:solidFill>
              </a:defRPr>
            </a:pPr>
            <a:endParaRPr lang="en-US"/>
          </a:p>
        </c:txPr>
        <c:crossAx val="96701824"/>
        <c:crosses val="autoZero"/>
        <c:auto val="1"/>
        <c:lblAlgn val="ctr"/>
        <c:lblOffset val="100"/>
      </c:catAx>
      <c:valAx>
        <c:axId val="96701824"/>
        <c:scaling>
          <c:orientation val="minMax"/>
        </c:scaling>
        <c:delete val="1"/>
        <c:axPos val="l"/>
        <c:numFmt formatCode="General" sourceLinked="1"/>
        <c:tickLblPos val="none"/>
        <c:crossAx val="967002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3">
                  <a:lumMod val="90000"/>
                </a:schemeClr>
              </a:solidFill>
            </c:spPr>
          </c:dPt>
          <c:dPt>
            <c:idx val="3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4"/>
            <c:spPr>
              <a:solidFill>
                <a:schemeClr val="tx1"/>
              </a:solidFill>
            </c:spPr>
          </c:dPt>
          <c:dLbls>
            <c:dLbl>
              <c:idx val="0"/>
              <c:layout>
                <c:manualLayout>
                  <c:x val="-0.14328367587526186"/>
                  <c:y val="7.920931758530183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ACT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6.4108112015659066E-2"/>
                  <c:y val="-0.1738425925925934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Quinine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19%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4.0344096896144871E-3"/>
                  <c:y val="9.9692482469542088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Other </a:t>
                    </a:r>
                    <a:r>
                      <a:rPr lang="en-US" dirty="0" err="1">
                        <a:solidFill>
                          <a:schemeClr val="bg1"/>
                        </a:solidFill>
                      </a:rPr>
                      <a:t>antimalarial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0.17440544508207764"/>
                  <c:y val="0.10236293379994155"/>
                </c:manualLayout>
              </c:layout>
              <c:tx>
                <c:rich>
                  <a:bodyPr/>
                  <a:lstStyle/>
                  <a:p>
                    <a:r>
                      <a:rPr lang="en-US" dirty="0" err="1" smtClean="0">
                        <a:solidFill>
                          <a:schemeClr val="bg1"/>
                        </a:solidFill>
                      </a:rPr>
                      <a:t>Chloroquine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12%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2.5168045731571741E-2"/>
                  <c:y val="6.3958151064450277E-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SP/</a:t>
                    </a:r>
                    <a:r>
                      <a:rPr lang="en-US" dirty="0" err="1" smtClean="0">
                        <a:solidFill>
                          <a:schemeClr val="bg1"/>
                        </a:solidFill>
                      </a:rPr>
                      <a:t>Fansidar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5%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Sheet1!$A$2:$A$6</c:f>
              <c:strCache>
                <c:ptCount val="5"/>
                <c:pt idx="0">
                  <c:v>ACT</c:v>
                </c:pt>
                <c:pt idx="1">
                  <c:v>Quinine</c:v>
                </c:pt>
                <c:pt idx="2">
                  <c:v>Other antimalarial</c:v>
                </c:pt>
                <c:pt idx="3">
                  <c:v>Chloroquine</c:v>
                </c:pt>
                <c:pt idx="4">
                  <c:v>SP/Fansidar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23</c:v>
                </c:pt>
                <c:pt idx="1">
                  <c:v>19</c:v>
                </c:pt>
                <c:pt idx="2">
                  <c:v>2</c:v>
                </c:pt>
                <c:pt idx="3">
                  <c:v>12</c:v>
                </c:pt>
                <c:pt idx="4">
                  <c:v>5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1"/>
              </a:solidFill>
            </c:spPr>
          </c:dPt>
          <c:dLbls>
            <c:dLbl>
              <c:idx val="0"/>
              <c:layout>
                <c:manualLayout>
                  <c:x val="-0.15166514069462297"/>
                  <c:y val="0.14466160043947995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-0.18532175120551767"/>
                  <c:y val="-0.1670587804431422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2"/>
              <c:layout>
                <c:manualLayout>
                  <c:x val="0.10399491851309289"/>
                  <c:y val="-0.16069767441860416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0.2182985411707267"/>
                  <c:y val="7.6552829152169918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Mild</c:v>
                </c:pt>
                <c:pt idx="1">
                  <c:v>Moderate</c:v>
                </c:pt>
                <c:pt idx="2">
                  <c:v>Severe</c:v>
                </c:pt>
                <c:pt idx="3">
                  <c:v>No anaemia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30</c:v>
                </c:pt>
                <c:pt idx="2">
                  <c:v>10</c:v>
                </c:pt>
                <c:pt idx="3">
                  <c:v>39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0-5</c:v>
                </c:pt>
                <c:pt idx="1">
                  <c:v>6-11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19</c:v>
                </c:pt>
                <c:pt idx="1">
                  <c:v>44</c:v>
                </c:pt>
                <c:pt idx="2">
                  <c:v>53</c:v>
                </c:pt>
                <c:pt idx="3">
                  <c:v>47</c:v>
                </c:pt>
                <c:pt idx="4">
                  <c:v>58</c:v>
                </c:pt>
                <c:pt idx="5">
                  <c:v>59</c:v>
                </c:pt>
                <c:pt idx="6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Microscopy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0-5</c:v>
                </c:pt>
                <c:pt idx="1">
                  <c:v>6-11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16</c:v>
                </c:pt>
                <c:pt idx="1">
                  <c:v>32</c:v>
                </c:pt>
                <c:pt idx="2">
                  <c:v>39</c:v>
                </c:pt>
                <c:pt idx="3">
                  <c:v>36</c:v>
                </c:pt>
                <c:pt idx="4">
                  <c:v>45</c:v>
                </c:pt>
                <c:pt idx="5">
                  <c:v>50</c:v>
                </c:pt>
                <c:pt idx="6">
                  <c:v>53</c:v>
                </c:pt>
              </c:numCache>
            </c:numRef>
          </c:val>
        </c:ser>
        <c:dLbls>
          <c:showVal val="1"/>
        </c:dLbls>
        <c:overlap val="-25"/>
        <c:axId val="142489472"/>
        <c:axId val="142491008"/>
      </c:barChart>
      <c:catAx>
        <c:axId val="14248947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42491008"/>
        <c:crosses val="autoZero"/>
        <c:auto val="1"/>
        <c:lblAlgn val="ctr"/>
        <c:lblOffset val="100"/>
      </c:catAx>
      <c:valAx>
        <c:axId val="142491008"/>
        <c:scaling>
          <c:orientation val="minMax"/>
        </c:scaling>
        <c:delete val="1"/>
        <c:axPos val="l"/>
        <c:numFmt formatCode="General" sourceLinked="1"/>
        <c:tickLblPos val="none"/>
        <c:crossAx val="14248947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dPt>
            <c:idx val="0"/>
            <c:spPr>
              <a:solidFill>
                <a:schemeClr val="tx1"/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42</c:v>
                </c:pt>
                <c:pt idx="1">
                  <c:v>15</c:v>
                </c:pt>
                <c:pt idx="2">
                  <c:v>47</c:v>
                </c:pt>
              </c:numCache>
            </c:numRef>
          </c:val>
        </c:ser>
        <c:dLbls>
          <c:showVal val="1"/>
        </c:dLbls>
        <c:overlap val="-25"/>
        <c:axId val="88881024"/>
        <c:axId val="88882560"/>
      </c:barChart>
      <c:catAx>
        <c:axId val="8888102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8882560"/>
        <c:crosses val="autoZero"/>
        <c:auto val="1"/>
        <c:lblAlgn val="ctr"/>
        <c:lblOffset val="100"/>
      </c:catAx>
      <c:valAx>
        <c:axId val="88882560"/>
        <c:scaling>
          <c:orientation val="minMax"/>
        </c:scaling>
        <c:delete val="1"/>
        <c:axPos val="l"/>
        <c:numFmt formatCode="General" sourceLinked="1"/>
        <c:tickLblPos val="none"/>
        <c:crossAx val="888810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2916666666666672E-2"/>
          <c:y val="0.13333333333333341"/>
          <c:w val="0.9541666666666665"/>
          <c:h val="0.7443385826771653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56</c:v>
                </c:pt>
                <c:pt idx="1">
                  <c:v>48</c:v>
                </c:pt>
                <c:pt idx="2">
                  <c:v>44</c:v>
                </c:pt>
                <c:pt idx="3">
                  <c:v>38</c:v>
                </c:pt>
                <c:pt idx="4">
                  <c:v>20</c:v>
                </c:pt>
              </c:numCache>
            </c:numRef>
          </c:val>
        </c:ser>
        <c:dLbls>
          <c:showVal val="1"/>
        </c:dLbls>
        <c:overlap val="-25"/>
        <c:axId val="88919424"/>
        <c:axId val="88925312"/>
      </c:barChart>
      <c:catAx>
        <c:axId val="8891942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8925312"/>
        <c:crosses val="autoZero"/>
        <c:auto val="1"/>
        <c:lblAlgn val="ctr"/>
        <c:lblOffset val="100"/>
      </c:catAx>
      <c:valAx>
        <c:axId val="88925312"/>
        <c:scaling>
          <c:orientation val="minMax"/>
        </c:scaling>
        <c:delete val="1"/>
        <c:axPos val="l"/>
        <c:numFmt formatCode="General" sourceLinked="1"/>
        <c:tickLblPos val="none"/>
        <c:crossAx val="889194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14669" cy="472440"/>
          </a:xfrm>
          <a:prstGeom prst="rect">
            <a:avLst/>
          </a:prstGeom>
        </p:spPr>
        <p:txBody>
          <a:bodyPr vert="horz" lIns="93507" tIns="46753" rIns="93507" bIns="4675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71901" y="0"/>
            <a:ext cx="3114669" cy="472440"/>
          </a:xfrm>
          <a:prstGeom prst="rect">
            <a:avLst/>
          </a:prstGeom>
        </p:spPr>
        <p:txBody>
          <a:bodyPr vert="horz" lIns="93507" tIns="46753" rIns="93507" bIns="46753" rtlCol="0"/>
          <a:lstStyle>
            <a:lvl1pPr algn="r">
              <a:defRPr sz="1200"/>
            </a:lvl1pPr>
          </a:lstStyle>
          <a:p>
            <a:fld id="{3BFBC1E3-0B83-4CC8-BA24-3250B827D976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974743"/>
            <a:ext cx="3114669" cy="472440"/>
          </a:xfrm>
          <a:prstGeom prst="rect">
            <a:avLst/>
          </a:prstGeom>
        </p:spPr>
        <p:txBody>
          <a:bodyPr vert="horz" lIns="93507" tIns="46753" rIns="93507" bIns="4675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71901" y="8974743"/>
            <a:ext cx="3114669" cy="472440"/>
          </a:xfrm>
          <a:prstGeom prst="rect">
            <a:avLst/>
          </a:prstGeom>
        </p:spPr>
        <p:txBody>
          <a:bodyPr vert="horz" lIns="93507" tIns="46753" rIns="93507" bIns="46753" rtlCol="0" anchor="b"/>
          <a:lstStyle>
            <a:lvl1pPr algn="r">
              <a:defRPr sz="1200"/>
            </a:lvl1pPr>
          </a:lstStyle>
          <a:p>
            <a:fld id="{44DE9B53-6992-4507-BE27-8F29A98EC5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14887" cy="472440"/>
          </a:xfrm>
          <a:prstGeom prst="rect">
            <a:avLst/>
          </a:prstGeom>
        </p:spPr>
        <p:txBody>
          <a:bodyPr vert="horz" lIns="95059" tIns="47529" rIns="95059" bIns="4752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71650" y="0"/>
            <a:ext cx="3114887" cy="472440"/>
          </a:xfrm>
          <a:prstGeom prst="rect">
            <a:avLst/>
          </a:prstGeom>
        </p:spPr>
        <p:txBody>
          <a:bodyPr vert="horz" lIns="95059" tIns="47529" rIns="95059" bIns="4752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7C56887-0CCA-4E8B-A003-5435B70C49F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1900" y="708025"/>
            <a:ext cx="4724400" cy="354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59" tIns="47529" rIns="95059" bIns="4752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8820" y="4488180"/>
            <a:ext cx="5750560" cy="4251960"/>
          </a:xfrm>
          <a:prstGeom prst="rect">
            <a:avLst/>
          </a:prstGeom>
        </p:spPr>
        <p:txBody>
          <a:bodyPr vert="horz" lIns="95059" tIns="47529" rIns="95059" bIns="4752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974720"/>
            <a:ext cx="3114887" cy="472440"/>
          </a:xfrm>
          <a:prstGeom prst="rect">
            <a:avLst/>
          </a:prstGeom>
        </p:spPr>
        <p:txBody>
          <a:bodyPr vert="horz" lIns="95059" tIns="47529" rIns="95059" bIns="4752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71650" y="8974720"/>
            <a:ext cx="3114887" cy="472440"/>
          </a:xfrm>
          <a:prstGeom prst="rect">
            <a:avLst/>
          </a:prstGeom>
        </p:spPr>
        <p:txBody>
          <a:bodyPr vert="horz" lIns="95059" tIns="47529" rIns="95059" bIns="4752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37F93B6-95C4-488E-8C7D-5B5162BFA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892023-BC01-4B54-9ED8-DBEF7450E2C5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39D2F5-A5D3-4FA0-AA09-26B3C43780F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C19E90-5B3D-46FD-8534-B108867A6EB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7C1E9B-385B-48D8-85F5-5AE5EC78149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66ADA9-2FEE-485C-9F2A-4C04C706124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7F3220-E281-483F-87C2-141B1174ABD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248533-20E6-4B99-BE6B-0098DF9FD1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28BA45-9958-4A0C-B6F4-01F752AB3D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DF2EC9-29B9-4A8D-AEA5-23BA30BB02E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CCFC1C-696D-4E41-BF82-2EE2CE3AC6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416A3B-FBC9-46F7-B2A4-AEE49884E6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263EE4-4409-428E-9142-1670E8BFC7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01EE5-B970-4765-B4F9-E0344297309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B95F43-F17C-47CE-9815-447458F2871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9A4025-938F-4BEE-8CE9-0920C20D72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ADC49C-47B4-459C-BA2E-F7526E3A311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A97502-68AA-403D-8235-7EFA6E5A7FC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8DF6BF-378C-4250-B904-0A754561B14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10E54C-774D-4E7E-B739-1B4EF1E2FE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 UMIS - UBOS and  ICF Macro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B1D451-CCF6-4D1C-A1F3-172FD84D7A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0" y="5486400"/>
            <a:ext cx="9144000" cy="6858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600" kern="0" dirty="0" smtClean="0">
                <a:solidFill>
                  <a:schemeClr val="bg2"/>
                </a:solidFill>
                <a:latin typeface="+mn-lt"/>
                <a:cs typeface="+mn-cs"/>
              </a:rPr>
              <a:t>2009 Uganda</a:t>
            </a:r>
            <a:r>
              <a:rPr lang="en-US" sz="3600" kern="0" dirty="0">
                <a:solidFill>
                  <a:schemeClr val="bg2"/>
                </a:solidFill>
                <a:latin typeface="+mn-lt"/>
                <a:cs typeface="+mn-cs"/>
              </a:rPr>
              <a:t> </a:t>
            </a:r>
            <a:r>
              <a:rPr lang="en-US" sz="3600" kern="0" dirty="0" smtClean="0">
                <a:solidFill>
                  <a:schemeClr val="bg2"/>
                </a:solidFill>
                <a:latin typeface="+mn-lt"/>
                <a:cs typeface="+mn-cs"/>
              </a:rPr>
              <a:t>Malaria </a:t>
            </a:r>
            <a:r>
              <a:rPr lang="en-US" sz="3600" kern="0" dirty="0">
                <a:solidFill>
                  <a:schemeClr val="bg2"/>
                </a:solidFill>
                <a:latin typeface="+mn-lt"/>
                <a:cs typeface="+mn-cs"/>
              </a:rPr>
              <a:t>Indicator Survey</a:t>
            </a:r>
          </a:p>
        </p:txBody>
      </p:sp>
      <p:sp>
        <p:nvSpPr>
          <p:cNvPr id="2052" name="Date Placeholder 6"/>
          <p:cNvSpPr>
            <a:spLocks noGrp="1"/>
          </p:cNvSpPr>
          <p:nvPr>
            <p:ph type="dt" sz="quarter" idx="10"/>
          </p:nvPr>
        </p:nvSpPr>
        <p:spPr>
          <a:xfrm>
            <a:off x="2286000" y="6629400"/>
            <a:ext cx="4572000" cy="228600"/>
          </a:xfrm>
          <a:noFill/>
        </p:spPr>
        <p:txBody>
          <a:bodyPr/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2009 UMIS - UBOS and ICF Macro 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Treatment of Fever, Prevalence of </a:t>
            </a:r>
            <a:r>
              <a:rPr lang="en-US" sz="4400" b="1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, and Malaria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36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609600"/>
          </a:xfrm>
        </p:spPr>
        <p:txBody>
          <a:bodyPr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 by Region</a:t>
            </a:r>
          </a:p>
        </p:txBody>
      </p:sp>
      <p:grpSp>
        <p:nvGrpSpPr>
          <p:cNvPr id="2" name="Group 43"/>
          <p:cNvGrpSpPr>
            <a:grpSpLocks noChangeAspect="1"/>
          </p:cNvGrpSpPr>
          <p:nvPr/>
        </p:nvGrpSpPr>
        <p:grpSpPr bwMode="auto">
          <a:xfrm>
            <a:off x="1219200" y="-1219200"/>
            <a:ext cx="7239000" cy="9367777"/>
            <a:chOff x="960" y="-62"/>
            <a:chExt cx="3744" cy="4845"/>
          </a:xfrm>
        </p:grpSpPr>
        <p:sp>
          <p:nvSpPr>
            <p:cNvPr id="1066" name="AutoShape 42"/>
            <p:cNvSpPr>
              <a:spLocks noChangeAspect="1" noChangeArrowheads="1" noTextEdit="1"/>
            </p:cNvSpPr>
            <p:nvPr/>
          </p:nvSpPr>
          <p:spPr bwMode="auto">
            <a:xfrm>
              <a:off x="960" y="-62"/>
              <a:ext cx="3744" cy="4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2060" y="2838"/>
              <a:ext cx="1265" cy="954"/>
            </a:xfrm>
            <a:custGeom>
              <a:avLst/>
              <a:gdLst/>
              <a:ahLst/>
              <a:cxnLst>
                <a:cxn ang="0">
                  <a:pos x="996" y="37"/>
                </a:cxn>
                <a:cxn ang="0">
                  <a:pos x="1002" y="53"/>
                </a:cxn>
                <a:cxn ang="0">
                  <a:pos x="995" y="72"/>
                </a:cxn>
                <a:cxn ang="0">
                  <a:pos x="996" y="97"/>
                </a:cxn>
                <a:cxn ang="0">
                  <a:pos x="1008" y="132"/>
                </a:cxn>
                <a:cxn ang="0">
                  <a:pos x="1010" y="172"/>
                </a:cxn>
                <a:cxn ang="0">
                  <a:pos x="998" y="177"/>
                </a:cxn>
                <a:cxn ang="0">
                  <a:pos x="998" y="157"/>
                </a:cxn>
                <a:cxn ang="0">
                  <a:pos x="982" y="151"/>
                </a:cxn>
                <a:cxn ang="0">
                  <a:pos x="979" y="130"/>
                </a:cxn>
                <a:cxn ang="0">
                  <a:pos x="969" y="119"/>
                </a:cxn>
                <a:cxn ang="0">
                  <a:pos x="955" y="106"/>
                </a:cxn>
                <a:cxn ang="0">
                  <a:pos x="936" y="108"/>
                </a:cxn>
                <a:cxn ang="0">
                  <a:pos x="929" y="122"/>
                </a:cxn>
                <a:cxn ang="0">
                  <a:pos x="927" y="139"/>
                </a:cxn>
                <a:cxn ang="0">
                  <a:pos x="911" y="148"/>
                </a:cxn>
                <a:cxn ang="0">
                  <a:pos x="908" y="167"/>
                </a:cxn>
                <a:cxn ang="0">
                  <a:pos x="920" y="183"/>
                </a:cxn>
                <a:cxn ang="0">
                  <a:pos x="941" y="183"/>
                </a:cxn>
                <a:cxn ang="0">
                  <a:pos x="957" y="194"/>
                </a:cxn>
                <a:cxn ang="0">
                  <a:pos x="966" y="211"/>
                </a:cxn>
                <a:cxn ang="0">
                  <a:pos x="969" y="323"/>
                </a:cxn>
                <a:cxn ang="0">
                  <a:pos x="1123" y="954"/>
                </a:cxn>
                <a:cxn ang="0">
                  <a:pos x="152" y="944"/>
                </a:cxn>
                <a:cxn ang="0">
                  <a:pos x="121" y="870"/>
                </a:cxn>
                <a:cxn ang="0">
                  <a:pos x="123" y="854"/>
                </a:cxn>
                <a:cxn ang="0">
                  <a:pos x="108" y="844"/>
                </a:cxn>
                <a:cxn ang="0">
                  <a:pos x="110" y="828"/>
                </a:cxn>
                <a:cxn ang="0">
                  <a:pos x="111" y="803"/>
                </a:cxn>
                <a:cxn ang="0">
                  <a:pos x="94" y="788"/>
                </a:cxn>
                <a:cxn ang="0">
                  <a:pos x="80" y="772"/>
                </a:cxn>
                <a:cxn ang="0">
                  <a:pos x="61" y="760"/>
                </a:cxn>
                <a:cxn ang="0">
                  <a:pos x="48" y="746"/>
                </a:cxn>
                <a:cxn ang="0">
                  <a:pos x="54" y="721"/>
                </a:cxn>
                <a:cxn ang="0">
                  <a:pos x="67" y="706"/>
                </a:cxn>
                <a:cxn ang="0">
                  <a:pos x="74" y="687"/>
                </a:cxn>
                <a:cxn ang="0">
                  <a:pos x="85" y="662"/>
                </a:cxn>
                <a:cxn ang="0">
                  <a:pos x="85" y="636"/>
                </a:cxn>
                <a:cxn ang="0">
                  <a:pos x="82" y="614"/>
                </a:cxn>
                <a:cxn ang="0">
                  <a:pos x="69" y="597"/>
                </a:cxn>
                <a:cxn ang="0">
                  <a:pos x="61" y="572"/>
                </a:cxn>
                <a:cxn ang="0">
                  <a:pos x="50" y="549"/>
                </a:cxn>
                <a:cxn ang="0">
                  <a:pos x="41" y="530"/>
                </a:cxn>
                <a:cxn ang="0">
                  <a:pos x="36" y="509"/>
                </a:cxn>
                <a:cxn ang="0">
                  <a:pos x="35" y="492"/>
                </a:cxn>
                <a:cxn ang="0">
                  <a:pos x="36" y="471"/>
                </a:cxn>
                <a:cxn ang="0">
                  <a:pos x="44" y="451"/>
                </a:cxn>
                <a:cxn ang="0">
                  <a:pos x="50" y="430"/>
                </a:cxn>
                <a:cxn ang="0">
                  <a:pos x="52" y="408"/>
                </a:cxn>
                <a:cxn ang="0">
                  <a:pos x="51" y="387"/>
                </a:cxn>
                <a:cxn ang="0">
                  <a:pos x="42" y="368"/>
                </a:cxn>
                <a:cxn ang="0">
                  <a:pos x="23" y="367"/>
                </a:cxn>
                <a:cxn ang="0">
                  <a:pos x="7" y="365"/>
                </a:cxn>
                <a:cxn ang="0">
                  <a:pos x="14" y="351"/>
                </a:cxn>
                <a:cxn ang="0">
                  <a:pos x="26" y="335"/>
                </a:cxn>
                <a:cxn ang="0">
                  <a:pos x="26" y="315"/>
                </a:cxn>
                <a:cxn ang="0">
                  <a:pos x="17" y="298"/>
                </a:cxn>
                <a:cxn ang="0">
                  <a:pos x="25" y="283"/>
                </a:cxn>
                <a:cxn ang="0">
                  <a:pos x="22" y="268"/>
                </a:cxn>
                <a:cxn ang="0">
                  <a:pos x="10" y="255"/>
                </a:cxn>
                <a:cxn ang="0">
                  <a:pos x="1" y="236"/>
                </a:cxn>
                <a:cxn ang="0">
                  <a:pos x="314" y="142"/>
                </a:cxn>
              </a:cxnLst>
              <a:rect l="0" t="0" r="r" b="b"/>
              <a:pathLst>
                <a:path w="1265" h="954">
                  <a:moveTo>
                    <a:pt x="1005" y="16"/>
                  </a:moveTo>
                  <a:lnTo>
                    <a:pt x="1004" y="17"/>
                  </a:lnTo>
                  <a:lnTo>
                    <a:pt x="1004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5"/>
                  </a:lnTo>
                  <a:lnTo>
                    <a:pt x="1001" y="26"/>
                  </a:lnTo>
                  <a:lnTo>
                    <a:pt x="1001" y="28"/>
                  </a:lnTo>
                  <a:lnTo>
                    <a:pt x="1001" y="29"/>
                  </a:lnTo>
                  <a:lnTo>
                    <a:pt x="999" y="29"/>
                  </a:lnTo>
                  <a:lnTo>
                    <a:pt x="999" y="31"/>
                  </a:lnTo>
                  <a:lnTo>
                    <a:pt x="999" y="32"/>
                  </a:lnTo>
                  <a:lnTo>
                    <a:pt x="999" y="34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6" y="37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5" y="41"/>
                  </a:lnTo>
                  <a:lnTo>
                    <a:pt x="995" y="42"/>
                  </a:lnTo>
                  <a:lnTo>
                    <a:pt x="995" y="44"/>
                  </a:lnTo>
                  <a:lnTo>
                    <a:pt x="995" y="45"/>
                  </a:lnTo>
                  <a:lnTo>
                    <a:pt x="995" y="47"/>
                  </a:lnTo>
                  <a:lnTo>
                    <a:pt x="995" y="48"/>
                  </a:lnTo>
                  <a:lnTo>
                    <a:pt x="996" y="48"/>
                  </a:lnTo>
                  <a:lnTo>
                    <a:pt x="996" y="50"/>
                  </a:lnTo>
                  <a:lnTo>
                    <a:pt x="998" y="50"/>
                  </a:lnTo>
                  <a:lnTo>
                    <a:pt x="998" y="51"/>
                  </a:lnTo>
                  <a:lnTo>
                    <a:pt x="999" y="51"/>
                  </a:lnTo>
                  <a:lnTo>
                    <a:pt x="999" y="53"/>
                  </a:lnTo>
                  <a:lnTo>
                    <a:pt x="1001" y="53"/>
                  </a:lnTo>
                  <a:lnTo>
                    <a:pt x="1002" y="53"/>
                  </a:lnTo>
                  <a:lnTo>
                    <a:pt x="1002" y="54"/>
                  </a:lnTo>
                  <a:lnTo>
                    <a:pt x="1002" y="56"/>
                  </a:lnTo>
                  <a:lnTo>
                    <a:pt x="1002" y="57"/>
                  </a:lnTo>
                  <a:lnTo>
                    <a:pt x="1002" y="59"/>
                  </a:lnTo>
                  <a:lnTo>
                    <a:pt x="1004" y="59"/>
                  </a:lnTo>
                  <a:lnTo>
                    <a:pt x="1004" y="60"/>
                  </a:lnTo>
                  <a:lnTo>
                    <a:pt x="1004" y="61"/>
                  </a:lnTo>
                  <a:lnTo>
                    <a:pt x="1004" y="63"/>
                  </a:lnTo>
                  <a:lnTo>
                    <a:pt x="1004" y="64"/>
                  </a:lnTo>
                  <a:lnTo>
                    <a:pt x="1004" y="66"/>
                  </a:lnTo>
                  <a:lnTo>
                    <a:pt x="1002" y="66"/>
                  </a:lnTo>
                  <a:lnTo>
                    <a:pt x="1001" y="66"/>
                  </a:lnTo>
                  <a:lnTo>
                    <a:pt x="999" y="67"/>
                  </a:lnTo>
                  <a:lnTo>
                    <a:pt x="999" y="69"/>
                  </a:lnTo>
                  <a:lnTo>
                    <a:pt x="998" y="69"/>
                  </a:lnTo>
                  <a:lnTo>
                    <a:pt x="996" y="70"/>
                  </a:lnTo>
                  <a:lnTo>
                    <a:pt x="995" y="72"/>
                  </a:lnTo>
                  <a:lnTo>
                    <a:pt x="995" y="73"/>
                  </a:lnTo>
                  <a:lnTo>
                    <a:pt x="995" y="75"/>
                  </a:lnTo>
                  <a:lnTo>
                    <a:pt x="995" y="76"/>
                  </a:lnTo>
                  <a:lnTo>
                    <a:pt x="995" y="78"/>
                  </a:lnTo>
                  <a:lnTo>
                    <a:pt x="996" y="79"/>
                  </a:lnTo>
                  <a:lnTo>
                    <a:pt x="996" y="81"/>
                  </a:lnTo>
                  <a:lnTo>
                    <a:pt x="996" y="82"/>
                  </a:lnTo>
                  <a:lnTo>
                    <a:pt x="996" y="83"/>
                  </a:lnTo>
                  <a:lnTo>
                    <a:pt x="996" y="85"/>
                  </a:lnTo>
                  <a:lnTo>
                    <a:pt x="996" y="86"/>
                  </a:lnTo>
                  <a:lnTo>
                    <a:pt x="995" y="88"/>
                  </a:lnTo>
                  <a:lnTo>
                    <a:pt x="995" y="89"/>
                  </a:lnTo>
                  <a:lnTo>
                    <a:pt x="995" y="91"/>
                  </a:lnTo>
                  <a:lnTo>
                    <a:pt x="995" y="92"/>
                  </a:lnTo>
                  <a:lnTo>
                    <a:pt x="995" y="94"/>
                  </a:lnTo>
                  <a:lnTo>
                    <a:pt x="995" y="95"/>
                  </a:lnTo>
                  <a:lnTo>
                    <a:pt x="996" y="97"/>
                  </a:lnTo>
                  <a:lnTo>
                    <a:pt x="996" y="98"/>
                  </a:lnTo>
                  <a:lnTo>
                    <a:pt x="996" y="100"/>
                  </a:lnTo>
                  <a:lnTo>
                    <a:pt x="996" y="101"/>
                  </a:lnTo>
                  <a:lnTo>
                    <a:pt x="996" y="103"/>
                  </a:lnTo>
                  <a:lnTo>
                    <a:pt x="996" y="104"/>
                  </a:lnTo>
                  <a:lnTo>
                    <a:pt x="998" y="106"/>
                  </a:lnTo>
                  <a:lnTo>
                    <a:pt x="998" y="107"/>
                  </a:lnTo>
                  <a:lnTo>
                    <a:pt x="999" y="108"/>
                  </a:lnTo>
                  <a:lnTo>
                    <a:pt x="1001" y="110"/>
                  </a:lnTo>
                  <a:lnTo>
                    <a:pt x="1002" y="111"/>
                  </a:lnTo>
                  <a:lnTo>
                    <a:pt x="1002" y="113"/>
                  </a:lnTo>
                  <a:lnTo>
                    <a:pt x="1002" y="114"/>
                  </a:lnTo>
                  <a:lnTo>
                    <a:pt x="1007" y="125"/>
                  </a:lnTo>
                  <a:lnTo>
                    <a:pt x="1007" y="129"/>
                  </a:lnTo>
                  <a:lnTo>
                    <a:pt x="1008" y="129"/>
                  </a:lnTo>
                  <a:lnTo>
                    <a:pt x="1008" y="130"/>
                  </a:lnTo>
                  <a:lnTo>
                    <a:pt x="1008" y="132"/>
                  </a:lnTo>
                  <a:lnTo>
                    <a:pt x="1008" y="133"/>
                  </a:lnTo>
                  <a:lnTo>
                    <a:pt x="1008" y="135"/>
                  </a:lnTo>
                  <a:lnTo>
                    <a:pt x="1008" y="136"/>
                  </a:lnTo>
                  <a:lnTo>
                    <a:pt x="1008" y="138"/>
                  </a:lnTo>
                  <a:lnTo>
                    <a:pt x="1008" y="139"/>
                  </a:lnTo>
                  <a:lnTo>
                    <a:pt x="1008" y="141"/>
                  </a:lnTo>
                  <a:lnTo>
                    <a:pt x="1008" y="142"/>
                  </a:lnTo>
                  <a:lnTo>
                    <a:pt x="1007" y="144"/>
                  </a:lnTo>
                  <a:lnTo>
                    <a:pt x="1008" y="145"/>
                  </a:lnTo>
                  <a:lnTo>
                    <a:pt x="1008" y="147"/>
                  </a:lnTo>
                  <a:lnTo>
                    <a:pt x="1008" y="150"/>
                  </a:lnTo>
                  <a:lnTo>
                    <a:pt x="1008" y="151"/>
                  </a:lnTo>
                  <a:lnTo>
                    <a:pt x="1008" y="152"/>
                  </a:lnTo>
                  <a:lnTo>
                    <a:pt x="1008" y="154"/>
                  </a:lnTo>
                  <a:lnTo>
                    <a:pt x="1008" y="155"/>
                  </a:lnTo>
                  <a:lnTo>
                    <a:pt x="1008" y="161"/>
                  </a:lnTo>
                  <a:lnTo>
                    <a:pt x="1010" y="172"/>
                  </a:lnTo>
                  <a:lnTo>
                    <a:pt x="1010" y="173"/>
                  </a:lnTo>
                  <a:lnTo>
                    <a:pt x="1010" y="175"/>
                  </a:lnTo>
                  <a:lnTo>
                    <a:pt x="1008" y="176"/>
                  </a:lnTo>
                  <a:lnTo>
                    <a:pt x="1007" y="176"/>
                  </a:lnTo>
                  <a:lnTo>
                    <a:pt x="1005" y="177"/>
                  </a:lnTo>
                  <a:lnTo>
                    <a:pt x="1004" y="177"/>
                  </a:lnTo>
                  <a:lnTo>
                    <a:pt x="1004" y="179"/>
                  </a:lnTo>
                  <a:lnTo>
                    <a:pt x="1002" y="179"/>
                  </a:lnTo>
                  <a:lnTo>
                    <a:pt x="1002" y="180"/>
                  </a:lnTo>
                  <a:lnTo>
                    <a:pt x="1001" y="180"/>
                  </a:lnTo>
                  <a:lnTo>
                    <a:pt x="1001" y="182"/>
                  </a:lnTo>
                  <a:lnTo>
                    <a:pt x="999" y="182"/>
                  </a:lnTo>
                  <a:lnTo>
                    <a:pt x="999" y="180"/>
                  </a:lnTo>
                  <a:lnTo>
                    <a:pt x="998" y="180"/>
                  </a:lnTo>
                  <a:lnTo>
                    <a:pt x="996" y="179"/>
                  </a:lnTo>
                  <a:lnTo>
                    <a:pt x="996" y="177"/>
                  </a:lnTo>
                  <a:lnTo>
                    <a:pt x="998" y="177"/>
                  </a:lnTo>
                  <a:lnTo>
                    <a:pt x="998" y="176"/>
                  </a:lnTo>
                  <a:lnTo>
                    <a:pt x="998" y="175"/>
                  </a:lnTo>
                  <a:lnTo>
                    <a:pt x="998" y="173"/>
                  </a:lnTo>
                  <a:lnTo>
                    <a:pt x="998" y="172"/>
                  </a:lnTo>
                  <a:lnTo>
                    <a:pt x="996" y="172"/>
                  </a:lnTo>
                  <a:lnTo>
                    <a:pt x="996" y="170"/>
                  </a:lnTo>
                  <a:lnTo>
                    <a:pt x="996" y="169"/>
                  </a:lnTo>
                  <a:lnTo>
                    <a:pt x="996" y="167"/>
                  </a:lnTo>
                  <a:lnTo>
                    <a:pt x="996" y="166"/>
                  </a:lnTo>
                  <a:lnTo>
                    <a:pt x="995" y="164"/>
                  </a:lnTo>
                  <a:lnTo>
                    <a:pt x="995" y="163"/>
                  </a:lnTo>
                  <a:lnTo>
                    <a:pt x="996" y="163"/>
                  </a:lnTo>
                  <a:lnTo>
                    <a:pt x="996" y="161"/>
                  </a:lnTo>
                  <a:lnTo>
                    <a:pt x="998" y="161"/>
                  </a:lnTo>
                  <a:lnTo>
                    <a:pt x="998" y="160"/>
                  </a:lnTo>
                  <a:lnTo>
                    <a:pt x="998" y="158"/>
                  </a:lnTo>
                  <a:lnTo>
                    <a:pt x="998" y="157"/>
                  </a:lnTo>
                  <a:lnTo>
                    <a:pt x="998" y="155"/>
                  </a:lnTo>
                  <a:lnTo>
                    <a:pt x="996" y="155"/>
                  </a:lnTo>
                  <a:lnTo>
                    <a:pt x="996" y="154"/>
                  </a:lnTo>
                  <a:lnTo>
                    <a:pt x="995" y="154"/>
                  </a:lnTo>
                  <a:lnTo>
                    <a:pt x="994" y="154"/>
                  </a:lnTo>
                  <a:lnTo>
                    <a:pt x="994" y="152"/>
                  </a:lnTo>
                  <a:lnTo>
                    <a:pt x="992" y="152"/>
                  </a:lnTo>
                  <a:lnTo>
                    <a:pt x="991" y="152"/>
                  </a:lnTo>
                  <a:lnTo>
                    <a:pt x="991" y="151"/>
                  </a:lnTo>
                  <a:lnTo>
                    <a:pt x="989" y="151"/>
                  </a:lnTo>
                  <a:lnTo>
                    <a:pt x="989" y="152"/>
                  </a:lnTo>
                  <a:lnTo>
                    <a:pt x="988" y="152"/>
                  </a:lnTo>
                  <a:lnTo>
                    <a:pt x="986" y="152"/>
                  </a:lnTo>
                  <a:lnTo>
                    <a:pt x="985" y="152"/>
                  </a:lnTo>
                  <a:lnTo>
                    <a:pt x="983" y="152"/>
                  </a:lnTo>
                  <a:lnTo>
                    <a:pt x="983" y="151"/>
                  </a:lnTo>
                  <a:lnTo>
                    <a:pt x="982" y="151"/>
                  </a:lnTo>
                  <a:lnTo>
                    <a:pt x="982" y="150"/>
                  </a:lnTo>
                  <a:lnTo>
                    <a:pt x="982" y="148"/>
                  </a:lnTo>
                  <a:lnTo>
                    <a:pt x="983" y="148"/>
                  </a:lnTo>
                  <a:lnTo>
                    <a:pt x="982" y="147"/>
                  </a:lnTo>
                  <a:lnTo>
                    <a:pt x="980" y="147"/>
                  </a:lnTo>
                  <a:lnTo>
                    <a:pt x="980" y="145"/>
                  </a:lnTo>
                  <a:lnTo>
                    <a:pt x="980" y="144"/>
                  </a:lnTo>
                  <a:lnTo>
                    <a:pt x="982" y="142"/>
                  </a:lnTo>
                  <a:lnTo>
                    <a:pt x="982" y="141"/>
                  </a:lnTo>
                  <a:lnTo>
                    <a:pt x="982" y="139"/>
                  </a:lnTo>
                  <a:lnTo>
                    <a:pt x="982" y="138"/>
                  </a:lnTo>
                  <a:lnTo>
                    <a:pt x="980" y="136"/>
                  </a:lnTo>
                  <a:lnTo>
                    <a:pt x="980" y="135"/>
                  </a:lnTo>
                  <a:lnTo>
                    <a:pt x="980" y="133"/>
                  </a:lnTo>
                  <a:lnTo>
                    <a:pt x="980" y="132"/>
                  </a:lnTo>
                  <a:lnTo>
                    <a:pt x="980" y="130"/>
                  </a:lnTo>
                  <a:lnTo>
                    <a:pt x="979" y="130"/>
                  </a:lnTo>
                  <a:lnTo>
                    <a:pt x="977" y="130"/>
                  </a:lnTo>
                  <a:lnTo>
                    <a:pt x="977" y="129"/>
                  </a:lnTo>
                  <a:lnTo>
                    <a:pt x="977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6" y="122"/>
                  </a:lnTo>
                  <a:lnTo>
                    <a:pt x="976" y="123"/>
                  </a:lnTo>
                  <a:lnTo>
                    <a:pt x="974" y="123"/>
                  </a:lnTo>
                  <a:lnTo>
                    <a:pt x="973" y="123"/>
                  </a:lnTo>
                  <a:lnTo>
                    <a:pt x="971" y="123"/>
                  </a:lnTo>
                  <a:lnTo>
                    <a:pt x="970" y="123"/>
                  </a:lnTo>
                  <a:lnTo>
                    <a:pt x="970" y="122"/>
                  </a:lnTo>
                  <a:lnTo>
                    <a:pt x="969" y="122"/>
                  </a:lnTo>
                  <a:lnTo>
                    <a:pt x="969" y="120"/>
                  </a:lnTo>
                  <a:lnTo>
                    <a:pt x="969" y="119"/>
                  </a:lnTo>
                  <a:lnTo>
                    <a:pt x="969" y="117"/>
                  </a:lnTo>
                  <a:lnTo>
                    <a:pt x="967" y="116"/>
                  </a:lnTo>
                  <a:lnTo>
                    <a:pt x="966" y="117"/>
                  </a:lnTo>
                  <a:lnTo>
                    <a:pt x="964" y="117"/>
                  </a:lnTo>
                  <a:lnTo>
                    <a:pt x="963" y="117"/>
                  </a:lnTo>
                  <a:lnTo>
                    <a:pt x="963" y="116"/>
                  </a:lnTo>
                  <a:lnTo>
                    <a:pt x="961" y="116"/>
                  </a:lnTo>
                  <a:lnTo>
                    <a:pt x="961" y="114"/>
                  </a:lnTo>
                  <a:lnTo>
                    <a:pt x="961" y="113"/>
                  </a:lnTo>
                  <a:lnTo>
                    <a:pt x="961" y="111"/>
                  </a:lnTo>
                  <a:lnTo>
                    <a:pt x="961" y="110"/>
                  </a:lnTo>
                  <a:lnTo>
                    <a:pt x="961" y="108"/>
                  </a:lnTo>
                  <a:lnTo>
                    <a:pt x="961" y="107"/>
                  </a:lnTo>
                  <a:lnTo>
                    <a:pt x="960" y="107"/>
                  </a:lnTo>
                  <a:lnTo>
                    <a:pt x="958" y="106"/>
                  </a:lnTo>
                  <a:lnTo>
                    <a:pt x="957" y="106"/>
                  </a:lnTo>
                  <a:lnTo>
                    <a:pt x="955" y="106"/>
                  </a:lnTo>
                  <a:lnTo>
                    <a:pt x="954" y="106"/>
                  </a:lnTo>
                  <a:lnTo>
                    <a:pt x="952" y="106"/>
                  </a:lnTo>
                  <a:lnTo>
                    <a:pt x="951" y="106"/>
                  </a:lnTo>
                  <a:lnTo>
                    <a:pt x="949" y="106"/>
                  </a:lnTo>
                  <a:lnTo>
                    <a:pt x="948" y="106"/>
                  </a:lnTo>
                  <a:lnTo>
                    <a:pt x="947" y="106"/>
                  </a:lnTo>
                  <a:lnTo>
                    <a:pt x="947" y="107"/>
                  </a:lnTo>
                  <a:lnTo>
                    <a:pt x="945" y="107"/>
                  </a:lnTo>
                  <a:lnTo>
                    <a:pt x="944" y="107"/>
                  </a:lnTo>
                  <a:lnTo>
                    <a:pt x="942" y="107"/>
                  </a:lnTo>
                  <a:lnTo>
                    <a:pt x="941" y="107"/>
                  </a:lnTo>
                  <a:lnTo>
                    <a:pt x="939" y="107"/>
                  </a:lnTo>
                  <a:lnTo>
                    <a:pt x="938" y="107"/>
                  </a:lnTo>
                  <a:lnTo>
                    <a:pt x="936" y="107"/>
                  </a:lnTo>
                  <a:lnTo>
                    <a:pt x="935" y="107"/>
                  </a:lnTo>
                  <a:lnTo>
                    <a:pt x="935" y="108"/>
                  </a:lnTo>
                  <a:lnTo>
                    <a:pt x="936" y="108"/>
                  </a:lnTo>
                  <a:lnTo>
                    <a:pt x="936" y="110"/>
                  </a:lnTo>
                  <a:lnTo>
                    <a:pt x="938" y="110"/>
                  </a:lnTo>
                  <a:lnTo>
                    <a:pt x="938" y="111"/>
                  </a:lnTo>
                  <a:lnTo>
                    <a:pt x="936" y="111"/>
                  </a:lnTo>
                  <a:lnTo>
                    <a:pt x="936" y="113"/>
                  </a:lnTo>
                  <a:lnTo>
                    <a:pt x="935" y="113"/>
                  </a:lnTo>
                  <a:lnTo>
                    <a:pt x="935" y="114"/>
                  </a:lnTo>
                  <a:lnTo>
                    <a:pt x="935" y="116"/>
                  </a:lnTo>
                  <a:lnTo>
                    <a:pt x="935" y="117"/>
                  </a:lnTo>
                  <a:lnTo>
                    <a:pt x="933" y="117"/>
                  </a:lnTo>
                  <a:lnTo>
                    <a:pt x="933" y="119"/>
                  </a:lnTo>
                  <a:lnTo>
                    <a:pt x="932" y="119"/>
                  </a:lnTo>
                  <a:lnTo>
                    <a:pt x="932" y="120"/>
                  </a:lnTo>
                  <a:lnTo>
                    <a:pt x="932" y="119"/>
                  </a:lnTo>
                  <a:lnTo>
                    <a:pt x="930" y="119"/>
                  </a:lnTo>
                  <a:lnTo>
                    <a:pt x="930" y="120"/>
                  </a:lnTo>
                  <a:lnTo>
                    <a:pt x="929" y="122"/>
                  </a:lnTo>
                  <a:lnTo>
                    <a:pt x="927" y="122"/>
                  </a:lnTo>
                  <a:lnTo>
                    <a:pt x="927" y="123"/>
                  </a:lnTo>
                  <a:lnTo>
                    <a:pt x="927" y="125"/>
                  </a:lnTo>
                  <a:lnTo>
                    <a:pt x="929" y="125"/>
                  </a:lnTo>
                  <a:lnTo>
                    <a:pt x="929" y="126"/>
                  </a:lnTo>
                  <a:lnTo>
                    <a:pt x="929" y="128"/>
                  </a:lnTo>
                  <a:lnTo>
                    <a:pt x="930" y="128"/>
                  </a:lnTo>
                  <a:lnTo>
                    <a:pt x="930" y="129"/>
                  </a:lnTo>
                  <a:lnTo>
                    <a:pt x="930" y="130"/>
                  </a:lnTo>
                  <a:lnTo>
                    <a:pt x="930" y="132"/>
                  </a:lnTo>
                  <a:lnTo>
                    <a:pt x="930" y="133"/>
                  </a:lnTo>
                  <a:lnTo>
                    <a:pt x="930" y="135"/>
                  </a:lnTo>
                  <a:lnTo>
                    <a:pt x="930" y="136"/>
                  </a:lnTo>
                  <a:lnTo>
                    <a:pt x="929" y="136"/>
                  </a:lnTo>
                  <a:lnTo>
                    <a:pt x="929" y="138"/>
                  </a:lnTo>
                  <a:lnTo>
                    <a:pt x="929" y="139"/>
                  </a:lnTo>
                  <a:lnTo>
                    <a:pt x="927" y="139"/>
                  </a:lnTo>
                  <a:lnTo>
                    <a:pt x="926" y="139"/>
                  </a:lnTo>
                  <a:lnTo>
                    <a:pt x="925" y="141"/>
                  </a:lnTo>
                  <a:lnTo>
                    <a:pt x="923" y="141"/>
                  </a:lnTo>
                  <a:lnTo>
                    <a:pt x="923" y="139"/>
                  </a:lnTo>
                  <a:lnTo>
                    <a:pt x="923" y="141"/>
                  </a:lnTo>
                  <a:lnTo>
                    <a:pt x="922" y="141"/>
                  </a:lnTo>
                  <a:lnTo>
                    <a:pt x="920" y="141"/>
                  </a:lnTo>
                  <a:lnTo>
                    <a:pt x="919" y="141"/>
                  </a:lnTo>
                  <a:lnTo>
                    <a:pt x="919" y="142"/>
                  </a:lnTo>
                  <a:lnTo>
                    <a:pt x="917" y="142"/>
                  </a:lnTo>
                  <a:lnTo>
                    <a:pt x="917" y="144"/>
                  </a:lnTo>
                  <a:lnTo>
                    <a:pt x="916" y="144"/>
                  </a:lnTo>
                  <a:lnTo>
                    <a:pt x="914" y="144"/>
                  </a:lnTo>
                  <a:lnTo>
                    <a:pt x="914" y="145"/>
                  </a:lnTo>
                  <a:lnTo>
                    <a:pt x="913" y="147"/>
                  </a:lnTo>
                  <a:lnTo>
                    <a:pt x="913" y="148"/>
                  </a:lnTo>
                  <a:lnTo>
                    <a:pt x="911" y="148"/>
                  </a:lnTo>
                  <a:lnTo>
                    <a:pt x="911" y="150"/>
                  </a:lnTo>
                  <a:lnTo>
                    <a:pt x="911" y="151"/>
                  </a:lnTo>
                  <a:lnTo>
                    <a:pt x="910" y="152"/>
                  </a:lnTo>
                  <a:lnTo>
                    <a:pt x="910" y="154"/>
                  </a:lnTo>
                  <a:lnTo>
                    <a:pt x="908" y="154"/>
                  </a:lnTo>
                  <a:lnTo>
                    <a:pt x="908" y="155"/>
                  </a:lnTo>
                  <a:lnTo>
                    <a:pt x="908" y="157"/>
                  </a:lnTo>
                  <a:lnTo>
                    <a:pt x="907" y="157"/>
                  </a:lnTo>
                  <a:lnTo>
                    <a:pt x="907" y="158"/>
                  </a:lnTo>
                  <a:lnTo>
                    <a:pt x="905" y="160"/>
                  </a:lnTo>
                  <a:lnTo>
                    <a:pt x="904" y="161"/>
                  </a:lnTo>
                  <a:lnTo>
                    <a:pt x="902" y="163"/>
                  </a:lnTo>
                  <a:lnTo>
                    <a:pt x="902" y="164"/>
                  </a:lnTo>
                  <a:lnTo>
                    <a:pt x="904" y="166"/>
                  </a:lnTo>
                  <a:lnTo>
                    <a:pt x="905" y="167"/>
                  </a:lnTo>
                  <a:lnTo>
                    <a:pt x="907" y="167"/>
                  </a:lnTo>
                  <a:lnTo>
                    <a:pt x="908" y="167"/>
                  </a:lnTo>
                  <a:lnTo>
                    <a:pt x="908" y="169"/>
                  </a:lnTo>
                  <a:lnTo>
                    <a:pt x="910" y="169"/>
                  </a:lnTo>
                  <a:lnTo>
                    <a:pt x="910" y="170"/>
                  </a:lnTo>
                  <a:lnTo>
                    <a:pt x="911" y="170"/>
                  </a:lnTo>
                  <a:lnTo>
                    <a:pt x="913" y="170"/>
                  </a:lnTo>
                  <a:lnTo>
                    <a:pt x="913" y="172"/>
                  </a:lnTo>
                  <a:lnTo>
                    <a:pt x="914" y="172"/>
                  </a:lnTo>
                  <a:lnTo>
                    <a:pt x="914" y="173"/>
                  </a:lnTo>
                  <a:lnTo>
                    <a:pt x="914" y="175"/>
                  </a:lnTo>
                  <a:lnTo>
                    <a:pt x="916" y="176"/>
                  </a:lnTo>
                  <a:lnTo>
                    <a:pt x="916" y="177"/>
                  </a:lnTo>
                  <a:lnTo>
                    <a:pt x="917" y="177"/>
                  </a:lnTo>
                  <a:lnTo>
                    <a:pt x="917" y="179"/>
                  </a:lnTo>
                  <a:lnTo>
                    <a:pt x="917" y="180"/>
                  </a:lnTo>
                  <a:lnTo>
                    <a:pt x="919" y="182"/>
                  </a:lnTo>
                  <a:lnTo>
                    <a:pt x="919" y="183"/>
                  </a:lnTo>
                  <a:lnTo>
                    <a:pt x="920" y="183"/>
                  </a:lnTo>
                  <a:lnTo>
                    <a:pt x="920" y="185"/>
                  </a:lnTo>
                  <a:lnTo>
                    <a:pt x="922" y="185"/>
                  </a:lnTo>
                  <a:lnTo>
                    <a:pt x="922" y="186"/>
                  </a:lnTo>
                  <a:lnTo>
                    <a:pt x="923" y="186"/>
                  </a:lnTo>
                  <a:lnTo>
                    <a:pt x="925" y="186"/>
                  </a:lnTo>
                  <a:lnTo>
                    <a:pt x="926" y="186"/>
                  </a:lnTo>
                  <a:lnTo>
                    <a:pt x="927" y="186"/>
                  </a:lnTo>
                  <a:lnTo>
                    <a:pt x="929" y="186"/>
                  </a:lnTo>
                  <a:lnTo>
                    <a:pt x="929" y="185"/>
                  </a:lnTo>
                  <a:lnTo>
                    <a:pt x="930" y="185"/>
                  </a:lnTo>
                  <a:lnTo>
                    <a:pt x="932" y="185"/>
                  </a:lnTo>
                  <a:lnTo>
                    <a:pt x="933" y="185"/>
                  </a:lnTo>
                  <a:lnTo>
                    <a:pt x="935" y="185"/>
                  </a:lnTo>
                  <a:lnTo>
                    <a:pt x="936" y="185"/>
                  </a:lnTo>
                  <a:lnTo>
                    <a:pt x="938" y="183"/>
                  </a:lnTo>
                  <a:lnTo>
                    <a:pt x="939" y="183"/>
                  </a:lnTo>
                  <a:lnTo>
                    <a:pt x="941" y="183"/>
                  </a:lnTo>
                  <a:lnTo>
                    <a:pt x="942" y="183"/>
                  </a:lnTo>
                  <a:lnTo>
                    <a:pt x="942" y="182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5" y="183"/>
                  </a:lnTo>
                  <a:lnTo>
                    <a:pt x="947" y="185"/>
                  </a:lnTo>
                  <a:lnTo>
                    <a:pt x="947" y="186"/>
                  </a:lnTo>
                  <a:lnTo>
                    <a:pt x="948" y="186"/>
                  </a:lnTo>
                  <a:lnTo>
                    <a:pt x="948" y="188"/>
                  </a:lnTo>
                  <a:lnTo>
                    <a:pt x="949" y="188"/>
                  </a:lnTo>
                  <a:lnTo>
                    <a:pt x="951" y="189"/>
                  </a:lnTo>
                  <a:lnTo>
                    <a:pt x="952" y="189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2"/>
                  </a:lnTo>
                  <a:lnTo>
                    <a:pt x="957" y="192"/>
                  </a:lnTo>
                  <a:lnTo>
                    <a:pt x="957" y="194"/>
                  </a:lnTo>
                  <a:lnTo>
                    <a:pt x="958" y="194"/>
                  </a:lnTo>
                  <a:lnTo>
                    <a:pt x="960" y="195"/>
                  </a:lnTo>
                  <a:lnTo>
                    <a:pt x="960" y="197"/>
                  </a:lnTo>
                  <a:lnTo>
                    <a:pt x="960" y="198"/>
                  </a:lnTo>
                  <a:lnTo>
                    <a:pt x="960" y="199"/>
                  </a:lnTo>
                  <a:lnTo>
                    <a:pt x="961" y="199"/>
                  </a:lnTo>
                  <a:lnTo>
                    <a:pt x="961" y="201"/>
                  </a:lnTo>
                  <a:lnTo>
                    <a:pt x="963" y="201"/>
                  </a:lnTo>
                  <a:lnTo>
                    <a:pt x="963" y="202"/>
                  </a:lnTo>
                  <a:lnTo>
                    <a:pt x="963" y="204"/>
                  </a:lnTo>
                  <a:lnTo>
                    <a:pt x="964" y="204"/>
                  </a:lnTo>
                  <a:lnTo>
                    <a:pt x="964" y="205"/>
                  </a:lnTo>
                  <a:lnTo>
                    <a:pt x="964" y="207"/>
                  </a:lnTo>
                  <a:lnTo>
                    <a:pt x="966" y="207"/>
                  </a:lnTo>
                  <a:lnTo>
                    <a:pt x="966" y="208"/>
                  </a:lnTo>
                  <a:lnTo>
                    <a:pt x="966" y="210"/>
                  </a:lnTo>
                  <a:lnTo>
                    <a:pt x="966" y="211"/>
                  </a:lnTo>
                  <a:lnTo>
                    <a:pt x="967" y="213"/>
                  </a:lnTo>
                  <a:lnTo>
                    <a:pt x="967" y="214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70" y="216"/>
                  </a:lnTo>
                  <a:lnTo>
                    <a:pt x="971" y="217"/>
                  </a:lnTo>
                  <a:lnTo>
                    <a:pt x="973" y="217"/>
                  </a:lnTo>
                  <a:lnTo>
                    <a:pt x="974" y="219"/>
                  </a:lnTo>
                  <a:lnTo>
                    <a:pt x="976" y="219"/>
                  </a:lnTo>
                  <a:lnTo>
                    <a:pt x="976" y="220"/>
                  </a:lnTo>
                  <a:lnTo>
                    <a:pt x="977" y="220"/>
                  </a:lnTo>
                  <a:lnTo>
                    <a:pt x="977" y="222"/>
                  </a:lnTo>
                  <a:lnTo>
                    <a:pt x="977" y="223"/>
                  </a:lnTo>
                  <a:lnTo>
                    <a:pt x="969" y="249"/>
                  </a:lnTo>
                  <a:lnTo>
                    <a:pt x="969" y="251"/>
                  </a:lnTo>
                  <a:lnTo>
                    <a:pt x="969" y="276"/>
                  </a:lnTo>
                  <a:lnTo>
                    <a:pt x="969" y="323"/>
                  </a:lnTo>
                  <a:lnTo>
                    <a:pt x="969" y="351"/>
                  </a:lnTo>
                  <a:lnTo>
                    <a:pt x="969" y="352"/>
                  </a:lnTo>
                  <a:lnTo>
                    <a:pt x="957" y="367"/>
                  </a:lnTo>
                  <a:lnTo>
                    <a:pt x="923" y="411"/>
                  </a:lnTo>
                  <a:lnTo>
                    <a:pt x="898" y="442"/>
                  </a:lnTo>
                  <a:lnTo>
                    <a:pt x="1023" y="442"/>
                  </a:lnTo>
                  <a:lnTo>
                    <a:pt x="1048" y="442"/>
                  </a:lnTo>
                  <a:lnTo>
                    <a:pt x="1123" y="442"/>
                  </a:lnTo>
                  <a:lnTo>
                    <a:pt x="1124" y="502"/>
                  </a:lnTo>
                  <a:lnTo>
                    <a:pt x="1124" y="564"/>
                  </a:lnTo>
                  <a:lnTo>
                    <a:pt x="1124" y="671"/>
                  </a:lnTo>
                  <a:lnTo>
                    <a:pt x="1123" y="954"/>
                  </a:lnTo>
                  <a:lnTo>
                    <a:pt x="1133" y="954"/>
                  </a:lnTo>
                  <a:lnTo>
                    <a:pt x="1199" y="954"/>
                  </a:lnTo>
                  <a:lnTo>
                    <a:pt x="1265" y="954"/>
                  </a:lnTo>
                  <a:lnTo>
                    <a:pt x="1199" y="954"/>
                  </a:lnTo>
                  <a:lnTo>
                    <a:pt x="1123" y="954"/>
                  </a:lnTo>
                  <a:lnTo>
                    <a:pt x="1043" y="954"/>
                  </a:lnTo>
                  <a:lnTo>
                    <a:pt x="967" y="954"/>
                  </a:lnTo>
                  <a:lnTo>
                    <a:pt x="897" y="954"/>
                  </a:lnTo>
                  <a:lnTo>
                    <a:pt x="888" y="954"/>
                  </a:lnTo>
                  <a:lnTo>
                    <a:pt x="839" y="954"/>
                  </a:lnTo>
                  <a:lnTo>
                    <a:pt x="747" y="954"/>
                  </a:lnTo>
                  <a:lnTo>
                    <a:pt x="596" y="954"/>
                  </a:lnTo>
                  <a:lnTo>
                    <a:pt x="475" y="954"/>
                  </a:lnTo>
                  <a:lnTo>
                    <a:pt x="474" y="954"/>
                  </a:lnTo>
                  <a:lnTo>
                    <a:pt x="400" y="954"/>
                  </a:lnTo>
                  <a:lnTo>
                    <a:pt x="323" y="954"/>
                  </a:lnTo>
                  <a:lnTo>
                    <a:pt x="245" y="954"/>
                  </a:lnTo>
                  <a:lnTo>
                    <a:pt x="237" y="954"/>
                  </a:lnTo>
                  <a:lnTo>
                    <a:pt x="170" y="953"/>
                  </a:lnTo>
                  <a:lnTo>
                    <a:pt x="157" y="953"/>
                  </a:lnTo>
                  <a:lnTo>
                    <a:pt x="155" y="953"/>
                  </a:lnTo>
                  <a:lnTo>
                    <a:pt x="152" y="944"/>
                  </a:lnTo>
                  <a:lnTo>
                    <a:pt x="155" y="922"/>
                  </a:lnTo>
                  <a:lnTo>
                    <a:pt x="143" y="912"/>
                  </a:lnTo>
                  <a:lnTo>
                    <a:pt x="130" y="903"/>
                  </a:lnTo>
                  <a:lnTo>
                    <a:pt x="119" y="894"/>
                  </a:lnTo>
                  <a:lnTo>
                    <a:pt x="119" y="892"/>
                  </a:lnTo>
                  <a:lnTo>
                    <a:pt x="113" y="882"/>
                  </a:lnTo>
                  <a:lnTo>
                    <a:pt x="113" y="881"/>
                  </a:lnTo>
                  <a:lnTo>
                    <a:pt x="113" y="879"/>
                  </a:lnTo>
                  <a:lnTo>
                    <a:pt x="113" y="878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16" y="876"/>
                  </a:lnTo>
                  <a:lnTo>
                    <a:pt x="117" y="875"/>
                  </a:lnTo>
                  <a:lnTo>
                    <a:pt x="119" y="873"/>
                  </a:lnTo>
                  <a:lnTo>
                    <a:pt x="120" y="873"/>
                  </a:lnTo>
                  <a:lnTo>
                    <a:pt x="121" y="872"/>
                  </a:lnTo>
                  <a:lnTo>
                    <a:pt x="121" y="870"/>
                  </a:lnTo>
                  <a:lnTo>
                    <a:pt x="123" y="870"/>
                  </a:lnTo>
                  <a:lnTo>
                    <a:pt x="124" y="869"/>
                  </a:lnTo>
                  <a:lnTo>
                    <a:pt x="126" y="869"/>
                  </a:lnTo>
                  <a:lnTo>
                    <a:pt x="127" y="868"/>
                  </a:lnTo>
                  <a:lnTo>
                    <a:pt x="127" y="866"/>
                  </a:lnTo>
                  <a:lnTo>
                    <a:pt x="129" y="866"/>
                  </a:lnTo>
                  <a:lnTo>
                    <a:pt x="129" y="865"/>
                  </a:lnTo>
                  <a:lnTo>
                    <a:pt x="129" y="863"/>
                  </a:lnTo>
                  <a:lnTo>
                    <a:pt x="129" y="862"/>
                  </a:lnTo>
                  <a:lnTo>
                    <a:pt x="129" y="860"/>
                  </a:lnTo>
                  <a:lnTo>
                    <a:pt x="129" y="859"/>
                  </a:lnTo>
                  <a:lnTo>
                    <a:pt x="127" y="859"/>
                  </a:lnTo>
                  <a:lnTo>
                    <a:pt x="127" y="857"/>
                  </a:lnTo>
                  <a:lnTo>
                    <a:pt x="126" y="856"/>
                  </a:lnTo>
                  <a:lnTo>
                    <a:pt x="126" y="854"/>
                  </a:lnTo>
                  <a:lnTo>
                    <a:pt x="124" y="854"/>
                  </a:lnTo>
                  <a:lnTo>
                    <a:pt x="123" y="854"/>
                  </a:lnTo>
                  <a:lnTo>
                    <a:pt x="123" y="853"/>
                  </a:lnTo>
                  <a:lnTo>
                    <a:pt x="121" y="853"/>
                  </a:lnTo>
                  <a:lnTo>
                    <a:pt x="120" y="853"/>
                  </a:lnTo>
                  <a:lnTo>
                    <a:pt x="120" y="851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7" y="850"/>
                  </a:lnTo>
                  <a:lnTo>
                    <a:pt x="116" y="850"/>
                  </a:lnTo>
                  <a:lnTo>
                    <a:pt x="114" y="850"/>
                  </a:lnTo>
                  <a:lnTo>
                    <a:pt x="114" y="848"/>
                  </a:lnTo>
                  <a:lnTo>
                    <a:pt x="113" y="848"/>
                  </a:lnTo>
                  <a:lnTo>
                    <a:pt x="113" y="847"/>
                  </a:lnTo>
                  <a:lnTo>
                    <a:pt x="113" y="848"/>
                  </a:lnTo>
                  <a:lnTo>
                    <a:pt x="111" y="848"/>
                  </a:lnTo>
                  <a:lnTo>
                    <a:pt x="110" y="847"/>
                  </a:lnTo>
                  <a:lnTo>
                    <a:pt x="108" y="846"/>
                  </a:lnTo>
                  <a:lnTo>
                    <a:pt x="108" y="844"/>
                  </a:lnTo>
                  <a:lnTo>
                    <a:pt x="108" y="843"/>
                  </a:lnTo>
                  <a:lnTo>
                    <a:pt x="108" y="841"/>
                  </a:lnTo>
                  <a:lnTo>
                    <a:pt x="108" y="840"/>
                  </a:lnTo>
                  <a:lnTo>
                    <a:pt x="110" y="840"/>
                  </a:lnTo>
                  <a:lnTo>
                    <a:pt x="110" y="838"/>
                  </a:lnTo>
                  <a:lnTo>
                    <a:pt x="110" y="837"/>
                  </a:lnTo>
                  <a:lnTo>
                    <a:pt x="108" y="837"/>
                  </a:lnTo>
                  <a:lnTo>
                    <a:pt x="110" y="835"/>
                  </a:lnTo>
                  <a:lnTo>
                    <a:pt x="108" y="835"/>
                  </a:lnTo>
                  <a:lnTo>
                    <a:pt x="108" y="834"/>
                  </a:lnTo>
                  <a:lnTo>
                    <a:pt x="110" y="834"/>
                  </a:lnTo>
                  <a:lnTo>
                    <a:pt x="110" y="832"/>
                  </a:lnTo>
                  <a:lnTo>
                    <a:pt x="108" y="832"/>
                  </a:lnTo>
                  <a:lnTo>
                    <a:pt x="110" y="832"/>
                  </a:lnTo>
                  <a:lnTo>
                    <a:pt x="110" y="831"/>
                  </a:lnTo>
                  <a:lnTo>
                    <a:pt x="110" y="829"/>
                  </a:lnTo>
                  <a:lnTo>
                    <a:pt x="110" y="828"/>
                  </a:lnTo>
                  <a:lnTo>
                    <a:pt x="110" y="826"/>
                  </a:lnTo>
                  <a:lnTo>
                    <a:pt x="110" y="825"/>
                  </a:lnTo>
                  <a:lnTo>
                    <a:pt x="111" y="825"/>
                  </a:lnTo>
                  <a:lnTo>
                    <a:pt x="111" y="823"/>
                  </a:lnTo>
                  <a:lnTo>
                    <a:pt x="113" y="822"/>
                  </a:lnTo>
                  <a:lnTo>
                    <a:pt x="113" y="819"/>
                  </a:lnTo>
                  <a:lnTo>
                    <a:pt x="113" y="818"/>
                  </a:lnTo>
                  <a:lnTo>
                    <a:pt x="113" y="816"/>
                  </a:lnTo>
                  <a:lnTo>
                    <a:pt x="111" y="815"/>
                  </a:lnTo>
                  <a:lnTo>
                    <a:pt x="111" y="813"/>
                  </a:lnTo>
                  <a:lnTo>
                    <a:pt x="113" y="812"/>
                  </a:lnTo>
                  <a:lnTo>
                    <a:pt x="113" y="810"/>
                  </a:lnTo>
                  <a:lnTo>
                    <a:pt x="113" y="809"/>
                  </a:lnTo>
                  <a:lnTo>
                    <a:pt x="113" y="807"/>
                  </a:lnTo>
                  <a:lnTo>
                    <a:pt x="113" y="806"/>
                  </a:lnTo>
                  <a:lnTo>
                    <a:pt x="111" y="804"/>
                  </a:lnTo>
                  <a:lnTo>
                    <a:pt x="111" y="803"/>
                  </a:lnTo>
                  <a:lnTo>
                    <a:pt x="110" y="801"/>
                  </a:lnTo>
                  <a:lnTo>
                    <a:pt x="110" y="800"/>
                  </a:lnTo>
                  <a:lnTo>
                    <a:pt x="108" y="800"/>
                  </a:lnTo>
                  <a:lnTo>
                    <a:pt x="108" y="799"/>
                  </a:lnTo>
                  <a:lnTo>
                    <a:pt x="107" y="797"/>
                  </a:lnTo>
                  <a:lnTo>
                    <a:pt x="105" y="797"/>
                  </a:lnTo>
                  <a:lnTo>
                    <a:pt x="105" y="796"/>
                  </a:lnTo>
                  <a:lnTo>
                    <a:pt x="104" y="796"/>
                  </a:lnTo>
                  <a:lnTo>
                    <a:pt x="102" y="794"/>
                  </a:lnTo>
                  <a:lnTo>
                    <a:pt x="101" y="793"/>
                  </a:lnTo>
                  <a:lnTo>
                    <a:pt x="99" y="793"/>
                  </a:lnTo>
                  <a:lnTo>
                    <a:pt x="98" y="791"/>
                  </a:lnTo>
                  <a:lnTo>
                    <a:pt x="96" y="791"/>
                  </a:lnTo>
                  <a:lnTo>
                    <a:pt x="96" y="790"/>
                  </a:lnTo>
                  <a:lnTo>
                    <a:pt x="95" y="790"/>
                  </a:lnTo>
                  <a:lnTo>
                    <a:pt x="95" y="788"/>
                  </a:lnTo>
                  <a:lnTo>
                    <a:pt x="94" y="788"/>
                  </a:lnTo>
                  <a:lnTo>
                    <a:pt x="94" y="787"/>
                  </a:lnTo>
                  <a:lnTo>
                    <a:pt x="92" y="785"/>
                  </a:lnTo>
                  <a:lnTo>
                    <a:pt x="91" y="784"/>
                  </a:lnTo>
                  <a:lnTo>
                    <a:pt x="91" y="782"/>
                  </a:lnTo>
                  <a:lnTo>
                    <a:pt x="89" y="782"/>
                  </a:lnTo>
                  <a:lnTo>
                    <a:pt x="89" y="781"/>
                  </a:lnTo>
                  <a:lnTo>
                    <a:pt x="88" y="781"/>
                  </a:lnTo>
                  <a:lnTo>
                    <a:pt x="88" y="779"/>
                  </a:lnTo>
                  <a:lnTo>
                    <a:pt x="86" y="778"/>
                  </a:lnTo>
                  <a:lnTo>
                    <a:pt x="86" y="777"/>
                  </a:lnTo>
                  <a:lnTo>
                    <a:pt x="86" y="775"/>
                  </a:lnTo>
                  <a:lnTo>
                    <a:pt x="85" y="775"/>
                  </a:lnTo>
                  <a:lnTo>
                    <a:pt x="85" y="774"/>
                  </a:lnTo>
                  <a:lnTo>
                    <a:pt x="83" y="774"/>
                  </a:lnTo>
                  <a:lnTo>
                    <a:pt x="82" y="774"/>
                  </a:lnTo>
                  <a:lnTo>
                    <a:pt x="82" y="772"/>
                  </a:lnTo>
                  <a:lnTo>
                    <a:pt x="80" y="772"/>
                  </a:lnTo>
                  <a:lnTo>
                    <a:pt x="80" y="771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9"/>
                  </a:lnTo>
                  <a:lnTo>
                    <a:pt x="76" y="768"/>
                  </a:lnTo>
                  <a:lnTo>
                    <a:pt x="74" y="768"/>
                  </a:lnTo>
                  <a:lnTo>
                    <a:pt x="74" y="766"/>
                  </a:lnTo>
                  <a:lnTo>
                    <a:pt x="73" y="765"/>
                  </a:lnTo>
                  <a:lnTo>
                    <a:pt x="70" y="765"/>
                  </a:lnTo>
                  <a:lnTo>
                    <a:pt x="70" y="763"/>
                  </a:lnTo>
                  <a:lnTo>
                    <a:pt x="69" y="763"/>
                  </a:lnTo>
                  <a:lnTo>
                    <a:pt x="67" y="763"/>
                  </a:lnTo>
                  <a:lnTo>
                    <a:pt x="66" y="762"/>
                  </a:lnTo>
                  <a:lnTo>
                    <a:pt x="64" y="762"/>
                  </a:lnTo>
                  <a:lnTo>
                    <a:pt x="63" y="762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58" y="759"/>
                  </a:lnTo>
                  <a:lnTo>
                    <a:pt x="57" y="759"/>
                  </a:lnTo>
                  <a:lnTo>
                    <a:pt x="55" y="759"/>
                  </a:lnTo>
                  <a:lnTo>
                    <a:pt x="54" y="757"/>
                  </a:lnTo>
                  <a:lnTo>
                    <a:pt x="52" y="757"/>
                  </a:lnTo>
                  <a:lnTo>
                    <a:pt x="51" y="757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8" y="754"/>
                  </a:lnTo>
                  <a:lnTo>
                    <a:pt x="48" y="753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49"/>
                  </a:lnTo>
                  <a:lnTo>
                    <a:pt x="48" y="747"/>
                  </a:lnTo>
                  <a:lnTo>
                    <a:pt x="48" y="746"/>
                  </a:lnTo>
                  <a:lnTo>
                    <a:pt x="48" y="744"/>
                  </a:lnTo>
                  <a:lnTo>
                    <a:pt x="48" y="741"/>
                  </a:lnTo>
                  <a:lnTo>
                    <a:pt x="48" y="740"/>
                  </a:lnTo>
                  <a:lnTo>
                    <a:pt x="48" y="738"/>
                  </a:lnTo>
                  <a:lnTo>
                    <a:pt x="50" y="738"/>
                  </a:lnTo>
                  <a:lnTo>
                    <a:pt x="50" y="737"/>
                  </a:lnTo>
                  <a:lnTo>
                    <a:pt x="50" y="735"/>
                  </a:lnTo>
                  <a:lnTo>
                    <a:pt x="50" y="734"/>
                  </a:lnTo>
                  <a:lnTo>
                    <a:pt x="50" y="732"/>
                  </a:lnTo>
                  <a:lnTo>
                    <a:pt x="50" y="731"/>
                  </a:lnTo>
                  <a:lnTo>
                    <a:pt x="51" y="728"/>
                  </a:lnTo>
                  <a:lnTo>
                    <a:pt x="51" y="727"/>
                  </a:lnTo>
                  <a:lnTo>
                    <a:pt x="51" y="725"/>
                  </a:lnTo>
                  <a:lnTo>
                    <a:pt x="52" y="724"/>
                  </a:lnTo>
                  <a:lnTo>
                    <a:pt x="52" y="722"/>
                  </a:lnTo>
                  <a:lnTo>
                    <a:pt x="52" y="721"/>
                  </a:lnTo>
                  <a:lnTo>
                    <a:pt x="54" y="721"/>
                  </a:lnTo>
                  <a:lnTo>
                    <a:pt x="54" y="719"/>
                  </a:lnTo>
                  <a:lnTo>
                    <a:pt x="55" y="718"/>
                  </a:lnTo>
                  <a:lnTo>
                    <a:pt x="55" y="716"/>
                  </a:lnTo>
                  <a:lnTo>
                    <a:pt x="57" y="716"/>
                  </a:lnTo>
                  <a:lnTo>
                    <a:pt x="57" y="715"/>
                  </a:lnTo>
                  <a:lnTo>
                    <a:pt x="58" y="715"/>
                  </a:lnTo>
                  <a:lnTo>
                    <a:pt x="58" y="713"/>
                  </a:lnTo>
                  <a:lnTo>
                    <a:pt x="60" y="713"/>
                  </a:lnTo>
                  <a:lnTo>
                    <a:pt x="60" y="712"/>
                  </a:lnTo>
                  <a:lnTo>
                    <a:pt x="61" y="712"/>
                  </a:lnTo>
                  <a:lnTo>
                    <a:pt x="61" y="710"/>
                  </a:lnTo>
                  <a:lnTo>
                    <a:pt x="63" y="710"/>
                  </a:lnTo>
                  <a:lnTo>
                    <a:pt x="64" y="709"/>
                  </a:lnTo>
                  <a:lnTo>
                    <a:pt x="64" y="707"/>
                  </a:lnTo>
                  <a:lnTo>
                    <a:pt x="66" y="707"/>
                  </a:lnTo>
                  <a:lnTo>
                    <a:pt x="66" y="706"/>
                  </a:lnTo>
                  <a:lnTo>
                    <a:pt x="67" y="706"/>
                  </a:lnTo>
                  <a:lnTo>
                    <a:pt x="67" y="705"/>
                  </a:lnTo>
                  <a:lnTo>
                    <a:pt x="67" y="703"/>
                  </a:lnTo>
                  <a:lnTo>
                    <a:pt x="69" y="702"/>
                  </a:lnTo>
                  <a:lnTo>
                    <a:pt x="67" y="700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7" y="696"/>
                  </a:lnTo>
                  <a:lnTo>
                    <a:pt x="69" y="694"/>
                  </a:lnTo>
                  <a:lnTo>
                    <a:pt x="69" y="693"/>
                  </a:lnTo>
                  <a:lnTo>
                    <a:pt x="70" y="693"/>
                  </a:lnTo>
                  <a:lnTo>
                    <a:pt x="70" y="691"/>
                  </a:lnTo>
                  <a:lnTo>
                    <a:pt x="72" y="691"/>
                  </a:lnTo>
                  <a:lnTo>
                    <a:pt x="72" y="690"/>
                  </a:lnTo>
                  <a:lnTo>
                    <a:pt x="73" y="690"/>
                  </a:lnTo>
                  <a:lnTo>
                    <a:pt x="73" y="688"/>
                  </a:lnTo>
                  <a:lnTo>
                    <a:pt x="73" y="687"/>
                  </a:lnTo>
                  <a:lnTo>
                    <a:pt x="74" y="687"/>
                  </a:lnTo>
                  <a:lnTo>
                    <a:pt x="74" y="685"/>
                  </a:lnTo>
                  <a:lnTo>
                    <a:pt x="74" y="684"/>
                  </a:lnTo>
                  <a:lnTo>
                    <a:pt x="76" y="683"/>
                  </a:lnTo>
                  <a:lnTo>
                    <a:pt x="76" y="681"/>
                  </a:lnTo>
                  <a:lnTo>
                    <a:pt x="76" y="680"/>
                  </a:lnTo>
                  <a:lnTo>
                    <a:pt x="76" y="678"/>
                  </a:lnTo>
                  <a:lnTo>
                    <a:pt x="76" y="677"/>
                  </a:lnTo>
                  <a:lnTo>
                    <a:pt x="77" y="675"/>
                  </a:lnTo>
                  <a:lnTo>
                    <a:pt x="77" y="674"/>
                  </a:lnTo>
                  <a:lnTo>
                    <a:pt x="79" y="672"/>
                  </a:lnTo>
                  <a:lnTo>
                    <a:pt x="80" y="671"/>
                  </a:lnTo>
                  <a:lnTo>
                    <a:pt x="82" y="669"/>
                  </a:lnTo>
                  <a:lnTo>
                    <a:pt x="82" y="668"/>
                  </a:lnTo>
                  <a:lnTo>
                    <a:pt x="83" y="666"/>
                  </a:lnTo>
                  <a:lnTo>
                    <a:pt x="83" y="665"/>
                  </a:lnTo>
                  <a:lnTo>
                    <a:pt x="85" y="663"/>
                  </a:lnTo>
                  <a:lnTo>
                    <a:pt x="85" y="662"/>
                  </a:lnTo>
                  <a:lnTo>
                    <a:pt x="85" y="659"/>
                  </a:lnTo>
                  <a:lnTo>
                    <a:pt x="85" y="658"/>
                  </a:lnTo>
                  <a:lnTo>
                    <a:pt x="85" y="655"/>
                  </a:lnTo>
                  <a:lnTo>
                    <a:pt x="83" y="653"/>
                  </a:lnTo>
                  <a:lnTo>
                    <a:pt x="83" y="652"/>
                  </a:lnTo>
                  <a:lnTo>
                    <a:pt x="85" y="650"/>
                  </a:lnTo>
                  <a:lnTo>
                    <a:pt x="85" y="649"/>
                  </a:lnTo>
                  <a:lnTo>
                    <a:pt x="85" y="647"/>
                  </a:lnTo>
                  <a:lnTo>
                    <a:pt x="85" y="646"/>
                  </a:lnTo>
                  <a:lnTo>
                    <a:pt x="86" y="646"/>
                  </a:lnTo>
                  <a:lnTo>
                    <a:pt x="85" y="644"/>
                  </a:lnTo>
                  <a:lnTo>
                    <a:pt x="85" y="643"/>
                  </a:lnTo>
                  <a:lnTo>
                    <a:pt x="85" y="641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4"/>
                  </a:lnTo>
                  <a:lnTo>
                    <a:pt x="86" y="633"/>
                  </a:lnTo>
                  <a:lnTo>
                    <a:pt x="86" y="631"/>
                  </a:lnTo>
                  <a:lnTo>
                    <a:pt x="85" y="630"/>
                  </a:lnTo>
                  <a:lnTo>
                    <a:pt x="85" y="628"/>
                  </a:lnTo>
                  <a:lnTo>
                    <a:pt x="85" y="627"/>
                  </a:lnTo>
                  <a:lnTo>
                    <a:pt x="85" y="625"/>
                  </a:lnTo>
                  <a:lnTo>
                    <a:pt x="85" y="624"/>
                  </a:lnTo>
                  <a:lnTo>
                    <a:pt x="85" y="622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5" y="618"/>
                  </a:lnTo>
                  <a:lnTo>
                    <a:pt x="85" y="616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4"/>
                  </a:lnTo>
                  <a:lnTo>
                    <a:pt x="82" y="614"/>
                  </a:lnTo>
                  <a:lnTo>
                    <a:pt x="82" y="612"/>
                  </a:lnTo>
                  <a:lnTo>
                    <a:pt x="80" y="611"/>
                  </a:lnTo>
                  <a:lnTo>
                    <a:pt x="79" y="611"/>
                  </a:lnTo>
                  <a:lnTo>
                    <a:pt x="79" y="609"/>
                  </a:lnTo>
                  <a:lnTo>
                    <a:pt x="77" y="609"/>
                  </a:lnTo>
                  <a:lnTo>
                    <a:pt x="77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4" y="605"/>
                  </a:lnTo>
                  <a:lnTo>
                    <a:pt x="73" y="605"/>
                  </a:lnTo>
                  <a:lnTo>
                    <a:pt x="73" y="603"/>
                  </a:lnTo>
                  <a:lnTo>
                    <a:pt x="72" y="603"/>
                  </a:lnTo>
                  <a:lnTo>
                    <a:pt x="72" y="602"/>
                  </a:lnTo>
                  <a:lnTo>
                    <a:pt x="70" y="600"/>
                  </a:lnTo>
                  <a:lnTo>
                    <a:pt x="70" y="599"/>
                  </a:lnTo>
                  <a:lnTo>
                    <a:pt x="70" y="597"/>
                  </a:lnTo>
                  <a:lnTo>
                    <a:pt x="69" y="597"/>
                  </a:lnTo>
                  <a:lnTo>
                    <a:pt x="69" y="596"/>
                  </a:lnTo>
                  <a:lnTo>
                    <a:pt x="67" y="594"/>
                  </a:lnTo>
                  <a:lnTo>
                    <a:pt x="67" y="593"/>
                  </a:lnTo>
                  <a:lnTo>
                    <a:pt x="67" y="592"/>
                  </a:lnTo>
                  <a:lnTo>
                    <a:pt x="67" y="590"/>
                  </a:lnTo>
                  <a:lnTo>
                    <a:pt x="67" y="589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7" y="584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3" y="577"/>
                  </a:lnTo>
                  <a:lnTo>
                    <a:pt x="61" y="575"/>
                  </a:lnTo>
                  <a:lnTo>
                    <a:pt x="61" y="574"/>
                  </a:lnTo>
                  <a:lnTo>
                    <a:pt x="61" y="572"/>
                  </a:lnTo>
                  <a:lnTo>
                    <a:pt x="60" y="572"/>
                  </a:lnTo>
                  <a:lnTo>
                    <a:pt x="60" y="571"/>
                  </a:lnTo>
                  <a:lnTo>
                    <a:pt x="60" y="569"/>
                  </a:lnTo>
                  <a:lnTo>
                    <a:pt x="60" y="568"/>
                  </a:lnTo>
                  <a:lnTo>
                    <a:pt x="58" y="567"/>
                  </a:lnTo>
                  <a:lnTo>
                    <a:pt x="58" y="565"/>
                  </a:lnTo>
                  <a:lnTo>
                    <a:pt x="58" y="564"/>
                  </a:lnTo>
                  <a:lnTo>
                    <a:pt x="57" y="562"/>
                  </a:lnTo>
                  <a:lnTo>
                    <a:pt x="57" y="561"/>
                  </a:lnTo>
                  <a:lnTo>
                    <a:pt x="55" y="558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4" y="555"/>
                  </a:lnTo>
                  <a:lnTo>
                    <a:pt x="54" y="553"/>
                  </a:lnTo>
                  <a:lnTo>
                    <a:pt x="52" y="552"/>
                  </a:lnTo>
                  <a:lnTo>
                    <a:pt x="51" y="550"/>
                  </a:lnTo>
                  <a:lnTo>
                    <a:pt x="50" y="549"/>
                  </a:lnTo>
                  <a:lnTo>
                    <a:pt x="48" y="547"/>
                  </a:lnTo>
                  <a:lnTo>
                    <a:pt x="48" y="546"/>
                  </a:lnTo>
                  <a:lnTo>
                    <a:pt x="47" y="546"/>
                  </a:lnTo>
                  <a:lnTo>
                    <a:pt x="47" y="545"/>
                  </a:lnTo>
                  <a:lnTo>
                    <a:pt x="47" y="543"/>
                  </a:lnTo>
                  <a:lnTo>
                    <a:pt x="47" y="542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4" y="539"/>
                  </a:lnTo>
                  <a:lnTo>
                    <a:pt x="44" y="537"/>
                  </a:lnTo>
                  <a:lnTo>
                    <a:pt x="44" y="536"/>
                  </a:lnTo>
                  <a:lnTo>
                    <a:pt x="42" y="536"/>
                  </a:lnTo>
                  <a:lnTo>
                    <a:pt x="42" y="534"/>
                  </a:lnTo>
                  <a:lnTo>
                    <a:pt x="42" y="533"/>
                  </a:lnTo>
                  <a:lnTo>
                    <a:pt x="41" y="533"/>
                  </a:lnTo>
                  <a:lnTo>
                    <a:pt x="41" y="531"/>
                  </a:lnTo>
                  <a:lnTo>
                    <a:pt x="41" y="530"/>
                  </a:lnTo>
                  <a:lnTo>
                    <a:pt x="41" y="528"/>
                  </a:lnTo>
                  <a:lnTo>
                    <a:pt x="41" y="527"/>
                  </a:lnTo>
                  <a:lnTo>
                    <a:pt x="41" y="525"/>
                  </a:lnTo>
                  <a:lnTo>
                    <a:pt x="39" y="524"/>
                  </a:lnTo>
                  <a:lnTo>
                    <a:pt x="39" y="522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9" y="518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6" y="508"/>
                  </a:lnTo>
                  <a:lnTo>
                    <a:pt x="36" y="506"/>
                  </a:lnTo>
                  <a:lnTo>
                    <a:pt x="36" y="505"/>
                  </a:lnTo>
                  <a:lnTo>
                    <a:pt x="35" y="505"/>
                  </a:lnTo>
                  <a:lnTo>
                    <a:pt x="35" y="503"/>
                  </a:lnTo>
                  <a:lnTo>
                    <a:pt x="36" y="503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5" y="500"/>
                  </a:lnTo>
                  <a:lnTo>
                    <a:pt x="35" y="499"/>
                  </a:lnTo>
                  <a:lnTo>
                    <a:pt x="35" y="498"/>
                  </a:lnTo>
                  <a:lnTo>
                    <a:pt x="33" y="498"/>
                  </a:lnTo>
                  <a:lnTo>
                    <a:pt x="33" y="496"/>
                  </a:lnTo>
                  <a:lnTo>
                    <a:pt x="33" y="495"/>
                  </a:lnTo>
                  <a:lnTo>
                    <a:pt x="33" y="493"/>
                  </a:lnTo>
                  <a:lnTo>
                    <a:pt x="35" y="493"/>
                  </a:lnTo>
                  <a:lnTo>
                    <a:pt x="35" y="492"/>
                  </a:lnTo>
                  <a:lnTo>
                    <a:pt x="35" y="490"/>
                  </a:lnTo>
                  <a:lnTo>
                    <a:pt x="36" y="489"/>
                  </a:lnTo>
                  <a:lnTo>
                    <a:pt x="36" y="487"/>
                  </a:lnTo>
                  <a:lnTo>
                    <a:pt x="36" y="486"/>
                  </a:lnTo>
                  <a:lnTo>
                    <a:pt x="38" y="486"/>
                  </a:lnTo>
                  <a:lnTo>
                    <a:pt x="38" y="484"/>
                  </a:lnTo>
                  <a:lnTo>
                    <a:pt x="38" y="483"/>
                  </a:lnTo>
                  <a:lnTo>
                    <a:pt x="38" y="481"/>
                  </a:lnTo>
                  <a:lnTo>
                    <a:pt x="36" y="481"/>
                  </a:lnTo>
                  <a:lnTo>
                    <a:pt x="36" y="480"/>
                  </a:lnTo>
                  <a:lnTo>
                    <a:pt x="35" y="480"/>
                  </a:lnTo>
                  <a:lnTo>
                    <a:pt x="35" y="478"/>
                  </a:lnTo>
                  <a:lnTo>
                    <a:pt x="35" y="477"/>
                  </a:lnTo>
                  <a:lnTo>
                    <a:pt x="35" y="476"/>
                  </a:lnTo>
                  <a:lnTo>
                    <a:pt x="35" y="474"/>
                  </a:lnTo>
                  <a:lnTo>
                    <a:pt x="36" y="473"/>
                  </a:lnTo>
                  <a:lnTo>
                    <a:pt x="36" y="471"/>
                  </a:lnTo>
                  <a:lnTo>
                    <a:pt x="38" y="471"/>
                  </a:lnTo>
                  <a:lnTo>
                    <a:pt x="38" y="470"/>
                  </a:lnTo>
                  <a:lnTo>
                    <a:pt x="39" y="468"/>
                  </a:lnTo>
                  <a:lnTo>
                    <a:pt x="39" y="467"/>
                  </a:lnTo>
                  <a:lnTo>
                    <a:pt x="41" y="465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2" y="461"/>
                  </a:lnTo>
                  <a:lnTo>
                    <a:pt x="41" y="459"/>
                  </a:lnTo>
                  <a:lnTo>
                    <a:pt x="41" y="458"/>
                  </a:lnTo>
                  <a:lnTo>
                    <a:pt x="42" y="458"/>
                  </a:lnTo>
                  <a:lnTo>
                    <a:pt x="42" y="456"/>
                  </a:lnTo>
                  <a:lnTo>
                    <a:pt x="42" y="455"/>
                  </a:lnTo>
                  <a:lnTo>
                    <a:pt x="42" y="453"/>
                  </a:lnTo>
                  <a:lnTo>
                    <a:pt x="44" y="453"/>
                  </a:lnTo>
                  <a:lnTo>
                    <a:pt x="44" y="452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7" y="446"/>
                  </a:lnTo>
                  <a:lnTo>
                    <a:pt x="47" y="445"/>
                  </a:lnTo>
                  <a:lnTo>
                    <a:pt x="48" y="443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7"/>
                  </a:lnTo>
                  <a:lnTo>
                    <a:pt x="50" y="437"/>
                  </a:lnTo>
                  <a:lnTo>
                    <a:pt x="50" y="436"/>
                  </a:lnTo>
                  <a:lnTo>
                    <a:pt x="50" y="434"/>
                  </a:lnTo>
                  <a:lnTo>
                    <a:pt x="50" y="433"/>
                  </a:lnTo>
                  <a:lnTo>
                    <a:pt x="50" y="431"/>
                  </a:lnTo>
                  <a:lnTo>
                    <a:pt x="50" y="430"/>
                  </a:lnTo>
                  <a:lnTo>
                    <a:pt x="51" y="430"/>
                  </a:lnTo>
                  <a:lnTo>
                    <a:pt x="51" y="429"/>
                  </a:lnTo>
                  <a:lnTo>
                    <a:pt x="51" y="427"/>
                  </a:lnTo>
                  <a:lnTo>
                    <a:pt x="51" y="426"/>
                  </a:lnTo>
                  <a:lnTo>
                    <a:pt x="51" y="424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51" y="420"/>
                  </a:lnTo>
                  <a:lnTo>
                    <a:pt x="51" y="418"/>
                  </a:lnTo>
                  <a:lnTo>
                    <a:pt x="51" y="417"/>
                  </a:lnTo>
                  <a:lnTo>
                    <a:pt x="52" y="417"/>
                  </a:lnTo>
                  <a:lnTo>
                    <a:pt x="52" y="415"/>
                  </a:lnTo>
                  <a:lnTo>
                    <a:pt x="52" y="414"/>
                  </a:lnTo>
                  <a:lnTo>
                    <a:pt x="52" y="412"/>
                  </a:lnTo>
                  <a:lnTo>
                    <a:pt x="52" y="411"/>
                  </a:lnTo>
                  <a:lnTo>
                    <a:pt x="52" y="409"/>
                  </a:lnTo>
                  <a:lnTo>
                    <a:pt x="52" y="408"/>
                  </a:lnTo>
                  <a:lnTo>
                    <a:pt x="54" y="407"/>
                  </a:lnTo>
                  <a:lnTo>
                    <a:pt x="54" y="405"/>
                  </a:lnTo>
                  <a:lnTo>
                    <a:pt x="54" y="404"/>
                  </a:lnTo>
                  <a:lnTo>
                    <a:pt x="54" y="402"/>
                  </a:lnTo>
                  <a:lnTo>
                    <a:pt x="54" y="401"/>
                  </a:lnTo>
                  <a:lnTo>
                    <a:pt x="54" y="399"/>
                  </a:lnTo>
                  <a:lnTo>
                    <a:pt x="52" y="399"/>
                  </a:lnTo>
                  <a:lnTo>
                    <a:pt x="52" y="398"/>
                  </a:lnTo>
                  <a:lnTo>
                    <a:pt x="52" y="396"/>
                  </a:lnTo>
                  <a:lnTo>
                    <a:pt x="52" y="395"/>
                  </a:lnTo>
                  <a:lnTo>
                    <a:pt x="52" y="393"/>
                  </a:lnTo>
                  <a:lnTo>
                    <a:pt x="51" y="393"/>
                  </a:lnTo>
                  <a:lnTo>
                    <a:pt x="52" y="393"/>
                  </a:lnTo>
                  <a:lnTo>
                    <a:pt x="51" y="392"/>
                  </a:lnTo>
                  <a:lnTo>
                    <a:pt x="51" y="390"/>
                  </a:lnTo>
                  <a:lnTo>
                    <a:pt x="51" y="389"/>
                  </a:lnTo>
                  <a:lnTo>
                    <a:pt x="51" y="387"/>
                  </a:lnTo>
                  <a:lnTo>
                    <a:pt x="51" y="386"/>
                  </a:lnTo>
                  <a:lnTo>
                    <a:pt x="51" y="384"/>
                  </a:lnTo>
                  <a:lnTo>
                    <a:pt x="51" y="383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0" y="380"/>
                  </a:lnTo>
                  <a:lnTo>
                    <a:pt x="50" y="379"/>
                  </a:lnTo>
                  <a:lnTo>
                    <a:pt x="48" y="379"/>
                  </a:lnTo>
                  <a:lnTo>
                    <a:pt x="48" y="377"/>
                  </a:lnTo>
                  <a:lnTo>
                    <a:pt x="47" y="376"/>
                  </a:lnTo>
                  <a:lnTo>
                    <a:pt x="47" y="374"/>
                  </a:lnTo>
                  <a:lnTo>
                    <a:pt x="45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1" y="367"/>
                  </a:lnTo>
                  <a:lnTo>
                    <a:pt x="41" y="365"/>
                  </a:lnTo>
                  <a:lnTo>
                    <a:pt x="39" y="365"/>
                  </a:lnTo>
                  <a:lnTo>
                    <a:pt x="38" y="364"/>
                  </a:lnTo>
                  <a:lnTo>
                    <a:pt x="36" y="364"/>
                  </a:lnTo>
                  <a:lnTo>
                    <a:pt x="36" y="365"/>
                  </a:lnTo>
                  <a:lnTo>
                    <a:pt x="35" y="367"/>
                  </a:lnTo>
                  <a:lnTo>
                    <a:pt x="33" y="368"/>
                  </a:lnTo>
                  <a:lnTo>
                    <a:pt x="32" y="368"/>
                  </a:lnTo>
                  <a:lnTo>
                    <a:pt x="30" y="368"/>
                  </a:lnTo>
                  <a:lnTo>
                    <a:pt x="29" y="368"/>
                  </a:lnTo>
                  <a:lnTo>
                    <a:pt x="27" y="368"/>
                  </a:lnTo>
                  <a:lnTo>
                    <a:pt x="26" y="367"/>
                  </a:lnTo>
                  <a:lnTo>
                    <a:pt x="25" y="365"/>
                  </a:lnTo>
                  <a:lnTo>
                    <a:pt x="23" y="365"/>
                  </a:lnTo>
                  <a:lnTo>
                    <a:pt x="23" y="367"/>
                  </a:lnTo>
                  <a:lnTo>
                    <a:pt x="22" y="367"/>
                  </a:lnTo>
                  <a:lnTo>
                    <a:pt x="20" y="367"/>
                  </a:lnTo>
                  <a:lnTo>
                    <a:pt x="19" y="368"/>
                  </a:lnTo>
                  <a:lnTo>
                    <a:pt x="17" y="368"/>
                  </a:lnTo>
                  <a:lnTo>
                    <a:pt x="17" y="370"/>
                  </a:lnTo>
                  <a:lnTo>
                    <a:pt x="16" y="370"/>
                  </a:lnTo>
                  <a:lnTo>
                    <a:pt x="16" y="371"/>
                  </a:lnTo>
                  <a:lnTo>
                    <a:pt x="14" y="371"/>
                  </a:lnTo>
                  <a:lnTo>
                    <a:pt x="13" y="371"/>
                  </a:lnTo>
                  <a:lnTo>
                    <a:pt x="11" y="371"/>
                  </a:lnTo>
                  <a:lnTo>
                    <a:pt x="10" y="371"/>
                  </a:lnTo>
                  <a:lnTo>
                    <a:pt x="8" y="371"/>
                  </a:lnTo>
                  <a:lnTo>
                    <a:pt x="8" y="370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7" y="367"/>
                  </a:lnTo>
                  <a:lnTo>
                    <a:pt x="7" y="365"/>
                  </a:lnTo>
                  <a:lnTo>
                    <a:pt x="7" y="364"/>
                  </a:lnTo>
                  <a:lnTo>
                    <a:pt x="8" y="364"/>
                  </a:lnTo>
                  <a:lnTo>
                    <a:pt x="8" y="362"/>
                  </a:lnTo>
                  <a:lnTo>
                    <a:pt x="8" y="361"/>
                  </a:lnTo>
                  <a:lnTo>
                    <a:pt x="8" y="360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2"/>
                  </a:lnTo>
                  <a:lnTo>
                    <a:pt x="14" y="352"/>
                  </a:lnTo>
                  <a:lnTo>
                    <a:pt x="14" y="351"/>
                  </a:lnTo>
                  <a:lnTo>
                    <a:pt x="16" y="351"/>
                  </a:lnTo>
                  <a:lnTo>
                    <a:pt x="16" y="349"/>
                  </a:lnTo>
                  <a:lnTo>
                    <a:pt x="17" y="349"/>
                  </a:lnTo>
                  <a:lnTo>
                    <a:pt x="19" y="348"/>
                  </a:lnTo>
                  <a:lnTo>
                    <a:pt x="20" y="348"/>
                  </a:lnTo>
                  <a:lnTo>
                    <a:pt x="22" y="346"/>
                  </a:lnTo>
                  <a:lnTo>
                    <a:pt x="23" y="345"/>
                  </a:lnTo>
                  <a:lnTo>
                    <a:pt x="23" y="343"/>
                  </a:lnTo>
                  <a:lnTo>
                    <a:pt x="25" y="343"/>
                  </a:lnTo>
                  <a:lnTo>
                    <a:pt x="26" y="343"/>
                  </a:lnTo>
                  <a:lnTo>
                    <a:pt x="26" y="342"/>
                  </a:lnTo>
                  <a:lnTo>
                    <a:pt x="27" y="340"/>
                  </a:lnTo>
                  <a:lnTo>
                    <a:pt x="27" y="339"/>
                  </a:lnTo>
                  <a:lnTo>
                    <a:pt x="27" y="337"/>
                  </a:lnTo>
                  <a:lnTo>
                    <a:pt x="27" y="336"/>
                  </a:lnTo>
                  <a:lnTo>
                    <a:pt x="27" y="335"/>
                  </a:lnTo>
                  <a:lnTo>
                    <a:pt x="26" y="335"/>
                  </a:lnTo>
                  <a:lnTo>
                    <a:pt x="26" y="333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29"/>
                  </a:lnTo>
                  <a:lnTo>
                    <a:pt x="25" y="329"/>
                  </a:lnTo>
                  <a:lnTo>
                    <a:pt x="26" y="329"/>
                  </a:lnTo>
                  <a:lnTo>
                    <a:pt x="26" y="327"/>
                  </a:lnTo>
                  <a:lnTo>
                    <a:pt x="26" y="326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1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6" y="315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5" y="313"/>
                  </a:lnTo>
                  <a:lnTo>
                    <a:pt x="23" y="311"/>
                  </a:lnTo>
                  <a:lnTo>
                    <a:pt x="23" y="310"/>
                  </a:lnTo>
                  <a:lnTo>
                    <a:pt x="25" y="310"/>
                  </a:lnTo>
                  <a:lnTo>
                    <a:pt x="25" y="308"/>
                  </a:lnTo>
                  <a:lnTo>
                    <a:pt x="25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299"/>
                  </a:lnTo>
                  <a:lnTo>
                    <a:pt x="19" y="299"/>
                  </a:lnTo>
                  <a:lnTo>
                    <a:pt x="19" y="298"/>
                  </a:lnTo>
                  <a:lnTo>
                    <a:pt x="17" y="298"/>
                  </a:lnTo>
                  <a:lnTo>
                    <a:pt x="19" y="298"/>
                  </a:lnTo>
                  <a:lnTo>
                    <a:pt x="19" y="296"/>
                  </a:lnTo>
                  <a:lnTo>
                    <a:pt x="19" y="295"/>
                  </a:lnTo>
                  <a:lnTo>
                    <a:pt x="19" y="293"/>
                  </a:lnTo>
                  <a:lnTo>
                    <a:pt x="20" y="293"/>
                  </a:lnTo>
                  <a:lnTo>
                    <a:pt x="22" y="293"/>
                  </a:lnTo>
                  <a:lnTo>
                    <a:pt x="22" y="292"/>
                  </a:lnTo>
                  <a:lnTo>
                    <a:pt x="22" y="291"/>
                  </a:lnTo>
                  <a:lnTo>
                    <a:pt x="20" y="291"/>
                  </a:lnTo>
                  <a:lnTo>
                    <a:pt x="22" y="291"/>
                  </a:lnTo>
                  <a:lnTo>
                    <a:pt x="20" y="289"/>
                  </a:lnTo>
                  <a:lnTo>
                    <a:pt x="22" y="289"/>
                  </a:lnTo>
                  <a:lnTo>
                    <a:pt x="22" y="288"/>
                  </a:lnTo>
                  <a:lnTo>
                    <a:pt x="23" y="286"/>
                  </a:lnTo>
                  <a:lnTo>
                    <a:pt x="23" y="285"/>
                  </a:lnTo>
                  <a:lnTo>
                    <a:pt x="25" y="285"/>
                  </a:lnTo>
                  <a:lnTo>
                    <a:pt x="25" y="283"/>
                  </a:lnTo>
                  <a:lnTo>
                    <a:pt x="25" y="282"/>
                  </a:lnTo>
                  <a:lnTo>
                    <a:pt x="25" y="280"/>
                  </a:lnTo>
                  <a:lnTo>
                    <a:pt x="26" y="280"/>
                  </a:lnTo>
                  <a:lnTo>
                    <a:pt x="26" y="279"/>
                  </a:lnTo>
                  <a:lnTo>
                    <a:pt x="25" y="279"/>
                  </a:lnTo>
                  <a:lnTo>
                    <a:pt x="23" y="279"/>
                  </a:lnTo>
                  <a:lnTo>
                    <a:pt x="23" y="277"/>
                  </a:lnTo>
                  <a:lnTo>
                    <a:pt x="22" y="277"/>
                  </a:lnTo>
                  <a:lnTo>
                    <a:pt x="22" y="276"/>
                  </a:lnTo>
                  <a:lnTo>
                    <a:pt x="20" y="276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3" y="273"/>
                  </a:lnTo>
                  <a:lnTo>
                    <a:pt x="23" y="271"/>
                  </a:lnTo>
                  <a:lnTo>
                    <a:pt x="23" y="270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2" y="267"/>
                  </a:lnTo>
                  <a:lnTo>
                    <a:pt x="22" y="266"/>
                  </a:lnTo>
                  <a:lnTo>
                    <a:pt x="22" y="264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0" y="261"/>
                  </a:lnTo>
                  <a:lnTo>
                    <a:pt x="20" y="260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6" y="258"/>
                  </a:lnTo>
                  <a:lnTo>
                    <a:pt x="14" y="258"/>
                  </a:lnTo>
                  <a:lnTo>
                    <a:pt x="13" y="258"/>
                  </a:lnTo>
                  <a:lnTo>
                    <a:pt x="11" y="258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8" y="254"/>
                  </a:lnTo>
                  <a:lnTo>
                    <a:pt x="7" y="252"/>
                  </a:lnTo>
                  <a:lnTo>
                    <a:pt x="5" y="252"/>
                  </a:ln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065" y="2854"/>
              <a:ext cx="1260" cy="938"/>
            </a:xfrm>
            <a:custGeom>
              <a:avLst/>
              <a:gdLst/>
              <a:ahLst/>
              <a:cxnLst>
                <a:cxn ang="0">
                  <a:pos x="991" y="21"/>
                </a:cxn>
                <a:cxn ang="0">
                  <a:pos x="997" y="37"/>
                </a:cxn>
                <a:cxn ang="0">
                  <a:pos x="990" y="56"/>
                </a:cxn>
                <a:cxn ang="0">
                  <a:pos x="991" y="81"/>
                </a:cxn>
                <a:cxn ang="0">
                  <a:pos x="1003" y="116"/>
                </a:cxn>
                <a:cxn ang="0">
                  <a:pos x="1005" y="156"/>
                </a:cxn>
                <a:cxn ang="0">
                  <a:pos x="993" y="161"/>
                </a:cxn>
                <a:cxn ang="0">
                  <a:pos x="993" y="141"/>
                </a:cxn>
                <a:cxn ang="0">
                  <a:pos x="977" y="135"/>
                </a:cxn>
                <a:cxn ang="0">
                  <a:pos x="974" y="114"/>
                </a:cxn>
                <a:cxn ang="0">
                  <a:pos x="964" y="103"/>
                </a:cxn>
                <a:cxn ang="0">
                  <a:pos x="950" y="90"/>
                </a:cxn>
                <a:cxn ang="0">
                  <a:pos x="931" y="92"/>
                </a:cxn>
                <a:cxn ang="0">
                  <a:pos x="924" y="106"/>
                </a:cxn>
                <a:cxn ang="0">
                  <a:pos x="922" y="123"/>
                </a:cxn>
                <a:cxn ang="0">
                  <a:pos x="906" y="132"/>
                </a:cxn>
                <a:cxn ang="0">
                  <a:pos x="903" y="151"/>
                </a:cxn>
                <a:cxn ang="0">
                  <a:pos x="915" y="167"/>
                </a:cxn>
                <a:cxn ang="0">
                  <a:pos x="936" y="167"/>
                </a:cxn>
                <a:cxn ang="0">
                  <a:pos x="952" y="178"/>
                </a:cxn>
                <a:cxn ang="0">
                  <a:pos x="961" y="195"/>
                </a:cxn>
                <a:cxn ang="0">
                  <a:pos x="964" y="307"/>
                </a:cxn>
                <a:cxn ang="0">
                  <a:pos x="1118" y="938"/>
                </a:cxn>
                <a:cxn ang="0">
                  <a:pos x="147" y="928"/>
                </a:cxn>
                <a:cxn ang="0">
                  <a:pos x="116" y="854"/>
                </a:cxn>
                <a:cxn ang="0">
                  <a:pos x="118" y="838"/>
                </a:cxn>
                <a:cxn ang="0">
                  <a:pos x="103" y="828"/>
                </a:cxn>
                <a:cxn ang="0">
                  <a:pos x="105" y="812"/>
                </a:cxn>
                <a:cxn ang="0">
                  <a:pos x="106" y="787"/>
                </a:cxn>
                <a:cxn ang="0">
                  <a:pos x="89" y="772"/>
                </a:cxn>
                <a:cxn ang="0">
                  <a:pos x="75" y="756"/>
                </a:cxn>
                <a:cxn ang="0">
                  <a:pos x="56" y="744"/>
                </a:cxn>
                <a:cxn ang="0">
                  <a:pos x="43" y="730"/>
                </a:cxn>
                <a:cxn ang="0">
                  <a:pos x="49" y="705"/>
                </a:cxn>
                <a:cxn ang="0">
                  <a:pos x="62" y="690"/>
                </a:cxn>
                <a:cxn ang="0">
                  <a:pos x="69" y="671"/>
                </a:cxn>
                <a:cxn ang="0">
                  <a:pos x="80" y="646"/>
                </a:cxn>
                <a:cxn ang="0">
                  <a:pos x="80" y="620"/>
                </a:cxn>
                <a:cxn ang="0">
                  <a:pos x="77" y="598"/>
                </a:cxn>
                <a:cxn ang="0">
                  <a:pos x="64" y="581"/>
                </a:cxn>
                <a:cxn ang="0">
                  <a:pos x="56" y="556"/>
                </a:cxn>
                <a:cxn ang="0">
                  <a:pos x="45" y="533"/>
                </a:cxn>
                <a:cxn ang="0">
                  <a:pos x="36" y="514"/>
                </a:cxn>
                <a:cxn ang="0">
                  <a:pos x="31" y="493"/>
                </a:cxn>
                <a:cxn ang="0">
                  <a:pos x="30" y="476"/>
                </a:cxn>
                <a:cxn ang="0">
                  <a:pos x="31" y="455"/>
                </a:cxn>
                <a:cxn ang="0">
                  <a:pos x="39" y="435"/>
                </a:cxn>
                <a:cxn ang="0">
                  <a:pos x="45" y="414"/>
                </a:cxn>
                <a:cxn ang="0">
                  <a:pos x="47" y="392"/>
                </a:cxn>
                <a:cxn ang="0">
                  <a:pos x="46" y="371"/>
                </a:cxn>
                <a:cxn ang="0">
                  <a:pos x="37" y="352"/>
                </a:cxn>
                <a:cxn ang="0">
                  <a:pos x="18" y="351"/>
                </a:cxn>
                <a:cxn ang="0">
                  <a:pos x="2" y="349"/>
                </a:cxn>
                <a:cxn ang="0">
                  <a:pos x="9" y="335"/>
                </a:cxn>
                <a:cxn ang="0">
                  <a:pos x="21" y="319"/>
                </a:cxn>
                <a:cxn ang="0">
                  <a:pos x="21" y="299"/>
                </a:cxn>
                <a:cxn ang="0">
                  <a:pos x="12" y="282"/>
                </a:cxn>
                <a:cxn ang="0">
                  <a:pos x="20" y="267"/>
                </a:cxn>
                <a:cxn ang="0">
                  <a:pos x="17" y="252"/>
                </a:cxn>
                <a:cxn ang="0">
                  <a:pos x="5" y="239"/>
                </a:cxn>
              </a:cxnLst>
              <a:rect l="0" t="0" r="r" b="b"/>
              <a:pathLst>
                <a:path w="1260" h="938">
                  <a:moveTo>
                    <a:pt x="1000" y="0"/>
                  </a:moveTo>
                  <a:lnTo>
                    <a:pt x="999" y="1"/>
                  </a:lnTo>
                  <a:lnTo>
                    <a:pt x="999" y="3"/>
                  </a:lnTo>
                  <a:lnTo>
                    <a:pt x="997" y="4"/>
                  </a:lnTo>
                  <a:lnTo>
                    <a:pt x="997" y="6"/>
                  </a:lnTo>
                  <a:lnTo>
                    <a:pt x="997" y="7"/>
                  </a:lnTo>
                  <a:lnTo>
                    <a:pt x="996" y="9"/>
                  </a:lnTo>
                  <a:lnTo>
                    <a:pt x="996" y="10"/>
                  </a:lnTo>
                  <a:lnTo>
                    <a:pt x="996" y="12"/>
                  </a:lnTo>
                  <a:lnTo>
                    <a:pt x="996" y="13"/>
                  </a:lnTo>
                  <a:lnTo>
                    <a:pt x="994" y="13"/>
                  </a:lnTo>
                  <a:lnTo>
                    <a:pt x="994" y="15"/>
                  </a:lnTo>
                  <a:lnTo>
                    <a:pt x="994" y="16"/>
                  </a:lnTo>
                  <a:lnTo>
                    <a:pt x="994" y="18"/>
                  </a:lnTo>
                  <a:lnTo>
                    <a:pt x="993" y="18"/>
                  </a:lnTo>
                  <a:lnTo>
                    <a:pt x="993" y="19"/>
                  </a:lnTo>
                  <a:lnTo>
                    <a:pt x="991" y="21"/>
                  </a:lnTo>
                  <a:lnTo>
                    <a:pt x="991" y="22"/>
                  </a:lnTo>
                  <a:lnTo>
                    <a:pt x="990" y="22"/>
                  </a:lnTo>
                  <a:lnTo>
                    <a:pt x="990" y="23"/>
                  </a:lnTo>
                  <a:lnTo>
                    <a:pt x="990" y="25"/>
                  </a:lnTo>
                  <a:lnTo>
                    <a:pt x="990" y="26"/>
                  </a:lnTo>
                  <a:lnTo>
                    <a:pt x="990" y="28"/>
                  </a:lnTo>
                  <a:lnTo>
                    <a:pt x="990" y="29"/>
                  </a:lnTo>
                  <a:lnTo>
                    <a:pt x="990" y="31"/>
                  </a:lnTo>
                  <a:lnTo>
                    <a:pt x="990" y="32"/>
                  </a:lnTo>
                  <a:lnTo>
                    <a:pt x="991" y="32"/>
                  </a:lnTo>
                  <a:lnTo>
                    <a:pt x="991" y="34"/>
                  </a:lnTo>
                  <a:lnTo>
                    <a:pt x="993" y="34"/>
                  </a:lnTo>
                  <a:lnTo>
                    <a:pt x="993" y="35"/>
                  </a:lnTo>
                  <a:lnTo>
                    <a:pt x="994" y="35"/>
                  </a:lnTo>
                  <a:lnTo>
                    <a:pt x="994" y="37"/>
                  </a:lnTo>
                  <a:lnTo>
                    <a:pt x="996" y="37"/>
                  </a:lnTo>
                  <a:lnTo>
                    <a:pt x="997" y="37"/>
                  </a:lnTo>
                  <a:lnTo>
                    <a:pt x="997" y="38"/>
                  </a:lnTo>
                  <a:lnTo>
                    <a:pt x="997" y="40"/>
                  </a:lnTo>
                  <a:lnTo>
                    <a:pt x="997" y="41"/>
                  </a:lnTo>
                  <a:lnTo>
                    <a:pt x="997" y="43"/>
                  </a:lnTo>
                  <a:lnTo>
                    <a:pt x="999" y="43"/>
                  </a:lnTo>
                  <a:lnTo>
                    <a:pt x="999" y="44"/>
                  </a:lnTo>
                  <a:lnTo>
                    <a:pt x="999" y="45"/>
                  </a:lnTo>
                  <a:lnTo>
                    <a:pt x="999" y="47"/>
                  </a:lnTo>
                  <a:lnTo>
                    <a:pt x="999" y="48"/>
                  </a:lnTo>
                  <a:lnTo>
                    <a:pt x="999" y="50"/>
                  </a:lnTo>
                  <a:lnTo>
                    <a:pt x="997" y="50"/>
                  </a:lnTo>
                  <a:lnTo>
                    <a:pt x="996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3"/>
                  </a:lnTo>
                  <a:lnTo>
                    <a:pt x="991" y="54"/>
                  </a:lnTo>
                  <a:lnTo>
                    <a:pt x="990" y="56"/>
                  </a:lnTo>
                  <a:lnTo>
                    <a:pt x="990" y="57"/>
                  </a:lnTo>
                  <a:lnTo>
                    <a:pt x="990" y="59"/>
                  </a:lnTo>
                  <a:lnTo>
                    <a:pt x="990" y="60"/>
                  </a:lnTo>
                  <a:lnTo>
                    <a:pt x="990" y="62"/>
                  </a:lnTo>
                  <a:lnTo>
                    <a:pt x="991" y="63"/>
                  </a:lnTo>
                  <a:lnTo>
                    <a:pt x="991" y="65"/>
                  </a:lnTo>
                  <a:lnTo>
                    <a:pt x="991" y="66"/>
                  </a:lnTo>
                  <a:lnTo>
                    <a:pt x="991" y="67"/>
                  </a:lnTo>
                  <a:lnTo>
                    <a:pt x="991" y="69"/>
                  </a:lnTo>
                  <a:lnTo>
                    <a:pt x="991" y="70"/>
                  </a:lnTo>
                  <a:lnTo>
                    <a:pt x="990" y="72"/>
                  </a:lnTo>
                  <a:lnTo>
                    <a:pt x="990" y="73"/>
                  </a:lnTo>
                  <a:lnTo>
                    <a:pt x="990" y="75"/>
                  </a:lnTo>
                  <a:lnTo>
                    <a:pt x="990" y="76"/>
                  </a:lnTo>
                  <a:lnTo>
                    <a:pt x="990" y="78"/>
                  </a:lnTo>
                  <a:lnTo>
                    <a:pt x="990" y="79"/>
                  </a:lnTo>
                  <a:lnTo>
                    <a:pt x="991" y="81"/>
                  </a:lnTo>
                  <a:lnTo>
                    <a:pt x="991" y="82"/>
                  </a:lnTo>
                  <a:lnTo>
                    <a:pt x="991" y="84"/>
                  </a:lnTo>
                  <a:lnTo>
                    <a:pt x="991" y="85"/>
                  </a:lnTo>
                  <a:lnTo>
                    <a:pt x="991" y="87"/>
                  </a:lnTo>
                  <a:lnTo>
                    <a:pt x="991" y="88"/>
                  </a:lnTo>
                  <a:lnTo>
                    <a:pt x="993" y="90"/>
                  </a:lnTo>
                  <a:lnTo>
                    <a:pt x="993" y="91"/>
                  </a:lnTo>
                  <a:lnTo>
                    <a:pt x="994" y="92"/>
                  </a:lnTo>
                  <a:lnTo>
                    <a:pt x="996" y="94"/>
                  </a:lnTo>
                  <a:lnTo>
                    <a:pt x="997" y="95"/>
                  </a:lnTo>
                  <a:lnTo>
                    <a:pt x="997" y="97"/>
                  </a:lnTo>
                  <a:lnTo>
                    <a:pt x="997" y="98"/>
                  </a:lnTo>
                  <a:lnTo>
                    <a:pt x="1002" y="109"/>
                  </a:lnTo>
                  <a:lnTo>
                    <a:pt x="1002" y="113"/>
                  </a:lnTo>
                  <a:lnTo>
                    <a:pt x="1003" y="113"/>
                  </a:lnTo>
                  <a:lnTo>
                    <a:pt x="1003" y="114"/>
                  </a:lnTo>
                  <a:lnTo>
                    <a:pt x="1003" y="116"/>
                  </a:lnTo>
                  <a:lnTo>
                    <a:pt x="1003" y="117"/>
                  </a:lnTo>
                  <a:lnTo>
                    <a:pt x="1003" y="119"/>
                  </a:lnTo>
                  <a:lnTo>
                    <a:pt x="1003" y="120"/>
                  </a:lnTo>
                  <a:lnTo>
                    <a:pt x="1003" y="122"/>
                  </a:lnTo>
                  <a:lnTo>
                    <a:pt x="1003" y="123"/>
                  </a:lnTo>
                  <a:lnTo>
                    <a:pt x="1003" y="125"/>
                  </a:lnTo>
                  <a:lnTo>
                    <a:pt x="1003" y="126"/>
                  </a:lnTo>
                  <a:lnTo>
                    <a:pt x="1002" y="128"/>
                  </a:lnTo>
                  <a:lnTo>
                    <a:pt x="1003" y="129"/>
                  </a:lnTo>
                  <a:lnTo>
                    <a:pt x="1003" y="131"/>
                  </a:lnTo>
                  <a:lnTo>
                    <a:pt x="1003" y="134"/>
                  </a:lnTo>
                  <a:lnTo>
                    <a:pt x="1003" y="135"/>
                  </a:lnTo>
                  <a:lnTo>
                    <a:pt x="1003" y="136"/>
                  </a:lnTo>
                  <a:lnTo>
                    <a:pt x="1003" y="138"/>
                  </a:lnTo>
                  <a:lnTo>
                    <a:pt x="1003" y="139"/>
                  </a:lnTo>
                  <a:lnTo>
                    <a:pt x="1003" y="145"/>
                  </a:lnTo>
                  <a:lnTo>
                    <a:pt x="1005" y="156"/>
                  </a:lnTo>
                  <a:lnTo>
                    <a:pt x="1005" y="157"/>
                  </a:lnTo>
                  <a:lnTo>
                    <a:pt x="1005" y="159"/>
                  </a:lnTo>
                  <a:lnTo>
                    <a:pt x="1003" y="160"/>
                  </a:lnTo>
                  <a:lnTo>
                    <a:pt x="1002" y="160"/>
                  </a:lnTo>
                  <a:lnTo>
                    <a:pt x="1000" y="161"/>
                  </a:lnTo>
                  <a:lnTo>
                    <a:pt x="999" y="161"/>
                  </a:lnTo>
                  <a:lnTo>
                    <a:pt x="999" y="163"/>
                  </a:lnTo>
                  <a:lnTo>
                    <a:pt x="997" y="163"/>
                  </a:lnTo>
                  <a:lnTo>
                    <a:pt x="997" y="164"/>
                  </a:lnTo>
                  <a:lnTo>
                    <a:pt x="996" y="164"/>
                  </a:lnTo>
                  <a:lnTo>
                    <a:pt x="996" y="166"/>
                  </a:lnTo>
                  <a:lnTo>
                    <a:pt x="994" y="166"/>
                  </a:lnTo>
                  <a:lnTo>
                    <a:pt x="994" y="164"/>
                  </a:lnTo>
                  <a:lnTo>
                    <a:pt x="993" y="164"/>
                  </a:lnTo>
                  <a:lnTo>
                    <a:pt x="991" y="163"/>
                  </a:lnTo>
                  <a:lnTo>
                    <a:pt x="991" y="161"/>
                  </a:lnTo>
                  <a:lnTo>
                    <a:pt x="993" y="161"/>
                  </a:lnTo>
                  <a:lnTo>
                    <a:pt x="993" y="160"/>
                  </a:lnTo>
                  <a:lnTo>
                    <a:pt x="993" y="159"/>
                  </a:lnTo>
                  <a:lnTo>
                    <a:pt x="993" y="157"/>
                  </a:lnTo>
                  <a:lnTo>
                    <a:pt x="993" y="156"/>
                  </a:lnTo>
                  <a:lnTo>
                    <a:pt x="991" y="156"/>
                  </a:lnTo>
                  <a:lnTo>
                    <a:pt x="991" y="154"/>
                  </a:lnTo>
                  <a:lnTo>
                    <a:pt x="991" y="153"/>
                  </a:lnTo>
                  <a:lnTo>
                    <a:pt x="991" y="151"/>
                  </a:lnTo>
                  <a:lnTo>
                    <a:pt x="991" y="150"/>
                  </a:lnTo>
                  <a:lnTo>
                    <a:pt x="990" y="148"/>
                  </a:lnTo>
                  <a:lnTo>
                    <a:pt x="990" y="147"/>
                  </a:lnTo>
                  <a:lnTo>
                    <a:pt x="991" y="147"/>
                  </a:lnTo>
                  <a:lnTo>
                    <a:pt x="991" y="145"/>
                  </a:lnTo>
                  <a:lnTo>
                    <a:pt x="993" y="145"/>
                  </a:lnTo>
                  <a:lnTo>
                    <a:pt x="993" y="144"/>
                  </a:lnTo>
                  <a:lnTo>
                    <a:pt x="993" y="142"/>
                  </a:lnTo>
                  <a:lnTo>
                    <a:pt x="993" y="141"/>
                  </a:lnTo>
                  <a:lnTo>
                    <a:pt x="993" y="139"/>
                  </a:lnTo>
                  <a:lnTo>
                    <a:pt x="991" y="139"/>
                  </a:lnTo>
                  <a:lnTo>
                    <a:pt x="991" y="138"/>
                  </a:lnTo>
                  <a:lnTo>
                    <a:pt x="990" y="138"/>
                  </a:lnTo>
                  <a:lnTo>
                    <a:pt x="989" y="138"/>
                  </a:lnTo>
                  <a:lnTo>
                    <a:pt x="989" y="136"/>
                  </a:lnTo>
                  <a:lnTo>
                    <a:pt x="987" y="136"/>
                  </a:lnTo>
                  <a:lnTo>
                    <a:pt x="986" y="136"/>
                  </a:lnTo>
                  <a:lnTo>
                    <a:pt x="986" y="135"/>
                  </a:lnTo>
                  <a:lnTo>
                    <a:pt x="984" y="135"/>
                  </a:lnTo>
                  <a:lnTo>
                    <a:pt x="984" y="136"/>
                  </a:lnTo>
                  <a:lnTo>
                    <a:pt x="983" y="136"/>
                  </a:lnTo>
                  <a:lnTo>
                    <a:pt x="981" y="136"/>
                  </a:lnTo>
                  <a:lnTo>
                    <a:pt x="980" y="136"/>
                  </a:lnTo>
                  <a:lnTo>
                    <a:pt x="978" y="136"/>
                  </a:lnTo>
                  <a:lnTo>
                    <a:pt x="978" y="135"/>
                  </a:lnTo>
                  <a:lnTo>
                    <a:pt x="977" y="135"/>
                  </a:lnTo>
                  <a:lnTo>
                    <a:pt x="977" y="134"/>
                  </a:lnTo>
                  <a:lnTo>
                    <a:pt x="977" y="132"/>
                  </a:lnTo>
                  <a:lnTo>
                    <a:pt x="978" y="132"/>
                  </a:lnTo>
                  <a:lnTo>
                    <a:pt x="977" y="131"/>
                  </a:lnTo>
                  <a:lnTo>
                    <a:pt x="975" y="131"/>
                  </a:lnTo>
                  <a:lnTo>
                    <a:pt x="975" y="129"/>
                  </a:lnTo>
                  <a:lnTo>
                    <a:pt x="975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5" y="120"/>
                  </a:lnTo>
                  <a:lnTo>
                    <a:pt x="975" y="119"/>
                  </a:lnTo>
                  <a:lnTo>
                    <a:pt x="975" y="117"/>
                  </a:lnTo>
                  <a:lnTo>
                    <a:pt x="975" y="116"/>
                  </a:lnTo>
                  <a:lnTo>
                    <a:pt x="975" y="114"/>
                  </a:lnTo>
                  <a:lnTo>
                    <a:pt x="974" y="114"/>
                  </a:lnTo>
                  <a:lnTo>
                    <a:pt x="972" y="114"/>
                  </a:lnTo>
                  <a:lnTo>
                    <a:pt x="972" y="113"/>
                  </a:lnTo>
                  <a:lnTo>
                    <a:pt x="972" y="112"/>
                  </a:lnTo>
                  <a:lnTo>
                    <a:pt x="972" y="110"/>
                  </a:lnTo>
                  <a:lnTo>
                    <a:pt x="972" y="109"/>
                  </a:lnTo>
                  <a:lnTo>
                    <a:pt x="972" y="107"/>
                  </a:lnTo>
                  <a:lnTo>
                    <a:pt x="972" y="106"/>
                  </a:lnTo>
                  <a:lnTo>
                    <a:pt x="971" y="106"/>
                  </a:lnTo>
                  <a:lnTo>
                    <a:pt x="971" y="107"/>
                  </a:lnTo>
                  <a:lnTo>
                    <a:pt x="969" y="107"/>
                  </a:lnTo>
                  <a:lnTo>
                    <a:pt x="968" y="107"/>
                  </a:lnTo>
                  <a:lnTo>
                    <a:pt x="966" y="107"/>
                  </a:lnTo>
                  <a:lnTo>
                    <a:pt x="965" y="107"/>
                  </a:lnTo>
                  <a:lnTo>
                    <a:pt x="965" y="106"/>
                  </a:lnTo>
                  <a:lnTo>
                    <a:pt x="964" y="106"/>
                  </a:lnTo>
                  <a:lnTo>
                    <a:pt x="964" y="104"/>
                  </a:lnTo>
                  <a:lnTo>
                    <a:pt x="964" y="103"/>
                  </a:lnTo>
                  <a:lnTo>
                    <a:pt x="964" y="101"/>
                  </a:lnTo>
                  <a:lnTo>
                    <a:pt x="962" y="100"/>
                  </a:lnTo>
                  <a:lnTo>
                    <a:pt x="961" y="101"/>
                  </a:lnTo>
                  <a:lnTo>
                    <a:pt x="959" y="101"/>
                  </a:lnTo>
                  <a:lnTo>
                    <a:pt x="958" y="101"/>
                  </a:lnTo>
                  <a:lnTo>
                    <a:pt x="958" y="100"/>
                  </a:lnTo>
                  <a:lnTo>
                    <a:pt x="956" y="100"/>
                  </a:lnTo>
                  <a:lnTo>
                    <a:pt x="956" y="98"/>
                  </a:lnTo>
                  <a:lnTo>
                    <a:pt x="956" y="97"/>
                  </a:lnTo>
                  <a:lnTo>
                    <a:pt x="956" y="95"/>
                  </a:lnTo>
                  <a:lnTo>
                    <a:pt x="956" y="94"/>
                  </a:lnTo>
                  <a:lnTo>
                    <a:pt x="956" y="92"/>
                  </a:lnTo>
                  <a:lnTo>
                    <a:pt x="956" y="91"/>
                  </a:lnTo>
                  <a:lnTo>
                    <a:pt x="955" y="91"/>
                  </a:lnTo>
                  <a:lnTo>
                    <a:pt x="953" y="90"/>
                  </a:lnTo>
                  <a:lnTo>
                    <a:pt x="952" y="90"/>
                  </a:lnTo>
                  <a:lnTo>
                    <a:pt x="950" y="90"/>
                  </a:lnTo>
                  <a:lnTo>
                    <a:pt x="949" y="90"/>
                  </a:lnTo>
                  <a:lnTo>
                    <a:pt x="947" y="90"/>
                  </a:lnTo>
                  <a:lnTo>
                    <a:pt x="946" y="90"/>
                  </a:lnTo>
                  <a:lnTo>
                    <a:pt x="944" y="90"/>
                  </a:lnTo>
                  <a:lnTo>
                    <a:pt x="943" y="90"/>
                  </a:lnTo>
                  <a:lnTo>
                    <a:pt x="942" y="90"/>
                  </a:lnTo>
                  <a:lnTo>
                    <a:pt x="942" y="91"/>
                  </a:lnTo>
                  <a:lnTo>
                    <a:pt x="940" y="91"/>
                  </a:lnTo>
                  <a:lnTo>
                    <a:pt x="939" y="91"/>
                  </a:lnTo>
                  <a:lnTo>
                    <a:pt x="937" y="91"/>
                  </a:lnTo>
                  <a:lnTo>
                    <a:pt x="936" y="91"/>
                  </a:lnTo>
                  <a:lnTo>
                    <a:pt x="934" y="91"/>
                  </a:lnTo>
                  <a:lnTo>
                    <a:pt x="933" y="91"/>
                  </a:lnTo>
                  <a:lnTo>
                    <a:pt x="931" y="91"/>
                  </a:lnTo>
                  <a:lnTo>
                    <a:pt x="930" y="91"/>
                  </a:lnTo>
                  <a:lnTo>
                    <a:pt x="930" y="92"/>
                  </a:lnTo>
                  <a:lnTo>
                    <a:pt x="931" y="92"/>
                  </a:lnTo>
                  <a:lnTo>
                    <a:pt x="931" y="94"/>
                  </a:lnTo>
                  <a:lnTo>
                    <a:pt x="933" y="94"/>
                  </a:lnTo>
                  <a:lnTo>
                    <a:pt x="933" y="95"/>
                  </a:lnTo>
                  <a:lnTo>
                    <a:pt x="931" y="95"/>
                  </a:lnTo>
                  <a:lnTo>
                    <a:pt x="931" y="97"/>
                  </a:lnTo>
                  <a:lnTo>
                    <a:pt x="930" y="97"/>
                  </a:lnTo>
                  <a:lnTo>
                    <a:pt x="930" y="98"/>
                  </a:lnTo>
                  <a:lnTo>
                    <a:pt x="930" y="100"/>
                  </a:lnTo>
                  <a:lnTo>
                    <a:pt x="930" y="101"/>
                  </a:lnTo>
                  <a:lnTo>
                    <a:pt x="928" y="101"/>
                  </a:lnTo>
                  <a:lnTo>
                    <a:pt x="928" y="103"/>
                  </a:lnTo>
                  <a:lnTo>
                    <a:pt x="927" y="103"/>
                  </a:lnTo>
                  <a:lnTo>
                    <a:pt x="927" y="104"/>
                  </a:lnTo>
                  <a:lnTo>
                    <a:pt x="927" y="103"/>
                  </a:lnTo>
                  <a:lnTo>
                    <a:pt x="925" y="103"/>
                  </a:lnTo>
                  <a:lnTo>
                    <a:pt x="925" y="104"/>
                  </a:lnTo>
                  <a:lnTo>
                    <a:pt x="924" y="106"/>
                  </a:lnTo>
                  <a:lnTo>
                    <a:pt x="922" y="106"/>
                  </a:lnTo>
                  <a:lnTo>
                    <a:pt x="922" y="107"/>
                  </a:lnTo>
                  <a:lnTo>
                    <a:pt x="922" y="109"/>
                  </a:lnTo>
                  <a:lnTo>
                    <a:pt x="924" y="109"/>
                  </a:lnTo>
                  <a:lnTo>
                    <a:pt x="924" y="110"/>
                  </a:lnTo>
                  <a:lnTo>
                    <a:pt x="924" y="112"/>
                  </a:lnTo>
                  <a:lnTo>
                    <a:pt x="925" y="112"/>
                  </a:lnTo>
                  <a:lnTo>
                    <a:pt x="925" y="113"/>
                  </a:lnTo>
                  <a:lnTo>
                    <a:pt x="925" y="114"/>
                  </a:lnTo>
                  <a:lnTo>
                    <a:pt x="925" y="116"/>
                  </a:lnTo>
                  <a:lnTo>
                    <a:pt x="925" y="117"/>
                  </a:lnTo>
                  <a:lnTo>
                    <a:pt x="925" y="119"/>
                  </a:lnTo>
                  <a:lnTo>
                    <a:pt x="925" y="120"/>
                  </a:lnTo>
                  <a:lnTo>
                    <a:pt x="924" y="120"/>
                  </a:lnTo>
                  <a:lnTo>
                    <a:pt x="924" y="122"/>
                  </a:lnTo>
                  <a:lnTo>
                    <a:pt x="924" y="123"/>
                  </a:lnTo>
                  <a:lnTo>
                    <a:pt x="922" y="123"/>
                  </a:lnTo>
                  <a:lnTo>
                    <a:pt x="921" y="123"/>
                  </a:lnTo>
                  <a:lnTo>
                    <a:pt x="920" y="125"/>
                  </a:lnTo>
                  <a:lnTo>
                    <a:pt x="918" y="125"/>
                  </a:lnTo>
                  <a:lnTo>
                    <a:pt x="918" y="123"/>
                  </a:lnTo>
                  <a:lnTo>
                    <a:pt x="918" y="125"/>
                  </a:lnTo>
                  <a:lnTo>
                    <a:pt x="917" y="125"/>
                  </a:lnTo>
                  <a:lnTo>
                    <a:pt x="915" y="125"/>
                  </a:lnTo>
                  <a:lnTo>
                    <a:pt x="914" y="125"/>
                  </a:lnTo>
                  <a:lnTo>
                    <a:pt x="914" y="126"/>
                  </a:lnTo>
                  <a:lnTo>
                    <a:pt x="912" y="126"/>
                  </a:lnTo>
                  <a:lnTo>
                    <a:pt x="912" y="128"/>
                  </a:lnTo>
                  <a:lnTo>
                    <a:pt x="911" y="128"/>
                  </a:lnTo>
                  <a:lnTo>
                    <a:pt x="909" y="128"/>
                  </a:lnTo>
                  <a:lnTo>
                    <a:pt x="909" y="129"/>
                  </a:lnTo>
                  <a:lnTo>
                    <a:pt x="908" y="131"/>
                  </a:lnTo>
                  <a:lnTo>
                    <a:pt x="908" y="132"/>
                  </a:lnTo>
                  <a:lnTo>
                    <a:pt x="906" y="132"/>
                  </a:lnTo>
                  <a:lnTo>
                    <a:pt x="906" y="134"/>
                  </a:lnTo>
                  <a:lnTo>
                    <a:pt x="906" y="135"/>
                  </a:lnTo>
                  <a:lnTo>
                    <a:pt x="905" y="136"/>
                  </a:lnTo>
                  <a:lnTo>
                    <a:pt x="905" y="138"/>
                  </a:lnTo>
                  <a:lnTo>
                    <a:pt x="903" y="138"/>
                  </a:lnTo>
                  <a:lnTo>
                    <a:pt x="903" y="139"/>
                  </a:lnTo>
                  <a:lnTo>
                    <a:pt x="903" y="141"/>
                  </a:lnTo>
                  <a:lnTo>
                    <a:pt x="902" y="141"/>
                  </a:lnTo>
                  <a:lnTo>
                    <a:pt x="902" y="142"/>
                  </a:lnTo>
                  <a:lnTo>
                    <a:pt x="900" y="144"/>
                  </a:lnTo>
                  <a:lnTo>
                    <a:pt x="899" y="145"/>
                  </a:lnTo>
                  <a:lnTo>
                    <a:pt x="897" y="147"/>
                  </a:lnTo>
                  <a:lnTo>
                    <a:pt x="897" y="148"/>
                  </a:lnTo>
                  <a:lnTo>
                    <a:pt x="899" y="150"/>
                  </a:lnTo>
                  <a:lnTo>
                    <a:pt x="900" y="151"/>
                  </a:lnTo>
                  <a:lnTo>
                    <a:pt x="902" y="151"/>
                  </a:lnTo>
                  <a:lnTo>
                    <a:pt x="903" y="151"/>
                  </a:lnTo>
                  <a:lnTo>
                    <a:pt x="903" y="153"/>
                  </a:lnTo>
                  <a:lnTo>
                    <a:pt x="905" y="153"/>
                  </a:lnTo>
                  <a:lnTo>
                    <a:pt x="905" y="154"/>
                  </a:lnTo>
                  <a:lnTo>
                    <a:pt x="906" y="154"/>
                  </a:lnTo>
                  <a:lnTo>
                    <a:pt x="908" y="154"/>
                  </a:lnTo>
                  <a:lnTo>
                    <a:pt x="908" y="156"/>
                  </a:lnTo>
                  <a:lnTo>
                    <a:pt x="909" y="156"/>
                  </a:lnTo>
                  <a:lnTo>
                    <a:pt x="909" y="157"/>
                  </a:lnTo>
                  <a:lnTo>
                    <a:pt x="909" y="159"/>
                  </a:lnTo>
                  <a:lnTo>
                    <a:pt x="911" y="160"/>
                  </a:lnTo>
                  <a:lnTo>
                    <a:pt x="911" y="161"/>
                  </a:lnTo>
                  <a:lnTo>
                    <a:pt x="912" y="161"/>
                  </a:lnTo>
                  <a:lnTo>
                    <a:pt x="912" y="163"/>
                  </a:lnTo>
                  <a:lnTo>
                    <a:pt x="912" y="164"/>
                  </a:lnTo>
                  <a:lnTo>
                    <a:pt x="914" y="166"/>
                  </a:lnTo>
                  <a:lnTo>
                    <a:pt x="914" y="167"/>
                  </a:lnTo>
                  <a:lnTo>
                    <a:pt x="915" y="167"/>
                  </a:lnTo>
                  <a:lnTo>
                    <a:pt x="915" y="169"/>
                  </a:lnTo>
                  <a:lnTo>
                    <a:pt x="917" y="169"/>
                  </a:lnTo>
                  <a:lnTo>
                    <a:pt x="917" y="170"/>
                  </a:lnTo>
                  <a:lnTo>
                    <a:pt x="918" y="170"/>
                  </a:lnTo>
                  <a:lnTo>
                    <a:pt x="920" y="170"/>
                  </a:lnTo>
                  <a:lnTo>
                    <a:pt x="921" y="170"/>
                  </a:lnTo>
                  <a:lnTo>
                    <a:pt x="922" y="170"/>
                  </a:lnTo>
                  <a:lnTo>
                    <a:pt x="924" y="170"/>
                  </a:lnTo>
                  <a:lnTo>
                    <a:pt x="924" y="169"/>
                  </a:lnTo>
                  <a:lnTo>
                    <a:pt x="925" y="169"/>
                  </a:lnTo>
                  <a:lnTo>
                    <a:pt x="927" y="169"/>
                  </a:lnTo>
                  <a:lnTo>
                    <a:pt x="928" y="169"/>
                  </a:lnTo>
                  <a:lnTo>
                    <a:pt x="930" y="169"/>
                  </a:lnTo>
                  <a:lnTo>
                    <a:pt x="931" y="169"/>
                  </a:lnTo>
                  <a:lnTo>
                    <a:pt x="933" y="167"/>
                  </a:lnTo>
                  <a:lnTo>
                    <a:pt x="934" y="167"/>
                  </a:lnTo>
                  <a:lnTo>
                    <a:pt x="936" y="167"/>
                  </a:lnTo>
                  <a:lnTo>
                    <a:pt x="937" y="167"/>
                  </a:lnTo>
                  <a:lnTo>
                    <a:pt x="937" y="166"/>
                  </a:lnTo>
                  <a:lnTo>
                    <a:pt x="939" y="166"/>
                  </a:lnTo>
                  <a:lnTo>
                    <a:pt x="939" y="167"/>
                  </a:lnTo>
                  <a:lnTo>
                    <a:pt x="940" y="167"/>
                  </a:lnTo>
                  <a:lnTo>
                    <a:pt x="942" y="169"/>
                  </a:lnTo>
                  <a:lnTo>
                    <a:pt x="942" y="170"/>
                  </a:lnTo>
                  <a:lnTo>
                    <a:pt x="943" y="170"/>
                  </a:lnTo>
                  <a:lnTo>
                    <a:pt x="943" y="172"/>
                  </a:lnTo>
                  <a:lnTo>
                    <a:pt x="944" y="172"/>
                  </a:lnTo>
                  <a:lnTo>
                    <a:pt x="946" y="173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9" y="175"/>
                  </a:lnTo>
                  <a:lnTo>
                    <a:pt x="950" y="176"/>
                  </a:lnTo>
                  <a:lnTo>
                    <a:pt x="952" y="176"/>
                  </a:lnTo>
                  <a:lnTo>
                    <a:pt x="952" y="178"/>
                  </a:lnTo>
                  <a:lnTo>
                    <a:pt x="953" y="178"/>
                  </a:lnTo>
                  <a:lnTo>
                    <a:pt x="955" y="179"/>
                  </a:lnTo>
                  <a:lnTo>
                    <a:pt x="955" y="181"/>
                  </a:lnTo>
                  <a:lnTo>
                    <a:pt x="955" y="182"/>
                  </a:lnTo>
                  <a:lnTo>
                    <a:pt x="955" y="183"/>
                  </a:lnTo>
                  <a:lnTo>
                    <a:pt x="956" y="183"/>
                  </a:lnTo>
                  <a:lnTo>
                    <a:pt x="956" y="185"/>
                  </a:lnTo>
                  <a:lnTo>
                    <a:pt x="958" y="185"/>
                  </a:lnTo>
                  <a:lnTo>
                    <a:pt x="958" y="186"/>
                  </a:lnTo>
                  <a:lnTo>
                    <a:pt x="958" y="188"/>
                  </a:lnTo>
                  <a:lnTo>
                    <a:pt x="959" y="188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1" y="191"/>
                  </a:lnTo>
                  <a:lnTo>
                    <a:pt x="961" y="192"/>
                  </a:lnTo>
                  <a:lnTo>
                    <a:pt x="961" y="194"/>
                  </a:lnTo>
                  <a:lnTo>
                    <a:pt x="961" y="195"/>
                  </a:lnTo>
                  <a:lnTo>
                    <a:pt x="962" y="197"/>
                  </a:lnTo>
                  <a:lnTo>
                    <a:pt x="962" y="198"/>
                  </a:lnTo>
                  <a:lnTo>
                    <a:pt x="964" y="198"/>
                  </a:lnTo>
                  <a:lnTo>
                    <a:pt x="964" y="200"/>
                  </a:lnTo>
                  <a:lnTo>
                    <a:pt x="965" y="200"/>
                  </a:lnTo>
                  <a:lnTo>
                    <a:pt x="966" y="201"/>
                  </a:lnTo>
                  <a:lnTo>
                    <a:pt x="968" y="201"/>
                  </a:lnTo>
                  <a:lnTo>
                    <a:pt x="969" y="203"/>
                  </a:lnTo>
                  <a:lnTo>
                    <a:pt x="971" y="203"/>
                  </a:lnTo>
                  <a:lnTo>
                    <a:pt x="971" y="204"/>
                  </a:lnTo>
                  <a:lnTo>
                    <a:pt x="972" y="204"/>
                  </a:lnTo>
                  <a:lnTo>
                    <a:pt x="972" y="206"/>
                  </a:lnTo>
                  <a:lnTo>
                    <a:pt x="972" y="207"/>
                  </a:lnTo>
                  <a:lnTo>
                    <a:pt x="964" y="233"/>
                  </a:lnTo>
                  <a:lnTo>
                    <a:pt x="964" y="235"/>
                  </a:lnTo>
                  <a:lnTo>
                    <a:pt x="964" y="260"/>
                  </a:lnTo>
                  <a:lnTo>
                    <a:pt x="964" y="307"/>
                  </a:lnTo>
                  <a:lnTo>
                    <a:pt x="964" y="335"/>
                  </a:lnTo>
                  <a:lnTo>
                    <a:pt x="964" y="336"/>
                  </a:lnTo>
                  <a:lnTo>
                    <a:pt x="952" y="351"/>
                  </a:lnTo>
                  <a:lnTo>
                    <a:pt x="918" y="395"/>
                  </a:lnTo>
                  <a:lnTo>
                    <a:pt x="893" y="426"/>
                  </a:lnTo>
                  <a:lnTo>
                    <a:pt x="1018" y="426"/>
                  </a:lnTo>
                  <a:lnTo>
                    <a:pt x="1043" y="426"/>
                  </a:lnTo>
                  <a:lnTo>
                    <a:pt x="1118" y="426"/>
                  </a:lnTo>
                  <a:lnTo>
                    <a:pt x="1119" y="486"/>
                  </a:lnTo>
                  <a:lnTo>
                    <a:pt x="1119" y="548"/>
                  </a:lnTo>
                  <a:lnTo>
                    <a:pt x="1119" y="655"/>
                  </a:lnTo>
                  <a:lnTo>
                    <a:pt x="1118" y="938"/>
                  </a:lnTo>
                  <a:lnTo>
                    <a:pt x="1128" y="938"/>
                  </a:lnTo>
                  <a:lnTo>
                    <a:pt x="1194" y="938"/>
                  </a:lnTo>
                  <a:lnTo>
                    <a:pt x="1260" y="938"/>
                  </a:lnTo>
                  <a:lnTo>
                    <a:pt x="1194" y="938"/>
                  </a:lnTo>
                  <a:lnTo>
                    <a:pt x="1118" y="938"/>
                  </a:lnTo>
                  <a:lnTo>
                    <a:pt x="1038" y="938"/>
                  </a:lnTo>
                  <a:lnTo>
                    <a:pt x="962" y="938"/>
                  </a:lnTo>
                  <a:lnTo>
                    <a:pt x="892" y="938"/>
                  </a:lnTo>
                  <a:lnTo>
                    <a:pt x="883" y="938"/>
                  </a:lnTo>
                  <a:lnTo>
                    <a:pt x="834" y="938"/>
                  </a:lnTo>
                  <a:lnTo>
                    <a:pt x="742" y="938"/>
                  </a:lnTo>
                  <a:lnTo>
                    <a:pt x="591" y="938"/>
                  </a:lnTo>
                  <a:lnTo>
                    <a:pt x="470" y="938"/>
                  </a:lnTo>
                  <a:lnTo>
                    <a:pt x="469" y="938"/>
                  </a:lnTo>
                  <a:lnTo>
                    <a:pt x="395" y="938"/>
                  </a:lnTo>
                  <a:lnTo>
                    <a:pt x="318" y="938"/>
                  </a:lnTo>
                  <a:lnTo>
                    <a:pt x="240" y="938"/>
                  </a:lnTo>
                  <a:lnTo>
                    <a:pt x="232" y="938"/>
                  </a:lnTo>
                  <a:lnTo>
                    <a:pt x="165" y="937"/>
                  </a:lnTo>
                  <a:lnTo>
                    <a:pt x="152" y="937"/>
                  </a:lnTo>
                  <a:lnTo>
                    <a:pt x="150" y="937"/>
                  </a:lnTo>
                  <a:lnTo>
                    <a:pt x="147" y="928"/>
                  </a:lnTo>
                  <a:lnTo>
                    <a:pt x="150" y="906"/>
                  </a:lnTo>
                  <a:lnTo>
                    <a:pt x="138" y="896"/>
                  </a:lnTo>
                  <a:lnTo>
                    <a:pt x="125" y="887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08" y="866"/>
                  </a:lnTo>
                  <a:lnTo>
                    <a:pt x="108" y="865"/>
                  </a:lnTo>
                  <a:lnTo>
                    <a:pt x="108" y="863"/>
                  </a:lnTo>
                  <a:lnTo>
                    <a:pt x="108" y="862"/>
                  </a:lnTo>
                  <a:lnTo>
                    <a:pt x="109" y="862"/>
                  </a:lnTo>
                  <a:lnTo>
                    <a:pt x="109" y="860"/>
                  </a:lnTo>
                  <a:lnTo>
                    <a:pt x="111" y="860"/>
                  </a:lnTo>
                  <a:lnTo>
                    <a:pt x="112" y="859"/>
                  </a:lnTo>
                  <a:lnTo>
                    <a:pt x="114" y="857"/>
                  </a:lnTo>
                  <a:lnTo>
                    <a:pt x="115" y="857"/>
                  </a:lnTo>
                  <a:lnTo>
                    <a:pt x="116" y="856"/>
                  </a:lnTo>
                  <a:lnTo>
                    <a:pt x="116" y="854"/>
                  </a:lnTo>
                  <a:lnTo>
                    <a:pt x="118" y="854"/>
                  </a:lnTo>
                  <a:lnTo>
                    <a:pt x="119" y="853"/>
                  </a:lnTo>
                  <a:lnTo>
                    <a:pt x="121" y="853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4" y="850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4" y="846"/>
                  </a:lnTo>
                  <a:lnTo>
                    <a:pt x="124" y="844"/>
                  </a:lnTo>
                  <a:lnTo>
                    <a:pt x="124" y="843"/>
                  </a:lnTo>
                  <a:lnTo>
                    <a:pt x="122" y="843"/>
                  </a:lnTo>
                  <a:lnTo>
                    <a:pt x="122" y="841"/>
                  </a:lnTo>
                  <a:lnTo>
                    <a:pt x="121" y="840"/>
                  </a:lnTo>
                  <a:lnTo>
                    <a:pt x="121" y="838"/>
                  </a:lnTo>
                  <a:lnTo>
                    <a:pt x="119" y="838"/>
                  </a:lnTo>
                  <a:lnTo>
                    <a:pt x="118" y="838"/>
                  </a:lnTo>
                  <a:lnTo>
                    <a:pt x="118" y="837"/>
                  </a:lnTo>
                  <a:lnTo>
                    <a:pt x="116" y="837"/>
                  </a:lnTo>
                  <a:lnTo>
                    <a:pt x="115" y="837"/>
                  </a:lnTo>
                  <a:lnTo>
                    <a:pt x="115" y="835"/>
                  </a:lnTo>
                  <a:lnTo>
                    <a:pt x="114" y="835"/>
                  </a:lnTo>
                  <a:lnTo>
                    <a:pt x="112" y="835"/>
                  </a:lnTo>
                  <a:lnTo>
                    <a:pt x="112" y="834"/>
                  </a:lnTo>
                  <a:lnTo>
                    <a:pt x="111" y="834"/>
                  </a:lnTo>
                  <a:lnTo>
                    <a:pt x="109" y="834"/>
                  </a:lnTo>
                  <a:lnTo>
                    <a:pt x="109" y="832"/>
                  </a:lnTo>
                  <a:lnTo>
                    <a:pt x="108" y="832"/>
                  </a:lnTo>
                  <a:lnTo>
                    <a:pt x="108" y="831"/>
                  </a:lnTo>
                  <a:lnTo>
                    <a:pt x="108" y="832"/>
                  </a:lnTo>
                  <a:lnTo>
                    <a:pt x="106" y="832"/>
                  </a:lnTo>
                  <a:lnTo>
                    <a:pt x="105" y="831"/>
                  </a:lnTo>
                  <a:lnTo>
                    <a:pt x="103" y="830"/>
                  </a:lnTo>
                  <a:lnTo>
                    <a:pt x="103" y="828"/>
                  </a:lnTo>
                  <a:lnTo>
                    <a:pt x="103" y="827"/>
                  </a:lnTo>
                  <a:lnTo>
                    <a:pt x="103" y="825"/>
                  </a:lnTo>
                  <a:lnTo>
                    <a:pt x="103" y="824"/>
                  </a:lnTo>
                  <a:lnTo>
                    <a:pt x="105" y="824"/>
                  </a:lnTo>
                  <a:lnTo>
                    <a:pt x="105" y="822"/>
                  </a:lnTo>
                  <a:lnTo>
                    <a:pt x="105" y="821"/>
                  </a:lnTo>
                  <a:lnTo>
                    <a:pt x="103" y="821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103" y="818"/>
                  </a:lnTo>
                  <a:lnTo>
                    <a:pt x="105" y="818"/>
                  </a:lnTo>
                  <a:lnTo>
                    <a:pt x="105" y="816"/>
                  </a:lnTo>
                  <a:lnTo>
                    <a:pt x="103" y="816"/>
                  </a:lnTo>
                  <a:lnTo>
                    <a:pt x="105" y="816"/>
                  </a:lnTo>
                  <a:lnTo>
                    <a:pt x="105" y="815"/>
                  </a:lnTo>
                  <a:lnTo>
                    <a:pt x="105" y="813"/>
                  </a:lnTo>
                  <a:lnTo>
                    <a:pt x="105" y="812"/>
                  </a:lnTo>
                  <a:lnTo>
                    <a:pt x="105" y="810"/>
                  </a:lnTo>
                  <a:lnTo>
                    <a:pt x="105" y="809"/>
                  </a:lnTo>
                  <a:lnTo>
                    <a:pt x="106" y="809"/>
                  </a:lnTo>
                  <a:lnTo>
                    <a:pt x="106" y="807"/>
                  </a:lnTo>
                  <a:lnTo>
                    <a:pt x="108" y="806"/>
                  </a:lnTo>
                  <a:lnTo>
                    <a:pt x="108" y="803"/>
                  </a:lnTo>
                  <a:lnTo>
                    <a:pt x="108" y="802"/>
                  </a:lnTo>
                  <a:lnTo>
                    <a:pt x="108" y="800"/>
                  </a:lnTo>
                  <a:lnTo>
                    <a:pt x="106" y="799"/>
                  </a:lnTo>
                  <a:lnTo>
                    <a:pt x="106" y="797"/>
                  </a:lnTo>
                  <a:lnTo>
                    <a:pt x="108" y="796"/>
                  </a:lnTo>
                  <a:lnTo>
                    <a:pt x="108" y="794"/>
                  </a:lnTo>
                  <a:lnTo>
                    <a:pt x="108" y="793"/>
                  </a:lnTo>
                  <a:lnTo>
                    <a:pt x="108" y="791"/>
                  </a:lnTo>
                  <a:lnTo>
                    <a:pt x="108" y="790"/>
                  </a:lnTo>
                  <a:lnTo>
                    <a:pt x="106" y="788"/>
                  </a:lnTo>
                  <a:lnTo>
                    <a:pt x="106" y="787"/>
                  </a:lnTo>
                  <a:lnTo>
                    <a:pt x="105" y="785"/>
                  </a:lnTo>
                  <a:lnTo>
                    <a:pt x="105" y="784"/>
                  </a:lnTo>
                  <a:lnTo>
                    <a:pt x="103" y="784"/>
                  </a:lnTo>
                  <a:lnTo>
                    <a:pt x="103" y="783"/>
                  </a:lnTo>
                  <a:lnTo>
                    <a:pt x="102" y="781"/>
                  </a:lnTo>
                  <a:lnTo>
                    <a:pt x="100" y="781"/>
                  </a:lnTo>
                  <a:lnTo>
                    <a:pt x="100" y="780"/>
                  </a:lnTo>
                  <a:lnTo>
                    <a:pt x="99" y="780"/>
                  </a:lnTo>
                  <a:lnTo>
                    <a:pt x="97" y="778"/>
                  </a:lnTo>
                  <a:lnTo>
                    <a:pt x="96" y="777"/>
                  </a:lnTo>
                  <a:lnTo>
                    <a:pt x="94" y="777"/>
                  </a:lnTo>
                  <a:lnTo>
                    <a:pt x="93" y="775"/>
                  </a:lnTo>
                  <a:lnTo>
                    <a:pt x="91" y="775"/>
                  </a:lnTo>
                  <a:lnTo>
                    <a:pt x="91" y="774"/>
                  </a:lnTo>
                  <a:lnTo>
                    <a:pt x="90" y="774"/>
                  </a:lnTo>
                  <a:lnTo>
                    <a:pt x="90" y="772"/>
                  </a:lnTo>
                  <a:lnTo>
                    <a:pt x="89" y="772"/>
                  </a:lnTo>
                  <a:lnTo>
                    <a:pt x="89" y="771"/>
                  </a:lnTo>
                  <a:lnTo>
                    <a:pt x="87" y="769"/>
                  </a:lnTo>
                  <a:lnTo>
                    <a:pt x="86" y="768"/>
                  </a:lnTo>
                  <a:lnTo>
                    <a:pt x="86" y="766"/>
                  </a:lnTo>
                  <a:lnTo>
                    <a:pt x="84" y="766"/>
                  </a:lnTo>
                  <a:lnTo>
                    <a:pt x="84" y="765"/>
                  </a:lnTo>
                  <a:lnTo>
                    <a:pt x="83" y="765"/>
                  </a:lnTo>
                  <a:lnTo>
                    <a:pt x="83" y="763"/>
                  </a:lnTo>
                  <a:lnTo>
                    <a:pt x="81" y="762"/>
                  </a:lnTo>
                  <a:lnTo>
                    <a:pt x="81" y="761"/>
                  </a:lnTo>
                  <a:lnTo>
                    <a:pt x="81" y="759"/>
                  </a:lnTo>
                  <a:lnTo>
                    <a:pt x="80" y="759"/>
                  </a:lnTo>
                  <a:lnTo>
                    <a:pt x="80" y="758"/>
                  </a:lnTo>
                  <a:lnTo>
                    <a:pt x="78" y="758"/>
                  </a:lnTo>
                  <a:lnTo>
                    <a:pt x="77" y="758"/>
                  </a:lnTo>
                  <a:lnTo>
                    <a:pt x="77" y="756"/>
                  </a:lnTo>
                  <a:lnTo>
                    <a:pt x="75" y="756"/>
                  </a:lnTo>
                  <a:lnTo>
                    <a:pt x="75" y="755"/>
                  </a:lnTo>
                  <a:lnTo>
                    <a:pt x="74" y="755"/>
                  </a:lnTo>
                  <a:lnTo>
                    <a:pt x="74" y="753"/>
                  </a:lnTo>
                  <a:lnTo>
                    <a:pt x="72" y="753"/>
                  </a:lnTo>
                  <a:lnTo>
                    <a:pt x="71" y="752"/>
                  </a:lnTo>
                  <a:lnTo>
                    <a:pt x="69" y="752"/>
                  </a:lnTo>
                  <a:lnTo>
                    <a:pt x="69" y="750"/>
                  </a:lnTo>
                  <a:lnTo>
                    <a:pt x="68" y="749"/>
                  </a:lnTo>
                  <a:lnTo>
                    <a:pt x="65" y="749"/>
                  </a:lnTo>
                  <a:lnTo>
                    <a:pt x="65" y="747"/>
                  </a:lnTo>
                  <a:lnTo>
                    <a:pt x="64" y="747"/>
                  </a:lnTo>
                  <a:lnTo>
                    <a:pt x="62" y="747"/>
                  </a:lnTo>
                  <a:lnTo>
                    <a:pt x="61" y="746"/>
                  </a:lnTo>
                  <a:lnTo>
                    <a:pt x="59" y="746"/>
                  </a:lnTo>
                  <a:lnTo>
                    <a:pt x="58" y="746"/>
                  </a:lnTo>
                  <a:lnTo>
                    <a:pt x="58" y="744"/>
                  </a:lnTo>
                  <a:lnTo>
                    <a:pt x="56" y="744"/>
                  </a:lnTo>
                  <a:lnTo>
                    <a:pt x="55" y="744"/>
                  </a:lnTo>
                  <a:lnTo>
                    <a:pt x="53" y="743"/>
                  </a:lnTo>
                  <a:lnTo>
                    <a:pt x="52" y="743"/>
                  </a:lnTo>
                  <a:lnTo>
                    <a:pt x="50" y="743"/>
                  </a:lnTo>
                  <a:lnTo>
                    <a:pt x="49" y="741"/>
                  </a:lnTo>
                  <a:lnTo>
                    <a:pt x="47" y="741"/>
                  </a:lnTo>
                  <a:lnTo>
                    <a:pt x="46" y="741"/>
                  </a:lnTo>
                  <a:lnTo>
                    <a:pt x="46" y="740"/>
                  </a:lnTo>
                  <a:lnTo>
                    <a:pt x="45" y="740"/>
                  </a:lnTo>
                  <a:lnTo>
                    <a:pt x="43" y="740"/>
                  </a:lnTo>
                  <a:lnTo>
                    <a:pt x="43" y="738"/>
                  </a:lnTo>
                  <a:lnTo>
                    <a:pt x="43" y="737"/>
                  </a:lnTo>
                  <a:lnTo>
                    <a:pt x="42" y="736"/>
                  </a:lnTo>
                  <a:lnTo>
                    <a:pt x="42" y="734"/>
                  </a:lnTo>
                  <a:lnTo>
                    <a:pt x="43" y="733"/>
                  </a:lnTo>
                  <a:lnTo>
                    <a:pt x="43" y="731"/>
                  </a:lnTo>
                  <a:lnTo>
                    <a:pt x="43" y="730"/>
                  </a:lnTo>
                  <a:lnTo>
                    <a:pt x="43" y="728"/>
                  </a:lnTo>
                  <a:lnTo>
                    <a:pt x="43" y="725"/>
                  </a:lnTo>
                  <a:lnTo>
                    <a:pt x="43" y="724"/>
                  </a:lnTo>
                  <a:lnTo>
                    <a:pt x="43" y="722"/>
                  </a:lnTo>
                  <a:lnTo>
                    <a:pt x="45" y="722"/>
                  </a:lnTo>
                  <a:lnTo>
                    <a:pt x="45" y="721"/>
                  </a:lnTo>
                  <a:lnTo>
                    <a:pt x="45" y="719"/>
                  </a:lnTo>
                  <a:lnTo>
                    <a:pt x="45" y="718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6" y="712"/>
                  </a:lnTo>
                  <a:lnTo>
                    <a:pt x="46" y="711"/>
                  </a:lnTo>
                  <a:lnTo>
                    <a:pt x="46" y="709"/>
                  </a:lnTo>
                  <a:lnTo>
                    <a:pt x="47" y="708"/>
                  </a:lnTo>
                  <a:lnTo>
                    <a:pt x="47" y="706"/>
                  </a:lnTo>
                  <a:lnTo>
                    <a:pt x="47" y="705"/>
                  </a:lnTo>
                  <a:lnTo>
                    <a:pt x="49" y="705"/>
                  </a:lnTo>
                  <a:lnTo>
                    <a:pt x="49" y="703"/>
                  </a:lnTo>
                  <a:lnTo>
                    <a:pt x="50" y="702"/>
                  </a:lnTo>
                  <a:lnTo>
                    <a:pt x="50" y="700"/>
                  </a:lnTo>
                  <a:lnTo>
                    <a:pt x="52" y="700"/>
                  </a:lnTo>
                  <a:lnTo>
                    <a:pt x="52" y="699"/>
                  </a:lnTo>
                  <a:lnTo>
                    <a:pt x="53" y="699"/>
                  </a:lnTo>
                  <a:lnTo>
                    <a:pt x="53" y="697"/>
                  </a:lnTo>
                  <a:lnTo>
                    <a:pt x="55" y="697"/>
                  </a:lnTo>
                  <a:lnTo>
                    <a:pt x="55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8" y="694"/>
                  </a:lnTo>
                  <a:lnTo>
                    <a:pt x="59" y="693"/>
                  </a:lnTo>
                  <a:lnTo>
                    <a:pt x="59" y="691"/>
                  </a:lnTo>
                  <a:lnTo>
                    <a:pt x="61" y="691"/>
                  </a:lnTo>
                  <a:lnTo>
                    <a:pt x="61" y="690"/>
                  </a:lnTo>
                  <a:lnTo>
                    <a:pt x="62" y="690"/>
                  </a:lnTo>
                  <a:lnTo>
                    <a:pt x="62" y="689"/>
                  </a:lnTo>
                  <a:lnTo>
                    <a:pt x="62" y="687"/>
                  </a:lnTo>
                  <a:lnTo>
                    <a:pt x="64" y="686"/>
                  </a:lnTo>
                  <a:lnTo>
                    <a:pt x="62" y="684"/>
                  </a:lnTo>
                  <a:lnTo>
                    <a:pt x="62" y="683"/>
                  </a:lnTo>
                  <a:lnTo>
                    <a:pt x="62" y="681"/>
                  </a:lnTo>
                  <a:lnTo>
                    <a:pt x="62" y="680"/>
                  </a:lnTo>
                  <a:lnTo>
                    <a:pt x="64" y="678"/>
                  </a:lnTo>
                  <a:lnTo>
                    <a:pt x="64" y="677"/>
                  </a:lnTo>
                  <a:lnTo>
                    <a:pt x="65" y="677"/>
                  </a:lnTo>
                  <a:lnTo>
                    <a:pt x="65" y="675"/>
                  </a:lnTo>
                  <a:lnTo>
                    <a:pt x="67" y="675"/>
                  </a:lnTo>
                  <a:lnTo>
                    <a:pt x="67" y="674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71"/>
                  </a:lnTo>
                  <a:lnTo>
                    <a:pt x="69" y="671"/>
                  </a:lnTo>
                  <a:lnTo>
                    <a:pt x="69" y="669"/>
                  </a:lnTo>
                  <a:lnTo>
                    <a:pt x="69" y="668"/>
                  </a:lnTo>
                  <a:lnTo>
                    <a:pt x="71" y="667"/>
                  </a:lnTo>
                  <a:lnTo>
                    <a:pt x="71" y="665"/>
                  </a:lnTo>
                  <a:lnTo>
                    <a:pt x="71" y="664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2" y="659"/>
                  </a:lnTo>
                  <a:lnTo>
                    <a:pt x="72" y="658"/>
                  </a:lnTo>
                  <a:lnTo>
                    <a:pt x="74" y="656"/>
                  </a:lnTo>
                  <a:lnTo>
                    <a:pt x="75" y="655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8" y="650"/>
                  </a:lnTo>
                  <a:lnTo>
                    <a:pt x="78" y="649"/>
                  </a:lnTo>
                  <a:lnTo>
                    <a:pt x="80" y="647"/>
                  </a:lnTo>
                  <a:lnTo>
                    <a:pt x="80" y="646"/>
                  </a:lnTo>
                  <a:lnTo>
                    <a:pt x="80" y="643"/>
                  </a:lnTo>
                  <a:lnTo>
                    <a:pt x="80" y="642"/>
                  </a:lnTo>
                  <a:lnTo>
                    <a:pt x="80" y="639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80" y="634"/>
                  </a:lnTo>
                  <a:lnTo>
                    <a:pt x="80" y="633"/>
                  </a:lnTo>
                  <a:lnTo>
                    <a:pt x="80" y="631"/>
                  </a:lnTo>
                  <a:lnTo>
                    <a:pt x="80" y="630"/>
                  </a:lnTo>
                  <a:lnTo>
                    <a:pt x="81" y="630"/>
                  </a:lnTo>
                  <a:lnTo>
                    <a:pt x="80" y="628"/>
                  </a:lnTo>
                  <a:lnTo>
                    <a:pt x="80" y="627"/>
                  </a:lnTo>
                  <a:lnTo>
                    <a:pt x="80" y="625"/>
                  </a:lnTo>
                  <a:lnTo>
                    <a:pt x="80" y="624"/>
                  </a:lnTo>
                  <a:lnTo>
                    <a:pt x="80" y="622"/>
                  </a:lnTo>
                  <a:lnTo>
                    <a:pt x="80" y="621"/>
                  </a:lnTo>
                  <a:lnTo>
                    <a:pt x="80" y="620"/>
                  </a:lnTo>
                  <a:lnTo>
                    <a:pt x="80" y="618"/>
                  </a:lnTo>
                  <a:lnTo>
                    <a:pt x="81" y="617"/>
                  </a:lnTo>
                  <a:lnTo>
                    <a:pt x="81" y="615"/>
                  </a:lnTo>
                  <a:lnTo>
                    <a:pt x="80" y="614"/>
                  </a:lnTo>
                  <a:lnTo>
                    <a:pt x="80" y="612"/>
                  </a:lnTo>
                  <a:lnTo>
                    <a:pt x="80" y="611"/>
                  </a:lnTo>
                  <a:lnTo>
                    <a:pt x="80" y="609"/>
                  </a:lnTo>
                  <a:lnTo>
                    <a:pt x="80" y="608"/>
                  </a:lnTo>
                  <a:lnTo>
                    <a:pt x="80" y="606"/>
                  </a:lnTo>
                  <a:lnTo>
                    <a:pt x="80" y="605"/>
                  </a:lnTo>
                  <a:lnTo>
                    <a:pt x="80" y="603"/>
                  </a:lnTo>
                  <a:lnTo>
                    <a:pt x="80" y="602"/>
                  </a:lnTo>
                  <a:lnTo>
                    <a:pt x="80" y="600"/>
                  </a:lnTo>
                  <a:lnTo>
                    <a:pt x="80" y="599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7" y="598"/>
                  </a:lnTo>
                  <a:lnTo>
                    <a:pt x="77" y="596"/>
                  </a:lnTo>
                  <a:lnTo>
                    <a:pt x="75" y="595"/>
                  </a:lnTo>
                  <a:lnTo>
                    <a:pt x="74" y="595"/>
                  </a:lnTo>
                  <a:lnTo>
                    <a:pt x="74" y="593"/>
                  </a:lnTo>
                  <a:lnTo>
                    <a:pt x="72" y="593"/>
                  </a:lnTo>
                  <a:lnTo>
                    <a:pt x="72" y="592"/>
                  </a:lnTo>
                  <a:lnTo>
                    <a:pt x="71" y="592"/>
                  </a:lnTo>
                  <a:lnTo>
                    <a:pt x="71" y="590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8" y="587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5" y="584"/>
                  </a:lnTo>
                  <a:lnTo>
                    <a:pt x="65" y="583"/>
                  </a:lnTo>
                  <a:lnTo>
                    <a:pt x="65" y="581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2" y="578"/>
                  </a:lnTo>
                  <a:lnTo>
                    <a:pt x="62" y="577"/>
                  </a:lnTo>
                  <a:lnTo>
                    <a:pt x="62" y="576"/>
                  </a:lnTo>
                  <a:lnTo>
                    <a:pt x="62" y="574"/>
                  </a:lnTo>
                  <a:lnTo>
                    <a:pt x="62" y="573"/>
                  </a:lnTo>
                  <a:lnTo>
                    <a:pt x="62" y="571"/>
                  </a:lnTo>
                  <a:lnTo>
                    <a:pt x="62" y="570"/>
                  </a:lnTo>
                  <a:lnTo>
                    <a:pt x="62" y="568"/>
                  </a:lnTo>
                  <a:lnTo>
                    <a:pt x="61" y="567"/>
                  </a:lnTo>
                  <a:lnTo>
                    <a:pt x="61" y="565"/>
                  </a:lnTo>
                  <a:lnTo>
                    <a:pt x="59" y="564"/>
                  </a:lnTo>
                  <a:lnTo>
                    <a:pt x="59" y="562"/>
                  </a:lnTo>
                  <a:lnTo>
                    <a:pt x="58" y="561"/>
                  </a:lnTo>
                  <a:lnTo>
                    <a:pt x="56" y="559"/>
                  </a:lnTo>
                  <a:lnTo>
                    <a:pt x="56" y="558"/>
                  </a:lnTo>
                  <a:lnTo>
                    <a:pt x="56" y="556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5" y="553"/>
                  </a:lnTo>
                  <a:lnTo>
                    <a:pt x="55" y="552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3" y="548"/>
                  </a:lnTo>
                  <a:lnTo>
                    <a:pt x="52" y="546"/>
                  </a:lnTo>
                  <a:lnTo>
                    <a:pt x="52" y="545"/>
                  </a:lnTo>
                  <a:lnTo>
                    <a:pt x="50" y="542"/>
                  </a:lnTo>
                  <a:lnTo>
                    <a:pt x="50" y="540"/>
                  </a:lnTo>
                  <a:lnTo>
                    <a:pt x="50" y="539"/>
                  </a:lnTo>
                  <a:lnTo>
                    <a:pt x="49" y="539"/>
                  </a:lnTo>
                  <a:lnTo>
                    <a:pt x="49" y="537"/>
                  </a:lnTo>
                  <a:lnTo>
                    <a:pt x="47" y="536"/>
                  </a:lnTo>
                  <a:lnTo>
                    <a:pt x="46" y="534"/>
                  </a:lnTo>
                  <a:lnTo>
                    <a:pt x="45" y="533"/>
                  </a:lnTo>
                  <a:lnTo>
                    <a:pt x="43" y="531"/>
                  </a:lnTo>
                  <a:lnTo>
                    <a:pt x="43" y="530"/>
                  </a:lnTo>
                  <a:lnTo>
                    <a:pt x="42" y="530"/>
                  </a:lnTo>
                  <a:lnTo>
                    <a:pt x="42" y="529"/>
                  </a:lnTo>
                  <a:lnTo>
                    <a:pt x="42" y="527"/>
                  </a:lnTo>
                  <a:lnTo>
                    <a:pt x="42" y="526"/>
                  </a:lnTo>
                  <a:lnTo>
                    <a:pt x="40" y="524"/>
                  </a:lnTo>
                  <a:lnTo>
                    <a:pt x="40" y="523"/>
                  </a:lnTo>
                  <a:lnTo>
                    <a:pt x="39" y="523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7" y="520"/>
                  </a:lnTo>
                  <a:lnTo>
                    <a:pt x="37" y="518"/>
                  </a:lnTo>
                  <a:lnTo>
                    <a:pt x="37" y="517"/>
                  </a:lnTo>
                  <a:lnTo>
                    <a:pt x="36" y="517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4" y="508"/>
                  </a:lnTo>
                  <a:lnTo>
                    <a:pt x="34" y="506"/>
                  </a:lnTo>
                  <a:lnTo>
                    <a:pt x="34" y="505"/>
                  </a:lnTo>
                  <a:lnTo>
                    <a:pt x="34" y="504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8"/>
                  </a:lnTo>
                  <a:lnTo>
                    <a:pt x="33" y="496"/>
                  </a:lnTo>
                  <a:lnTo>
                    <a:pt x="31" y="496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1" y="490"/>
                  </a:lnTo>
                  <a:lnTo>
                    <a:pt x="31" y="489"/>
                  </a:lnTo>
                  <a:lnTo>
                    <a:pt x="30" y="489"/>
                  </a:lnTo>
                  <a:lnTo>
                    <a:pt x="30" y="487"/>
                  </a:lnTo>
                  <a:lnTo>
                    <a:pt x="31" y="487"/>
                  </a:lnTo>
                  <a:lnTo>
                    <a:pt x="31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0" y="483"/>
                  </a:lnTo>
                  <a:lnTo>
                    <a:pt x="30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8" y="479"/>
                  </a:lnTo>
                  <a:lnTo>
                    <a:pt x="28" y="477"/>
                  </a:lnTo>
                  <a:lnTo>
                    <a:pt x="30" y="477"/>
                  </a:lnTo>
                  <a:lnTo>
                    <a:pt x="30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1"/>
                  </a:lnTo>
                  <a:lnTo>
                    <a:pt x="31" y="470"/>
                  </a:lnTo>
                  <a:lnTo>
                    <a:pt x="33" y="470"/>
                  </a:lnTo>
                  <a:lnTo>
                    <a:pt x="33" y="468"/>
                  </a:lnTo>
                  <a:lnTo>
                    <a:pt x="33" y="467"/>
                  </a:lnTo>
                  <a:lnTo>
                    <a:pt x="33" y="465"/>
                  </a:lnTo>
                  <a:lnTo>
                    <a:pt x="31" y="465"/>
                  </a:lnTo>
                  <a:lnTo>
                    <a:pt x="31" y="464"/>
                  </a:lnTo>
                  <a:lnTo>
                    <a:pt x="30" y="464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30" y="460"/>
                  </a:lnTo>
                  <a:lnTo>
                    <a:pt x="30" y="458"/>
                  </a:lnTo>
                  <a:lnTo>
                    <a:pt x="31" y="457"/>
                  </a:lnTo>
                  <a:lnTo>
                    <a:pt x="31" y="455"/>
                  </a:lnTo>
                  <a:lnTo>
                    <a:pt x="33" y="455"/>
                  </a:lnTo>
                  <a:lnTo>
                    <a:pt x="33" y="454"/>
                  </a:lnTo>
                  <a:lnTo>
                    <a:pt x="34" y="452"/>
                  </a:lnTo>
                  <a:lnTo>
                    <a:pt x="34" y="451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6"/>
                  </a:lnTo>
                  <a:lnTo>
                    <a:pt x="37" y="445"/>
                  </a:lnTo>
                  <a:lnTo>
                    <a:pt x="36" y="443"/>
                  </a:lnTo>
                  <a:lnTo>
                    <a:pt x="36" y="442"/>
                  </a:lnTo>
                  <a:lnTo>
                    <a:pt x="37" y="442"/>
                  </a:lnTo>
                  <a:lnTo>
                    <a:pt x="37" y="440"/>
                  </a:lnTo>
                  <a:lnTo>
                    <a:pt x="37" y="439"/>
                  </a:lnTo>
                  <a:lnTo>
                    <a:pt x="37" y="437"/>
                  </a:lnTo>
                  <a:lnTo>
                    <a:pt x="39" y="437"/>
                  </a:lnTo>
                  <a:lnTo>
                    <a:pt x="39" y="436"/>
                  </a:lnTo>
                  <a:lnTo>
                    <a:pt x="39" y="435"/>
                  </a:lnTo>
                  <a:lnTo>
                    <a:pt x="40" y="435"/>
                  </a:lnTo>
                  <a:lnTo>
                    <a:pt x="40" y="433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2" y="430"/>
                  </a:lnTo>
                  <a:lnTo>
                    <a:pt x="42" y="429"/>
                  </a:lnTo>
                  <a:lnTo>
                    <a:pt x="43" y="427"/>
                  </a:lnTo>
                  <a:lnTo>
                    <a:pt x="43" y="426"/>
                  </a:lnTo>
                  <a:lnTo>
                    <a:pt x="43" y="424"/>
                  </a:lnTo>
                  <a:lnTo>
                    <a:pt x="43" y="423"/>
                  </a:lnTo>
                  <a:lnTo>
                    <a:pt x="43" y="421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5"/>
                  </a:lnTo>
                  <a:lnTo>
                    <a:pt x="45" y="414"/>
                  </a:lnTo>
                  <a:lnTo>
                    <a:pt x="46" y="414"/>
                  </a:lnTo>
                  <a:lnTo>
                    <a:pt x="46" y="413"/>
                  </a:lnTo>
                  <a:lnTo>
                    <a:pt x="46" y="411"/>
                  </a:lnTo>
                  <a:lnTo>
                    <a:pt x="46" y="410"/>
                  </a:lnTo>
                  <a:lnTo>
                    <a:pt x="46" y="408"/>
                  </a:lnTo>
                  <a:lnTo>
                    <a:pt x="46" y="407"/>
                  </a:lnTo>
                  <a:lnTo>
                    <a:pt x="46" y="405"/>
                  </a:lnTo>
                  <a:lnTo>
                    <a:pt x="46" y="404"/>
                  </a:lnTo>
                  <a:lnTo>
                    <a:pt x="46" y="402"/>
                  </a:lnTo>
                  <a:lnTo>
                    <a:pt x="46" y="401"/>
                  </a:lnTo>
                  <a:lnTo>
                    <a:pt x="47" y="401"/>
                  </a:lnTo>
                  <a:lnTo>
                    <a:pt x="47" y="399"/>
                  </a:lnTo>
                  <a:lnTo>
                    <a:pt x="47" y="398"/>
                  </a:lnTo>
                  <a:lnTo>
                    <a:pt x="47" y="396"/>
                  </a:lnTo>
                  <a:lnTo>
                    <a:pt x="47" y="395"/>
                  </a:lnTo>
                  <a:lnTo>
                    <a:pt x="47" y="393"/>
                  </a:lnTo>
                  <a:lnTo>
                    <a:pt x="47" y="392"/>
                  </a:lnTo>
                  <a:lnTo>
                    <a:pt x="49" y="391"/>
                  </a:lnTo>
                  <a:lnTo>
                    <a:pt x="49" y="389"/>
                  </a:lnTo>
                  <a:lnTo>
                    <a:pt x="49" y="388"/>
                  </a:lnTo>
                  <a:lnTo>
                    <a:pt x="49" y="386"/>
                  </a:lnTo>
                  <a:lnTo>
                    <a:pt x="49" y="385"/>
                  </a:lnTo>
                  <a:lnTo>
                    <a:pt x="49" y="383"/>
                  </a:lnTo>
                  <a:lnTo>
                    <a:pt x="47" y="383"/>
                  </a:lnTo>
                  <a:lnTo>
                    <a:pt x="47" y="382"/>
                  </a:lnTo>
                  <a:lnTo>
                    <a:pt x="47" y="380"/>
                  </a:lnTo>
                  <a:lnTo>
                    <a:pt x="47" y="379"/>
                  </a:lnTo>
                  <a:lnTo>
                    <a:pt x="47" y="377"/>
                  </a:lnTo>
                  <a:lnTo>
                    <a:pt x="46" y="377"/>
                  </a:lnTo>
                  <a:lnTo>
                    <a:pt x="47" y="377"/>
                  </a:lnTo>
                  <a:lnTo>
                    <a:pt x="46" y="376"/>
                  </a:lnTo>
                  <a:lnTo>
                    <a:pt x="46" y="374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6" y="370"/>
                  </a:lnTo>
                  <a:lnTo>
                    <a:pt x="46" y="368"/>
                  </a:lnTo>
                  <a:lnTo>
                    <a:pt x="46" y="367"/>
                  </a:lnTo>
                  <a:lnTo>
                    <a:pt x="46" y="366"/>
                  </a:lnTo>
                  <a:lnTo>
                    <a:pt x="46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3" y="363"/>
                  </a:lnTo>
                  <a:lnTo>
                    <a:pt x="43" y="361"/>
                  </a:lnTo>
                  <a:lnTo>
                    <a:pt x="42" y="360"/>
                  </a:lnTo>
                  <a:lnTo>
                    <a:pt x="42" y="358"/>
                  </a:lnTo>
                  <a:lnTo>
                    <a:pt x="40" y="358"/>
                  </a:lnTo>
                  <a:lnTo>
                    <a:pt x="40" y="357"/>
                  </a:lnTo>
                  <a:lnTo>
                    <a:pt x="40" y="355"/>
                  </a:lnTo>
                  <a:lnTo>
                    <a:pt x="39" y="355"/>
                  </a:lnTo>
                  <a:lnTo>
                    <a:pt x="39" y="354"/>
                  </a:lnTo>
                  <a:lnTo>
                    <a:pt x="37" y="352"/>
                  </a:lnTo>
                  <a:lnTo>
                    <a:pt x="37" y="351"/>
                  </a:lnTo>
                  <a:lnTo>
                    <a:pt x="36" y="351"/>
                  </a:lnTo>
                  <a:lnTo>
                    <a:pt x="36" y="349"/>
                  </a:lnTo>
                  <a:lnTo>
                    <a:pt x="34" y="349"/>
                  </a:lnTo>
                  <a:lnTo>
                    <a:pt x="33" y="348"/>
                  </a:lnTo>
                  <a:lnTo>
                    <a:pt x="31" y="348"/>
                  </a:lnTo>
                  <a:lnTo>
                    <a:pt x="31" y="349"/>
                  </a:lnTo>
                  <a:lnTo>
                    <a:pt x="30" y="351"/>
                  </a:lnTo>
                  <a:lnTo>
                    <a:pt x="28" y="352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4" y="352"/>
                  </a:lnTo>
                  <a:lnTo>
                    <a:pt x="22" y="352"/>
                  </a:lnTo>
                  <a:lnTo>
                    <a:pt x="21" y="351"/>
                  </a:lnTo>
                  <a:lnTo>
                    <a:pt x="20" y="349"/>
                  </a:lnTo>
                  <a:lnTo>
                    <a:pt x="18" y="349"/>
                  </a:lnTo>
                  <a:lnTo>
                    <a:pt x="18" y="351"/>
                  </a:lnTo>
                  <a:lnTo>
                    <a:pt x="17" y="351"/>
                  </a:lnTo>
                  <a:lnTo>
                    <a:pt x="15" y="351"/>
                  </a:lnTo>
                  <a:lnTo>
                    <a:pt x="14" y="352"/>
                  </a:lnTo>
                  <a:lnTo>
                    <a:pt x="12" y="352"/>
                  </a:lnTo>
                  <a:lnTo>
                    <a:pt x="12" y="354"/>
                  </a:lnTo>
                  <a:lnTo>
                    <a:pt x="11" y="354"/>
                  </a:lnTo>
                  <a:lnTo>
                    <a:pt x="11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6" y="355"/>
                  </a:lnTo>
                  <a:lnTo>
                    <a:pt x="5" y="355"/>
                  </a:lnTo>
                  <a:lnTo>
                    <a:pt x="3" y="355"/>
                  </a:lnTo>
                  <a:lnTo>
                    <a:pt x="3" y="354"/>
                  </a:lnTo>
                  <a:lnTo>
                    <a:pt x="2" y="354"/>
                  </a:lnTo>
                  <a:lnTo>
                    <a:pt x="2" y="352"/>
                  </a:lnTo>
                  <a:lnTo>
                    <a:pt x="2" y="351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3" y="348"/>
                  </a:lnTo>
                  <a:lnTo>
                    <a:pt x="3" y="346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6" y="339"/>
                  </a:lnTo>
                  <a:lnTo>
                    <a:pt x="8" y="339"/>
                  </a:lnTo>
                  <a:lnTo>
                    <a:pt x="8" y="338"/>
                  </a:lnTo>
                  <a:lnTo>
                    <a:pt x="8" y="336"/>
                  </a:lnTo>
                  <a:lnTo>
                    <a:pt x="9" y="336"/>
                  </a:lnTo>
                  <a:lnTo>
                    <a:pt x="9" y="335"/>
                  </a:lnTo>
                  <a:lnTo>
                    <a:pt x="11" y="335"/>
                  </a:lnTo>
                  <a:lnTo>
                    <a:pt x="11" y="333"/>
                  </a:lnTo>
                  <a:lnTo>
                    <a:pt x="12" y="333"/>
                  </a:lnTo>
                  <a:lnTo>
                    <a:pt x="14" y="332"/>
                  </a:lnTo>
                  <a:lnTo>
                    <a:pt x="15" y="332"/>
                  </a:lnTo>
                  <a:lnTo>
                    <a:pt x="17" y="330"/>
                  </a:lnTo>
                  <a:lnTo>
                    <a:pt x="18" y="329"/>
                  </a:lnTo>
                  <a:lnTo>
                    <a:pt x="18" y="327"/>
                  </a:lnTo>
                  <a:lnTo>
                    <a:pt x="20" y="327"/>
                  </a:lnTo>
                  <a:lnTo>
                    <a:pt x="21" y="327"/>
                  </a:lnTo>
                  <a:lnTo>
                    <a:pt x="21" y="326"/>
                  </a:lnTo>
                  <a:lnTo>
                    <a:pt x="22" y="324"/>
                  </a:lnTo>
                  <a:lnTo>
                    <a:pt x="22" y="323"/>
                  </a:lnTo>
                  <a:lnTo>
                    <a:pt x="22" y="321"/>
                  </a:lnTo>
                  <a:lnTo>
                    <a:pt x="22" y="320"/>
                  </a:lnTo>
                  <a:lnTo>
                    <a:pt x="22" y="319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3"/>
                  </a:lnTo>
                  <a:lnTo>
                    <a:pt x="21" y="313"/>
                  </a:lnTo>
                  <a:lnTo>
                    <a:pt x="21" y="311"/>
                  </a:lnTo>
                  <a:lnTo>
                    <a:pt x="21" y="310"/>
                  </a:lnTo>
                  <a:lnTo>
                    <a:pt x="22" y="310"/>
                  </a:lnTo>
                  <a:lnTo>
                    <a:pt x="22" y="308"/>
                  </a:lnTo>
                  <a:lnTo>
                    <a:pt x="22" y="307"/>
                  </a:lnTo>
                  <a:lnTo>
                    <a:pt x="21" y="305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1" y="302"/>
                  </a:lnTo>
                  <a:lnTo>
                    <a:pt x="21" y="301"/>
                  </a:lnTo>
                  <a:lnTo>
                    <a:pt x="21" y="299"/>
                  </a:lnTo>
                  <a:lnTo>
                    <a:pt x="21" y="298"/>
                  </a:lnTo>
                  <a:lnTo>
                    <a:pt x="21" y="297"/>
                  </a:lnTo>
                  <a:lnTo>
                    <a:pt x="20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20" y="294"/>
                  </a:lnTo>
                  <a:lnTo>
                    <a:pt x="20" y="292"/>
                  </a:lnTo>
                  <a:lnTo>
                    <a:pt x="20" y="291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5"/>
                  </a:lnTo>
                  <a:lnTo>
                    <a:pt x="15" y="285"/>
                  </a:lnTo>
                  <a:lnTo>
                    <a:pt x="15" y="283"/>
                  </a:lnTo>
                  <a:lnTo>
                    <a:pt x="14" y="283"/>
                  </a:lnTo>
                  <a:lnTo>
                    <a:pt x="14" y="282"/>
                  </a:lnTo>
                  <a:lnTo>
                    <a:pt x="12" y="282"/>
                  </a:lnTo>
                  <a:lnTo>
                    <a:pt x="14" y="282"/>
                  </a:lnTo>
                  <a:lnTo>
                    <a:pt x="14" y="280"/>
                  </a:lnTo>
                  <a:lnTo>
                    <a:pt x="14" y="279"/>
                  </a:lnTo>
                  <a:lnTo>
                    <a:pt x="14" y="277"/>
                  </a:lnTo>
                  <a:lnTo>
                    <a:pt x="15" y="277"/>
                  </a:lnTo>
                  <a:lnTo>
                    <a:pt x="17" y="277"/>
                  </a:lnTo>
                  <a:lnTo>
                    <a:pt x="17" y="276"/>
                  </a:lnTo>
                  <a:lnTo>
                    <a:pt x="17" y="275"/>
                  </a:lnTo>
                  <a:lnTo>
                    <a:pt x="15" y="275"/>
                  </a:lnTo>
                  <a:lnTo>
                    <a:pt x="17" y="275"/>
                  </a:lnTo>
                  <a:lnTo>
                    <a:pt x="15" y="273"/>
                  </a:lnTo>
                  <a:lnTo>
                    <a:pt x="17" y="273"/>
                  </a:lnTo>
                  <a:lnTo>
                    <a:pt x="17" y="272"/>
                  </a:lnTo>
                  <a:lnTo>
                    <a:pt x="18" y="270"/>
                  </a:lnTo>
                  <a:lnTo>
                    <a:pt x="18" y="269"/>
                  </a:lnTo>
                  <a:lnTo>
                    <a:pt x="20" y="269"/>
                  </a:lnTo>
                  <a:lnTo>
                    <a:pt x="20" y="267"/>
                  </a:lnTo>
                  <a:lnTo>
                    <a:pt x="20" y="266"/>
                  </a:lnTo>
                  <a:lnTo>
                    <a:pt x="20" y="264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5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8" y="257"/>
                  </a:lnTo>
                  <a:lnTo>
                    <a:pt x="18" y="255"/>
                  </a:lnTo>
                  <a:lnTo>
                    <a:pt x="18" y="254"/>
                  </a:lnTo>
                  <a:lnTo>
                    <a:pt x="17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8"/>
                  </a:lnTo>
                  <a:lnTo>
                    <a:pt x="17" y="247"/>
                  </a:lnTo>
                  <a:lnTo>
                    <a:pt x="17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4"/>
                  </a:lnTo>
                  <a:lnTo>
                    <a:pt x="12" y="244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9" y="242"/>
                  </a:lnTo>
                  <a:lnTo>
                    <a:pt x="8" y="242"/>
                  </a:lnTo>
                  <a:lnTo>
                    <a:pt x="6" y="242"/>
                  </a:lnTo>
                  <a:lnTo>
                    <a:pt x="6" y="241"/>
                  </a:lnTo>
                  <a:lnTo>
                    <a:pt x="6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2" y="236"/>
                  </a:lnTo>
                  <a:lnTo>
                    <a:pt x="0" y="23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060" y="2838"/>
              <a:ext cx="1005" cy="252"/>
            </a:xfrm>
            <a:custGeom>
              <a:avLst/>
              <a:gdLst/>
              <a:ahLst/>
              <a:cxnLst>
                <a:cxn ang="0">
                  <a:pos x="5" y="252"/>
                </a:cxn>
                <a:cxn ang="0">
                  <a:pos x="5" y="251"/>
                </a:cxn>
                <a:cxn ang="0">
                  <a:pos x="4" y="251"/>
                </a:cxn>
                <a:cxn ang="0">
                  <a:pos x="3" y="249"/>
                </a:cxn>
                <a:cxn ang="0">
                  <a:pos x="3" y="248"/>
                </a:cxn>
                <a:cxn ang="0">
                  <a:pos x="3" y="246"/>
                </a:cxn>
                <a:cxn ang="0">
                  <a:pos x="1" y="246"/>
                </a:cxn>
                <a:cxn ang="0">
                  <a:pos x="1" y="245"/>
                </a:cxn>
                <a:cxn ang="0">
                  <a:pos x="1" y="244"/>
                </a:cxn>
                <a:cxn ang="0">
                  <a:pos x="1" y="242"/>
                </a:cxn>
                <a:cxn ang="0">
                  <a:pos x="1" y="241"/>
                </a:cxn>
                <a:cxn ang="0">
                  <a:pos x="1" y="239"/>
                </a:cxn>
                <a:cxn ang="0">
                  <a:pos x="1" y="238"/>
                </a:cxn>
                <a:cxn ang="0">
                  <a:pos x="1" y="236"/>
                </a:cxn>
                <a:cxn ang="0">
                  <a:pos x="0" y="236"/>
                </a:cxn>
                <a:cxn ang="0">
                  <a:pos x="0" y="235"/>
                </a:cxn>
                <a:cxn ang="0">
                  <a:pos x="0" y="232"/>
                </a:cxn>
                <a:cxn ang="0">
                  <a:pos x="1" y="230"/>
                </a:cxn>
                <a:cxn ang="0">
                  <a:pos x="0" y="230"/>
                </a:cxn>
                <a:cxn ang="0">
                  <a:pos x="1" y="230"/>
                </a:cxn>
                <a:cxn ang="0">
                  <a:pos x="3" y="230"/>
                </a:cxn>
                <a:cxn ang="0">
                  <a:pos x="4" y="230"/>
                </a:cxn>
                <a:cxn ang="0">
                  <a:pos x="5" y="229"/>
                </a:cxn>
                <a:cxn ang="0">
                  <a:pos x="5" y="227"/>
                </a:cxn>
                <a:cxn ang="0">
                  <a:pos x="7" y="227"/>
                </a:cxn>
                <a:cxn ang="0">
                  <a:pos x="7" y="226"/>
                </a:cxn>
                <a:cxn ang="0">
                  <a:pos x="80" y="210"/>
                </a:cxn>
                <a:cxn ang="0">
                  <a:pos x="155" y="242"/>
                </a:cxn>
                <a:cxn ang="0">
                  <a:pos x="185" y="219"/>
                </a:cxn>
                <a:cxn ang="0">
                  <a:pos x="208" y="170"/>
                </a:cxn>
                <a:cxn ang="0">
                  <a:pos x="314" y="142"/>
                </a:cxn>
                <a:cxn ang="0">
                  <a:pos x="327" y="123"/>
                </a:cxn>
                <a:cxn ang="0">
                  <a:pos x="442" y="201"/>
                </a:cxn>
                <a:cxn ang="0">
                  <a:pos x="516" y="185"/>
                </a:cxn>
                <a:cxn ang="0">
                  <a:pos x="559" y="207"/>
                </a:cxn>
                <a:cxn ang="0">
                  <a:pos x="646" y="173"/>
                </a:cxn>
                <a:cxn ang="0">
                  <a:pos x="701" y="202"/>
                </a:cxn>
                <a:cxn ang="0">
                  <a:pos x="750" y="177"/>
                </a:cxn>
                <a:cxn ang="0">
                  <a:pos x="747" y="106"/>
                </a:cxn>
                <a:cxn ang="0">
                  <a:pos x="710" y="67"/>
                </a:cxn>
                <a:cxn ang="0">
                  <a:pos x="731" y="4"/>
                </a:cxn>
                <a:cxn ang="0">
                  <a:pos x="778" y="31"/>
                </a:cxn>
                <a:cxn ang="0">
                  <a:pos x="920" y="0"/>
                </a:cxn>
                <a:cxn ang="0">
                  <a:pos x="1005" y="16"/>
                </a:cxn>
              </a:cxnLst>
              <a:rect l="0" t="0" r="r" b="b"/>
              <a:pathLst>
                <a:path w="1005" h="252">
                  <a:moveTo>
                    <a:pt x="5" y="252"/>
                  </a:move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3" y="1"/>
                </a:cxn>
                <a:cxn ang="0">
                  <a:pos x="301" y="10"/>
                </a:cxn>
                <a:cxn ang="0">
                  <a:pos x="476" y="70"/>
                </a:cxn>
                <a:cxn ang="0">
                  <a:pos x="499" y="64"/>
                </a:cxn>
                <a:cxn ang="0">
                  <a:pos x="532" y="71"/>
                </a:cxn>
                <a:cxn ang="0">
                  <a:pos x="543" y="108"/>
                </a:cxn>
                <a:cxn ang="0">
                  <a:pos x="571" y="116"/>
                </a:cxn>
                <a:cxn ang="0">
                  <a:pos x="593" y="135"/>
                </a:cxn>
                <a:cxn ang="0">
                  <a:pos x="624" y="170"/>
                </a:cxn>
                <a:cxn ang="0">
                  <a:pos x="640" y="185"/>
                </a:cxn>
                <a:cxn ang="0">
                  <a:pos x="661" y="196"/>
                </a:cxn>
                <a:cxn ang="0">
                  <a:pos x="671" y="217"/>
                </a:cxn>
                <a:cxn ang="0">
                  <a:pos x="693" y="245"/>
                </a:cxn>
                <a:cxn ang="0">
                  <a:pos x="721" y="281"/>
                </a:cxn>
                <a:cxn ang="0">
                  <a:pos x="737" y="306"/>
                </a:cxn>
                <a:cxn ang="0">
                  <a:pos x="758" y="321"/>
                </a:cxn>
                <a:cxn ang="0">
                  <a:pos x="775" y="395"/>
                </a:cxn>
                <a:cxn ang="0">
                  <a:pos x="790" y="437"/>
                </a:cxn>
                <a:cxn ang="0">
                  <a:pos x="800" y="449"/>
                </a:cxn>
                <a:cxn ang="0">
                  <a:pos x="809" y="469"/>
                </a:cxn>
                <a:cxn ang="0">
                  <a:pos x="827" y="478"/>
                </a:cxn>
                <a:cxn ang="0">
                  <a:pos x="841" y="496"/>
                </a:cxn>
                <a:cxn ang="0">
                  <a:pos x="849" y="522"/>
                </a:cxn>
                <a:cxn ang="0">
                  <a:pos x="859" y="538"/>
                </a:cxn>
                <a:cxn ang="0">
                  <a:pos x="884" y="543"/>
                </a:cxn>
                <a:cxn ang="0">
                  <a:pos x="885" y="560"/>
                </a:cxn>
                <a:cxn ang="0">
                  <a:pos x="868" y="566"/>
                </a:cxn>
                <a:cxn ang="0">
                  <a:pos x="857" y="585"/>
                </a:cxn>
                <a:cxn ang="0">
                  <a:pos x="844" y="602"/>
                </a:cxn>
                <a:cxn ang="0">
                  <a:pos x="850" y="618"/>
                </a:cxn>
                <a:cxn ang="0">
                  <a:pos x="860" y="632"/>
                </a:cxn>
                <a:cxn ang="0">
                  <a:pos x="859" y="656"/>
                </a:cxn>
                <a:cxn ang="0">
                  <a:pos x="850" y="671"/>
                </a:cxn>
                <a:cxn ang="0">
                  <a:pos x="832" y="685"/>
                </a:cxn>
                <a:cxn ang="0">
                  <a:pos x="834" y="704"/>
                </a:cxn>
                <a:cxn ang="0">
                  <a:pos x="846" y="723"/>
                </a:cxn>
                <a:cxn ang="0">
                  <a:pos x="855" y="741"/>
                </a:cxn>
                <a:cxn ang="0">
                  <a:pos x="637" y="1497"/>
                </a:cxn>
                <a:cxn ang="0">
                  <a:pos x="59" y="910"/>
                </a:cxn>
                <a:cxn ang="0">
                  <a:pos x="84" y="748"/>
                </a:cxn>
                <a:cxn ang="0">
                  <a:pos x="101" y="726"/>
                </a:cxn>
                <a:cxn ang="0">
                  <a:pos x="110" y="693"/>
                </a:cxn>
                <a:cxn ang="0">
                  <a:pos x="103" y="653"/>
                </a:cxn>
                <a:cxn ang="0">
                  <a:pos x="98" y="625"/>
                </a:cxn>
                <a:cxn ang="0">
                  <a:pos x="106" y="602"/>
                </a:cxn>
                <a:cxn ang="0">
                  <a:pos x="97" y="582"/>
                </a:cxn>
                <a:cxn ang="0">
                  <a:pos x="107" y="559"/>
                </a:cxn>
                <a:cxn ang="0">
                  <a:pos x="126" y="544"/>
                </a:cxn>
                <a:cxn ang="0">
                  <a:pos x="141" y="525"/>
                </a:cxn>
                <a:cxn ang="0">
                  <a:pos x="151" y="502"/>
                </a:cxn>
                <a:cxn ang="0">
                  <a:pos x="154" y="474"/>
                </a:cxn>
                <a:cxn ang="0">
                  <a:pos x="157" y="450"/>
                </a:cxn>
                <a:cxn ang="0">
                  <a:pos x="156" y="422"/>
                </a:cxn>
                <a:cxn ang="0">
                  <a:pos x="162" y="390"/>
                </a:cxn>
                <a:cxn ang="0">
                  <a:pos x="176" y="365"/>
                </a:cxn>
                <a:cxn ang="0">
                  <a:pos x="170" y="330"/>
                </a:cxn>
                <a:cxn ang="0">
                  <a:pos x="166" y="296"/>
                </a:cxn>
                <a:cxn ang="0">
                  <a:pos x="176" y="168"/>
                </a:cxn>
                <a:cxn ang="0">
                  <a:pos x="167" y="118"/>
                </a:cxn>
                <a:cxn ang="0">
                  <a:pos x="138" y="66"/>
                </a:cxn>
                <a:cxn ang="0">
                  <a:pos x="144" y="14"/>
                </a:cxn>
                <a:cxn ang="0">
                  <a:pos x="207" y="1"/>
                </a:cxn>
                <a:cxn ang="0">
                  <a:pos x="235" y="0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  <a:lnTo>
                    <a:pt x="160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3" y="387"/>
                  </a:lnTo>
                  <a:lnTo>
                    <a:pt x="165" y="384"/>
                  </a:lnTo>
                  <a:lnTo>
                    <a:pt x="166" y="384"/>
                  </a:lnTo>
                  <a:lnTo>
                    <a:pt x="166" y="383"/>
                  </a:lnTo>
                  <a:lnTo>
                    <a:pt x="169" y="381"/>
                  </a:lnTo>
                  <a:lnTo>
                    <a:pt x="169" y="380"/>
                  </a:lnTo>
                  <a:lnTo>
                    <a:pt x="170" y="378"/>
                  </a:lnTo>
                  <a:lnTo>
                    <a:pt x="172" y="377"/>
                  </a:lnTo>
                  <a:lnTo>
                    <a:pt x="173" y="377"/>
                  </a:lnTo>
                  <a:lnTo>
                    <a:pt x="175" y="377"/>
                  </a:lnTo>
                  <a:lnTo>
                    <a:pt x="176" y="377"/>
                  </a:lnTo>
                  <a:lnTo>
                    <a:pt x="176" y="374"/>
                  </a:lnTo>
                  <a:lnTo>
                    <a:pt x="176" y="372"/>
                  </a:lnTo>
                  <a:lnTo>
                    <a:pt x="176" y="371"/>
                  </a:lnTo>
                  <a:lnTo>
                    <a:pt x="176" y="368"/>
                  </a:lnTo>
                  <a:lnTo>
                    <a:pt x="176" y="367"/>
                  </a:lnTo>
                  <a:lnTo>
                    <a:pt x="178" y="365"/>
                  </a:lnTo>
                  <a:lnTo>
                    <a:pt x="176" y="365"/>
                  </a:lnTo>
                  <a:lnTo>
                    <a:pt x="176" y="364"/>
                  </a:lnTo>
                  <a:lnTo>
                    <a:pt x="176" y="362"/>
                  </a:lnTo>
                  <a:lnTo>
                    <a:pt x="175" y="359"/>
                  </a:lnTo>
                  <a:lnTo>
                    <a:pt x="173" y="358"/>
                  </a:lnTo>
                  <a:lnTo>
                    <a:pt x="173" y="356"/>
                  </a:lnTo>
                  <a:lnTo>
                    <a:pt x="173" y="355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48"/>
                  </a:lnTo>
                  <a:lnTo>
                    <a:pt x="172" y="346"/>
                  </a:lnTo>
                  <a:lnTo>
                    <a:pt x="170" y="343"/>
                  </a:lnTo>
                  <a:lnTo>
                    <a:pt x="170" y="342"/>
                  </a:lnTo>
                  <a:lnTo>
                    <a:pt x="170" y="340"/>
                  </a:lnTo>
                  <a:lnTo>
                    <a:pt x="170" y="339"/>
                  </a:lnTo>
                  <a:lnTo>
                    <a:pt x="170" y="337"/>
                  </a:lnTo>
                  <a:lnTo>
                    <a:pt x="170" y="336"/>
                  </a:lnTo>
                  <a:lnTo>
                    <a:pt x="170" y="333"/>
                  </a:lnTo>
                  <a:lnTo>
                    <a:pt x="170" y="331"/>
                  </a:lnTo>
                  <a:lnTo>
                    <a:pt x="170" y="330"/>
                  </a:lnTo>
                  <a:lnTo>
                    <a:pt x="170" y="328"/>
                  </a:lnTo>
                  <a:lnTo>
                    <a:pt x="172" y="328"/>
                  </a:lnTo>
                  <a:lnTo>
                    <a:pt x="172" y="327"/>
                  </a:lnTo>
                  <a:lnTo>
                    <a:pt x="170" y="325"/>
                  </a:lnTo>
                  <a:lnTo>
                    <a:pt x="170" y="323"/>
                  </a:lnTo>
                  <a:lnTo>
                    <a:pt x="170" y="321"/>
                  </a:lnTo>
                  <a:lnTo>
                    <a:pt x="170" y="320"/>
                  </a:lnTo>
                  <a:lnTo>
                    <a:pt x="170" y="318"/>
                  </a:lnTo>
                  <a:lnTo>
                    <a:pt x="169" y="315"/>
                  </a:lnTo>
                  <a:lnTo>
                    <a:pt x="169" y="311"/>
                  </a:lnTo>
                  <a:lnTo>
                    <a:pt x="169" y="309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7" y="298"/>
                  </a:lnTo>
                  <a:lnTo>
                    <a:pt x="166" y="296"/>
                  </a:lnTo>
                  <a:lnTo>
                    <a:pt x="166" y="293"/>
                  </a:lnTo>
                  <a:lnTo>
                    <a:pt x="166" y="292"/>
                  </a:lnTo>
                  <a:lnTo>
                    <a:pt x="167" y="277"/>
                  </a:lnTo>
                  <a:lnTo>
                    <a:pt x="169" y="271"/>
                  </a:lnTo>
                  <a:lnTo>
                    <a:pt x="170" y="258"/>
                  </a:lnTo>
                  <a:lnTo>
                    <a:pt x="173" y="245"/>
                  </a:lnTo>
                  <a:lnTo>
                    <a:pt x="173" y="237"/>
                  </a:lnTo>
                  <a:lnTo>
                    <a:pt x="178" y="215"/>
                  </a:lnTo>
                  <a:lnTo>
                    <a:pt x="179" y="204"/>
                  </a:lnTo>
                  <a:lnTo>
                    <a:pt x="179" y="202"/>
                  </a:lnTo>
                  <a:lnTo>
                    <a:pt x="179" y="201"/>
                  </a:lnTo>
                  <a:lnTo>
                    <a:pt x="181" y="201"/>
                  </a:lnTo>
                  <a:lnTo>
                    <a:pt x="181" y="199"/>
                  </a:lnTo>
                  <a:lnTo>
                    <a:pt x="181" y="196"/>
                  </a:lnTo>
                  <a:lnTo>
                    <a:pt x="181" y="195"/>
                  </a:lnTo>
                  <a:lnTo>
                    <a:pt x="181" y="193"/>
                  </a:lnTo>
                  <a:lnTo>
                    <a:pt x="179" y="192"/>
                  </a:lnTo>
                  <a:lnTo>
                    <a:pt x="178" y="176"/>
                  </a:lnTo>
                  <a:lnTo>
                    <a:pt x="176" y="168"/>
                  </a:lnTo>
                  <a:lnTo>
                    <a:pt x="176" y="157"/>
                  </a:lnTo>
                  <a:lnTo>
                    <a:pt x="175" y="149"/>
                  </a:lnTo>
                  <a:lnTo>
                    <a:pt x="175" y="140"/>
                  </a:lnTo>
                  <a:lnTo>
                    <a:pt x="175" y="139"/>
                  </a:lnTo>
                  <a:lnTo>
                    <a:pt x="175" y="138"/>
                  </a:lnTo>
                  <a:lnTo>
                    <a:pt x="175" y="136"/>
                  </a:lnTo>
                  <a:lnTo>
                    <a:pt x="175" y="135"/>
                  </a:lnTo>
                  <a:lnTo>
                    <a:pt x="175" y="133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2" y="127"/>
                  </a:lnTo>
                  <a:lnTo>
                    <a:pt x="172" y="126"/>
                  </a:lnTo>
                  <a:lnTo>
                    <a:pt x="170" y="124"/>
                  </a:lnTo>
                  <a:lnTo>
                    <a:pt x="170" y="123"/>
                  </a:lnTo>
                  <a:lnTo>
                    <a:pt x="169" y="121"/>
                  </a:lnTo>
                  <a:lnTo>
                    <a:pt x="169" y="120"/>
                  </a:lnTo>
                  <a:lnTo>
                    <a:pt x="167" y="118"/>
                  </a:lnTo>
                  <a:lnTo>
                    <a:pt x="167" y="117"/>
                  </a:lnTo>
                  <a:lnTo>
                    <a:pt x="166" y="117"/>
                  </a:lnTo>
                  <a:lnTo>
                    <a:pt x="166" y="116"/>
                  </a:lnTo>
                  <a:lnTo>
                    <a:pt x="166" y="114"/>
                  </a:lnTo>
                  <a:lnTo>
                    <a:pt x="166" y="113"/>
                  </a:lnTo>
                  <a:lnTo>
                    <a:pt x="165" y="113"/>
                  </a:lnTo>
                  <a:lnTo>
                    <a:pt x="165" y="111"/>
                  </a:lnTo>
                  <a:lnTo>
                    <a:pt x="165" y="110"/>
                  </a:lnTo>
                  <a:lnTo>
                    <a:pt x="165" y="108"/>
                  </a:lnTo>
                  <a:lnTo>
                    <a:pt x="160" y="98"/>
                  </a:lnTo>
                  <a:lnTo>
                    <a:pt x="151" y="73"/>
                  </a:lnTo>
                  <a:lnTo>
                    <a:pt x="151" y="71"/>
                  </a:lnTo>
                  <a:lnTo>
                    <a:pt x="150" y="71"/>
                  </a:lnTo>
                  <a:lnTo>
                    <a:pt x="148" y="70"/>
                  </a:lnTo>
                  <a:lnTo>
                    <a:pt x="147" y="69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38" y="66"/>
                  </a:lnTo>
                  <a:lnTo>
                    <a:pt x="137" y="64"/>
                  </a:lnTo>
                  <a:lnTo>
                    <a:pt x="135" y="64"/>
                  </a:lnTo>
                  <a:lnTo>
                    <a:pt x="132" y="64"/>
                  </a:lnTo>
                  <a:lnTo>
                    <a:pt x="131" y="64"/>
                  </a:lnTo>
                  <a:lnTo>
                    <a:pt x="129" y="63"/>
                  </a:lnTo>
                  <a:lnTo>
                    <a:pt x="118" y="58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3" y="17"/>
                  </a:lnTo>
                  <a:lnTo>
                    <a:pt x="126" y="16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35" y="16"/>
                  </a:lnTo>
                  <a:lnTo>
                    <a:pt x="137" y="16"/>
                  </a:lnTo>
                  <a:lnTo>
                    <a:pt x="138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3"/>
                  </a:lnTo>
                  <a:lnTo>
                    <a:pt x="147" y="13"/>
                  </a:lnTo>
                  <a:lnTo>
                    <a:pt x="148" y="13"/>
                  </a:lnTo>
                  <a:lnTo>
                    <a:pt x="150" y="13"/>
                  </a:lnTo>
                  <a:lnTo>
                    <a:pt x="151" y="13"/>
                  </a:lnTo>
                  <a:lnTo>
                    <a:pt x="166" y="8"/>
                  </a:lnTo>
                  <a:lnTo>
                    <a:pt x="192" y="4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8" y="2"/>
                  </a:lnTo>
                  <a:lnTo>
                    <a:pt x="200" y="2"/>
                  </a:lnTo>
                  <a:lnTo>
                    <a:pt x="201" y="2"/>
                  </a:lnTo>
                  <a:lnTo>
                    <a:pt x="203" y="2"/>
                  </a:lnTo>
                  <a:lnTo>
                    <a:pt x="204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0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4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5" y="0"/>
                  </a:lnTo>
                  <a:lnTo>
                    <a:pt x="236" y="0"/>
                  </a:lnTo>
                  <a:lnTo>
                    <a:pt x="238" y="0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0" y="1"/>
                </a:cxn>
                <a:cxn ang="0">
                  <a:pos x="295" y="8"/>
                </a:cxn>
                <a:cxn ang="0">
                  <a:pos x="465" y="76"/>
                </a:cxn>
                <a:cxn ang="0">
                  <a:pos x="487" y="63"/>
                </a:cxn>
                <a:cxn ang="0">
                  <a:pos x="517" y="67"/>
                </a:cxn>
                <a:cxn ang="0">
                  <a:pos x="539" y="89"/>
                </a:cxn>
                <a:cxn ang="0">
                  <a:pos x="549" y="113"/>
                </a:cxn>
                <a:cxn ang="0">
                  <a:pos x="576" y="117"/>
                </a:cxn>
                <a:cxn ang="0">
                  <a:pos x="593" y="136"/>
                </a:cxn>
                <a:cxn ang="0">
                  <a:pos x="624" y="168"/>
                </a:cxn>
                <a:cxn ang="0">
                  <a:pos x="637" y="182"/>
                </a:cxn>
                <a:cxn ang="0">
                  <a:pos x="656" y="190"/>
                </a:cxn>
                <a:cxn ang="0">
                  <a:pos x="665" y="212"/>
                </a:cxn>
                <a:cxn ang="0">
                  <a:pos x="680" y="230"/>
                </a:cxn>
                <a:cxn ang="0">
                  <a:pos x="717" y="261"/>
                </a:cxn>
                <a:cxn ang="0">
                  <a:pos x="727" y="290"/>
                </a:cxn>
                <a:cxn ang="0">
                  <a:pos x="740" y="309"/>
                </a:cxn>
                <a:cxn ang="0">
                  <a:pos x="759" y="324"/>
                </a:cxn>
                <a:cxn ang="0">
                  <a:pos x="775" y="395"/>
                </a:cxn>
                <a:cxn ang="0">
                  <a:pos x="788" y="436"/>
                </a:cxn>
                <a:cxn ang="0">
                  <a:pos x="796" y="449"/>
                </a:cxn>
                <a:cxn ang="0">
                  <a:pos x="808" y="461"/>
                </a:cxn>
                <a:cxn ang="0">
                  <a:pos x="816" y="477"/>
                </a:cxn>
                <a:cxn ang="0">
                  <a:pos x="837" y="486"/>
                </a:cxn>
                <a:cxn ang="0">
                  <a:pos x="843" y="506"/>
                </a:cxn>
                <a:cxn ang="0">
                  <a:pos x="853" y="525"/>
                </a:cxn>
                <a:cxn ang="0">
                  <a:pos x="863" y="538"/>
                </a:cxn>
                <a:cxn ang="0">
                  <a:pos x="884" y="541"/>
                </a:cxn>
                <a:cxn ang="0">
                  <a:pos x="887" y="560"/>
                </a:cxn>
                <a:cxn ang="0">
                  <a:pos x="869" y="563"/>
                </a:cxn>
                <a:cxn ang="0">
                  <a:pos x="860" y="580"/>
                </a:cxn>
                <a:cxn ang="0">
                  <a:pos x="846" y="594"/>
                </a:cxn>
                <a:cxn ang="0">
                  <a:pos x="849" y="609"/>
                </a:cxn>
                <a:cxn ang="0">
                  <a:pos x="853" y="626"/>
                </a:cxn>
                <a:cxn ang="0">
                  <a:pos x="862" y="640"/>
                </a:cxn>
                <a:cxn ang="0">
                  <a:pos x="863" y="660"/>
                </a:cxn>
                <a:cxn ang="0">
                  <a:pos x="847" y="672"/>
                </a:cxn>
                <a:cxn ang="0">
                  <a:pos x="832" y="685"/>
                </a:cxn>
                <a:cxn ang="0">
                  <a:pos x="834" y="701"/>
                </a:cxn>
                <a:cxn ang="0">
                  <a:pos x="844" y="719"/>
                </a:cxn>
                <a:cxn ang="0">
                  <a:pos x="850" y="737"/>
                </a:cxn>
                <a:cxn ang="0">
                  <a:pos x="884" y="955"/>
                </a:cxn>
                <a:cxn ang="0">
                  <a:pos x="235" y="1497"/>
                </a:cxn>
                <a:cxn ang="0">
                  <a:pos x="79" y="766"/>
                </a:cxn>
                <a:cxn ang="0">
                  <a:pos x="88" y="742"/>
                </a:cxn>
                <a:cxn ang="0">
                  <a:pos x="103" y="723"/>
                </a:cxn>
                <a:cxn ang="0">
                  <a:pos x="110" y="690"/>
                </a:cxn>
                <a:cxn ang="0">
                  <a:pos x="104" y="654"/>
                </a:cxn>
                <a:cxn ang="0">
                  <a:pos x="98" y="629"/>
                </a:cxn>
                <a:cxn ang="0">
                  <a:pos x="106" y="609"/>
                </a:cxn>
                <a:cxn ang="0">
                  <a:pos x="98" y="591"/>
                </a:cxn>
                <a:cxn ang="0">
                  <a:pos x="103" y="572"/>
                </a:cxn>
                <a:cxn ang="0">
                  <a:pos x="113" y="552"/>
                </a:cxn>
                <a:cxn ang="0">
                  <a:pos x="131" y="538"/>
                </a:cxn>
                <a:cxn ang="0">
                  <a:pos x="141" y="521"/>
                </a:cxn>
                <a:cxn ang="0">
                  <a:pos x="151" y="499"/>
                </a:cxn>
                <a:cxn ang="0">
                  <a:pos x="154" y="474"/>
                </a:cxn>
                <a:cxn ang="0">
                  <a:pos x="157" y="453"/>
                </a:cxn>
                <a:cxn ang="0">
                  <a:pos x="156" y="428"/>
                </a:cxn>
                <a:cxn ang="0">
                  <a:pos x="156" y="399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3076" y="2295"/>
              <a:ext cx="126" cy="393"/>
            </a:xfrm>
            <a:custGeom>
              <a:avLst/>
              <a:gdLst/>
              <a:ahLst/>
              <a:cxnLst>
                <a:cxn ang="0">
                  <a:pos x="44" y="390"/>
                </a:cxn>
                <a:cxn ang="0">
                  <a:pos x="47" y="384"/>
                </a:cxn>
                <a:cxn ang="0">
                  <a:pos x="51" y="381"/>
                </a:cxn>
                <a:cxn ang="0">
                  <a:pos x="54" y="377"/>
                </a:cxn>
                <a:cxn ang="0">
                  <a:pos x="58" y="377"/>
                </a:cxn>
                <a:cxn ang="0">
                  <a:pos x="58" y="371"/>
                </a:cxn>
                <a:cxn ang="0">
                  <a:pos x="60" y="365"/>
                </a:cxn>
                <a:cxn ang="0">
                  <a:pos x="58" y="362"/>
                </a:cxn>
                <a:cxn ang="0">
                  <a:pos x="55" y="356"/>
                </a:cxn>
                <a:cxn ang="0">
                  <a:pos x="54" y="350"/>
                </a:cxn>
                <a:cxn ang="0">
                  <a:pos x="52" y="343"/>
                </a:cxn>
                <a:cxn ang="0">
                  <a:pos x="52" y="339"/>
                </a:cxn>
                <a:cxn ang="0">
                  <a:pos x="52" y="333"/>
                </a:cxn>
                <a:cxn ang="0">
                  <a:pos x="52" y="328"/>
                </a:cxn>
                <a:cxn ang="0">
                  <a:pos x="52" y="325"/>
                </a:cxn>
                <a:cxn ang="0">
                  <a:pos x="52" y="320"/>
                </a:cxn>
                <a:cxn ang="0">
                  <a:pos x="51" y="311"/>
                </a:cxn>
                <a:cxn ang="0">
                  <a:pos x="49" y="306"/>
                </a:cxn>
                <a:cxn ang="0">
                  <a:pos x="49" y="301"/>
                </a:cxn>
                <a:cxn ang="0">
                  <a:pos x="48" y="296"/>
                </a:cxn>
                <a:cxn ang="0">
                  <a:pos x="49" y="277"/>
                </a:cxn>
                <a:cxn ang="0">
                  <a:pos x="55" y="245"/>
                </a:cxn>
                <a:cxn ang="0">
                  <a:pos x="61" y="204"/>
                </a:cxn>
                <a:cxn ang="0">
                  <a:pos x="63" y="201"/>
                </a:cxn>
                <a:cxn ang="0">
                  <a:pos x="63" y="195"/>
                </a:cxn>
                <a:cxn ang="0">
                  <a:pos x="60" y="176"/>
                </a:cxn>
                <a:cxn ang="0">
                  <a:pos x="57" y="149"/>
                </a:cxn>
                <a:cxn ang="0">
                  <a:pos x="57" y="138"/>
                </a:cxn>
                <a:cxn ang="0">
                  <a:pos x="57" y="133"/>
                </a:cxn>
                <a:cxn ang="0">
                  <a:pos x="55" y="129"/>
                </a:cxn>
                <a:cxn ang="0">
                  <a:pos x="54" y="126"/>
                </a:cxn>
                <a:cxn ang="0">
                  <a:pos x="51" y="121"/>
                </a:cxn>
                <a:cxn ang="0">
                  <a:pos x="49" y="117"/>
                </a:cxn>
                <a:cxn ang="0">
                  <a:pos x="48" y="114"/>
                </a:cxn>
                <a:cxn ang="0">
                  <a:pos x="47" y="111"/>
                </a:cxn>
                <a:cxn ang="0">
                  <a:pos x="42" y="98"/>
                </a:cxn>
                <a:cxn ang="0">
                  <a:pos x="32" y="71"/>
                </a:cxn>
                <a:cxn ang="0">
                  <a:pos x="29" y="67"/>
                </a:cxn>
                <a:cxn ang="0">
                  <a:pos x="20" y="66"/>
                </a:cxn>
                <a:cxn ang="0">
                  <a:pos x="14" y="64"/>
                </a:cxn>
                <a:cxn ang="0">
                  <a:pos x="0" y="58"/>
                </a:cxn>
                <a:cxn ang="0">
                  <a:pos x="4" y="17"/>
                </a:cxn>
                <a:cxn ang="0">
                  <a:pos x="10" y="16"/>
                </a:cxn>
                <a:cxn ang="0">
                  <a:pos x="19" y="16"/>
                </a:cxn>
                <a:cxn ang="0">
                  <a:pos x="24" y="14"/>
                </a:cxn>
                <a:cxn ang="0">
                  <a:pos x="27" y="13"/>
                </a:cxn>
                <a:cxn ang="0">
                  <a:pos x="32" y="13"/>
                </a:cxn>
                <a:cxn ang="0">
                  <a:pos x="74" y="4"/>
                </a:cxn>
                <a:cxn ang="0">
                  <a:pos x="77" y="2"/>
                </a:cxn>
                <a:cxn ang="0">
                  <a:pos x="82" y="2"/>
                </a:cxn>
                <a:cxn ang="0">
                  <a:pos x="86" y="1"/>
                </a:cxn>
                <a:cxn ang="0">
                  <a:pos x="91" y="1"/>
                </a:cxn>
                <a:cxn ang="0">
                  <a:pos x="95" y="1"/>
                </a:cxn>
                <a:cxn ang="0">
                  <a:pos x="99" y="0"/>
                </a:cxn>
                <a:cxn ang="0">
                  <a:pos x="104" y="0"/>
                </a:cxn>
                <a:cxn ang="0">
                  <a:pos x="108" y="0"/>
                </a:cxn>
                <a:cxn ang="0">
                  <a:pos x="113" y="0"/>
                </a:cxn>
                <a:cxn ang="0">
                  <a:pos x="117" y="0"/>
                </a:cxn>
                <a:cxn ang="0">
                  <a:pos x="121" y="0"/>
                </a:cxn>
                <a:cxn ang="0">
                  <a:pos x="126" y="0"/>
                </a:cxn>
              </a:cxnLst>
              <a:rect l="0" t="0" r="r" b="b"/>
              <a:pathLst>
                <a:path w="126" h="393">
                  <a:moveTo>
                    <a:pt x="41" y="393"/>
                  </a:moveTo>
                  <a:lnTo>
                    <a:pt x="42" y="392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5" y="387"/>
                  </a:lnTo>
                  <a:lnTo>
                    <a:pt x="47" y="384"/>
                  </a:lnTo>
                  <a:lnTo>
                    <a:pt x="48" y="384"/>
                  </a:lnTo>
                  <a:lnTo>
                    <a:pt x="48" y="383"/>
                  </a:lnTo>
                  <a:lnTo>
                    <a:pt x="51" y="381"/>
                  </a:lnTo>
                  <a:lnTo>
                    <a:pt x="51" y="380"/>
                  </a:lnTo>
                  <a:lnTo>
                    <a:pt x="52" y="378"/>
                  </a:lnTo>
                  <a:lnTo>
                    <a:pt x="54" y="377"/>
                  </a:lnTo>
                  <a:lnTo>
                    <a:pt x="55" y="377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8" y="374"/>
                  </a:lnTo>
                  <a:lnTo>
                    <a:pt x="58" y="372"/>
                  </a:lnTo>
                  <a:lnTo>
                    <a:pt x="58" y="371"/>
                  </a:lnTo>
                  <a:lnTo>
                    <a:pt x="58" y="368"/>
                  </a:lnTo>
                  <a:lnTo>
                    <a:pt x="58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4"/>
                  </a:lnTo>
                  <a:lnTo>
                    <a:pt x="58" y="362"/>
                  </a:lnTo>
                  <a:lnTo>
                    <a:pt x="57" y="359"/>
                  </a:lnTo>
                  <a:lnTo>
                    <a:pt x="55" y="358"/>
                  </a:lnTo>
                  <a:lnTo>
                    <a:pt x="55" y="356"/>
                  </a:lnTo>
                  <a:lnTo>
                    <a:pt x="55" y="355"/>
                  </a:lnTo>
                  <a:lnTo>
                    <a:pt x="54" y="352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4" y="346"/>
                  </a:lnTo>
                  <a:lnTo>
                    <a:pt x="52" y="343"/>
                  </a:lnTo>
                  <a:lnTo>
                    <a:pt x="52" y="342"/>
                  </a:lnTo>
                  <a:lnTo>
                    <a:pt x="52" y="340"/>
                  </a:lnTo>
                  <a:lnTo>
                    <a:pt x="52" y="339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2" y="333"/>
                  </a:lnTo>
                  <a:lnTo>
                    <a:pt x="52" y="331"/>
                  </a:lnTo>
                  <a:lnTo>
                    <a:pt x="52" y="330"/>
                  </a:lnTo>
                  <a:lnTo>
                    <a:pt x="52" y="328"/>
                  </a:lnTo>
                  <a:lnTo>
                    <a:pt x="54" y="328"/>
                  </a:lnTo>
                  <a:lnTo>
                    <a:pt x="54" y="327"/>
                  </a:lnTo>
                  <a:lnTo>
                    <a:pt x="52" y="325"/>
                  </a:lnTo>
                  <a:lnTo>
                    <a:pt x="52" y="323"/>
                  </a:lnTo>
                  <a:lnTo>
                    <a:pt x="52" y="321"/>
                  </a:lnTo>
                  <a:lnTo>
                    <a:pt x="52" y="320"/>
                  </a:lnTo>
                  <a:lnTo>
                    <a:pt x="52" y="318"/>
                  </a:lnTo>
                  <a:lnTo>
                    <a:pt x="51" y="315"/>
                  </a:lnTo>
                  <a:lnTo>
                    <a:pt x="51" y="311"/>
                  </a:lnTo>
                  <a:lnTo>
                    <a:pt x="51" y="309"/>
                  </a:lnTo>
                  <a:lnTo>
                    <a:pt x="49" y="308"/>
                  </a:lnTo>
                  <a:lnTo>
                    <a:pt x="49" y="306"/>
                  </a:lnTo>
                  <a:lnTo>
                    <a:pt x="49" y="305"/>
                  </a:lnTo>
                  <a:lnTo>
                    <a:pt x="49" y="303"/>
                  </a:lnTo>
                  <a:lnTo>
                    <a:pt x="49" y="301"/>
                  </a:lnTo>
                  <a:lnTo>
                    <a:pt x="49" y="299"/>
                  </a:lnTo>
                  <a:lnTo>
                    <a:pt x="49" y="298"/>
                  </a:lnTo>
                  <a:lnTo>
                    <a:pt x="48" y="296"/>
                  </a:lnTo>
                  <a:lnTo>
                    <a:pt x="48" y="293"/>
                  </a:lnTo>
                  <a:lnTo>
                    <a:pt x="48" y="292"/>
                  </a:lnTo>
                  <a:lnTo>
                    <a:pt x="49" y="277"/>
                  </a:lnTo>
                  <a:lnTo>
                    <a:pt x="51" y="271"/>
                  </a:lnTo>
                  <a:lnTo>
                    <a:pt x="52" y="258"/>
                  </a:lnTo>
                  <a:lnTo>
                    <a:pt x="55" y="245"/>
                  </a:lnTo>
                  <a:lnTo>
                    <a:pt x="55" y="237"/>
                  </a:lnTo>
                  <a:lnTo>
                    <a:pt x="60" y="215"/>
                  </a:lnTo>
                  <a:lnTo>
                    <a:pt x="61" y="204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3" y="201"/>
                  </a:lnTo>
                  <a:lnTo>
                    <a:pt x="63" y="199"/>
                  </a:lnTo>
                  <a:lnTo>
                    <a:pt x="63" y="196"/>
                  </a:lnTo>
                  <a:lnTo>
                    <a:pt x="63" y="195"/>
                  </a:lnTo>
                  <a:lnTo>
                    <a:pt x="63" y="193"/>
                  </a:lnTo>
                  <a:lnTo>
                    <a:pt x="61" y="192"/>
                  </a:lnTo>
                  <a:lnTo>
                    <a:pt x="60" y="176"/>
                  </a:lnTo>
                  <a:lnTo>
                    <a:pt x="58" y="168"/>
                  </a:lnTo>
                  <a:lnTo>
                    <a:pt x="58" y="157"/>
                  </a:lnTo>
                  <a:lnTo>
                    <a:pt x="57" y="149"/>
                  </a:lnTo>
                  <a:lnTo>
                    <a:pt x="57" y="140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7" y="133"/>
                  </a:lnTo>
                  <a:lnTo>
                    <a:pt x="55" y="132"/>
                  </a:lnTo>
                  <a:lnTo>
                    <a:pt x="55" y="130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4" y="127"/>
                  </a:lnTo>
                  <a:lnTo>
                    <a:pt x="54" y="126"/>
                  </a:lnTo>
                  <a:lnTo>
                    <a:pt x="52" y="124"/>
                  </a:lnTo>
                  <a:lnTo>
                    <a:pt x="52" y="123"/>
                  </a:lnTo>
                  <a:lnTo>
                    <a:pt x="51" y="121"/>
                  </a:lnTo>
                  <a:lnTo>
                    <a:pt x="51" y="120"/>
                  </a:lnTo>
                  <a:lnTo>
                    <a:pt x="49" y="118"/>
                  </a:lnTo>
                  <a:lnTo>
                    <a:pt x="49" y="117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8" y="114"/>
                  </a:lnTo>
                  <a:lnTo>
                    <a:pt x="48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0"/>
                  </a:lnTo>
                  <a:lnTo>
                    <a:pt x="47" y="108"/>
                  </a:lnTo>
                  <a:lnTo>
                    <a:pt x="42" y="98"/>
                  </a:lnTo>
                  <a:lnTo>
                    <a:pt x="33" y="73"/>
                  </a:lnTo>
                  <a:lnTo>
                    <a:pt x="33" y="71"/>
                  </a:lnTo>
                  <a:lnTo>
                    <a:pt x="32" y="71"/>
                  </a:lnTo>
                  <a:lnTo>
                    <a:pt x="30" y="70"/>
                  </a:lnTo>
                  <a:lnTo>
                    <a:pt x="29" y="69"/>
                  </a:lnTo>
                  <a:lnTo>
                    <a:pt x="29" y="67"/>
                  </a:lnTo>
                  <a:lnTo>
                    <a:pt x="26" y="67"/>
                  </a:lnTo>
                  <a:lnTo>
                    <a:pt x="24" y="67"/>
                  </a:lnTo>
                  <a:lnTo>
                    <a:pt x="20" y="66"/>
                  </a:lnTo>
                  <a:lnTo>
                    <a:pt x="19" y="64"/>
                  </a:lnTo>
                  <a:lnTo>
                    <a:pt x="17" y="64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1" y="63"/>
                  </a:lnTo>
                  <a:lnTo>
                    <a:pt x="0" y="58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4"/>
                  </a:lnTo>
                  <a:lnTo>
                    <a:pt x="23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3"/>
                  </a:lnTo>
                  <a:lnTo>
                    <a:pt x="29" y="13"/>
                  </a:lnTo>
                  <a:lnTo>
                    <a:pt x="30" y="13"/>
                  </a:lnTo>
                  <a:lnTo>
                    <a:pt x="32" y="13"/>
                  </a:lnTo>
                  <a:lnTo>
                    <a:pt x="33" y="13"/>
                  </a:lnTo>
                  <a:lnTo>
                    <a:pt x="48" y="8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2" y="2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3" y="1"/>
                  </a:lnTo>
                  <a:lnTo>
                    <a:pt x="95" y="1"/>
                  </a:lnTo>
                  <a:lnTo>
                    <a:pt x="96" y="1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4" y="0"/>
                  </a:lnTo>
                  <a:lnTo>
                    <a:pt x="126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3497" y="2221"/>
              <a:ext cx="865" cy="852"/>
            </a:xfrm>
            <a:custGeom>
              <a:avLst/>
              <a:gdLst/>
              <a:ahLst/>
              <a:cxnLst>
                <a:cxn ang="0">
                  <a:pos x="625" y="452"/>
                </a:cxn>
                <a:cxn ang="0">
                  <a:pos x="318" y="827"/>
                </a:cxn>
                <a:cxn ang="0">
                  <a:pos x="304" y="792"/>
                </a:cxn>
                <a:cxn ang="0">
                  <a:pos x="291" y="762"/>
                </a:cxn>
                <a:cxn ang="0">
                  <a:pos x="317" y="743"/>
                </a:cxn>
                <a:cxn ang="0">
                  <a:pos x="323" y="712"/>
                </a:cxn>
                <a:cxn ang="0">
                  <a:pos x="310" y="686"/>
                </a:cxn>
                <a:cxn ang="0">
                  <a:pos x="313" y="664"/>
                </a:cxn>
                <a:cxn ang="0">
                  <a:pos x="330" y="637"/>
                </a:cxn>
                <a:cxn ang="0">
                  <a:pos x="351" y="618"/>
                </a:cxn>
                <a:cxn ang="0">
                  <a:pos x="318" y="611"/>
                </a:cxn>
                <a:cxn ang="0">
                  <a:pos x="304" y="582"/>
                </a:cxn>
                <a:cxn ang="0">
                  <a:pos x="286" y="552"/>
                </a:cxn>
                <a:cxn ang="0">
                  <a:pos x="267" y="530"/>
                </a:cxn>
                <a:cxn ang="0">
                  <a:pos x="251" y="511"/>
                </a:cxn>
                <a:cxn ang="0">
                  <a:pos x="233" y="407"/>
                </a:cxn>
                <a:cxn ang="0">
                  <a:pos x="200" y="380"/>
                </a:cxn>
                <a:cxn ang="0">
                  <a:pos x="179" y="338"/>
                </a:cxn>
                <a:cxn ang="0">
                  <a:pos x="133" y="294"/>
                </a:cxn>
                <a:cxn ang="0">
                  <a:pos x="114" y="263"/>
                </a:cxn>
                <a:cxn ang="0">
                  <a:pos x="88" y="245"/>
                </a:cxn>
                <a:cxn ang="0">
                  <a:pos x="47" y="201"/>
                </a:cxn>
                <a:cxn ang="0">
                  <a:pos x="9" y="187"/>
                </a:cxn>
                <a:cxn ang="0">
                  <a:pos x="19" y="159"/>
                </a:cxn>
                <a:cxn ang="0">
                  <a:pos x="56" y="166"/>
                </a:cxn>
                <a:cxn ang="0">
                  <a:pos x="94" y="163"/>
                </a:cxn>
                <a:cxn ang="0">
                  <a:pos x="128" y="175"/>
                </a:cxn>
                <a:cxn ang="0">
                  <a:pos x="178" y="166"/>
                </a:cxn>
                <a:cxn ang="0">
                  <a:pos x="216" y="173"/>
                </a:cxn>
                <a:cxn ang="0">
                  <a:pos x="249" y="172"/>
                </a:cxn>
                <a:cxn ang="0">
                  <a:pos x="276" y="198"/>
                </a:cxn>
                <a:cxn ang="0">
                  <a:pos x="307" y="204"/>
                </a:cxn>
                <a:cxn ang="0">
                  <a:pos x="329" y="225"/>
                </a:cxn>
                <a:cxn ang="0">
                  <a:pos x="362" y="237"/>
                </a:cxn>
                <a:cxn ang="0">
                  <a:pos x="405" y="245"/>
                </a:cxn>
                <a:cxn ang="0">
                  <a:pos x="439" y="259"/>
                </a:cxn>
                <a:cxn ang="0">
                  <a:pos x="467" y="266"/>
                </a:cxn>
                <a:cxn ang="0">
                  <a:pos x="481" y="237"/>
                </a:cxn>
                <a:cxn ang="0">
                  <a:pos x="503" y="204"/>
                </a:cxn>
                <a:cxn ang="0">
                  <a:pos x="509" y="179"/>
                </a:cxn>
                <a:cxn ang="0">
                  <a:pos x="512" y="157"/>
                </a:cxn>
                <a:cxn ang="0">
                  <a:pos x="524" y="140"/>
                </a:cxn>
                <a:cxn ang="0">
                  <a:pos x="530" y="121"/>
                </a:cxn>
                <a:cxn ang="0">
                  <a:pos x="523" y="100"/>
                </a:cxn>
                <a:cxn ang="0">
                  <a:pos x="509" y="87"/>
                </a:cxn>
                <a:cxn ang="0">
                  <a:pos x="521" y="25"/>
                </a:cxn>
                <a:cxn ang="0">
                  <a:pos x="546" y="29"/>
                </a:cxn>
                <a:cxn ang="0">
                  <a:pos x="578" y="22"/>
                </a:cxn>
                <a:cxn ang="0">
                  <a:pos x="602" y="24"/>
                </a:cxn>
                <a:cxn ang="0">
                  <a:pos x="625" y="24"/>
                </a:cxn>
                <a:cxn ang="0">
                  <a:pos x="643" y="15"/>
                </a:cxn>
                <a:cxn ang="0">
                  <a:pos x="658" y="9"/>
                </a:cxn>
                <a:cxn ang="0">
                  <a:pos x="675" y="3"/>
                </a:cxn>
                <a:cxn ang="0">
                  <a:pos x="696" y="6"/>
                </a:cxn>
                <a:cxn ang="0">
                  <a:pos x="719" y="10"/>
                </a:cxn>
                <a:cxn ang="0">
                  <a:pos x="740" y="21"/>
                </a:cxn>
                <a:cxn ang="0">
                  <a:pos x="759" y="41"/>
                </a:cxn>
                <a:cxn ang="0">
                  <a:pos x="787" y="47"/>
                </a:cxn>
                <a:cxn ang="0">
                  <a:pos x="794" y="69"/>
                </a:cxn>
                <a:cxn ang="0">
                  <a:pos x="800" y="85"/>
                </a:cxn>
                <a:cxn ang="0">
                  <a:pos x="809" y="106"/>
                </a:cxn>
                <a:cxn ang="0">
                  <a:pos x="828" y="123"/>
                </a:cxn>
                <a:cxn ang="0">
                  <a:pos x="844" y="151"/>
                </a:cxn>
              </a:cxnLst>
              <a:rect l="0" t="0" r="r" b="b"/>
              <a:pathLst>
                <a:path w="865" h="852">
                  <a:moveTo>
                    <a:pt x="848" y="157"/>
                  </a:moveTo>
                  <a:lnTo>
                    <a:pt x="850" y="163"/>
                  </a:lnTo>
                  <a:lnTo>
                    <a:pt x="860" y="175"/>
                  </a:lnTo>
                  <a:lnTo>
                    <a:pt x="865" y="185"/>
                  </a:lnTo>
                  <a:lnTo>
                    <a:pt x="865" y="187"/>
                  </a:lnTo>
                  <a:lnTo>
                    <a:pt x="865" y="200"/>
                  </a:lnTo>
                  <a:lnTo>
                    <a:pt x="865" y="203"/>
                  </a:lnTo>
                  <a:lnTo>
                    <a:pt x="860" y="222"/>
                  </a:lnTo>
                  <a:lnTo>
                    <a:pt x="848" y="231"/>
                  </a:lnTo>
                  <a:lnTo>
                    <a:pt x="826" y="234"/>
                  </a:lnTo>
                  <a:lnTo>
                    <a:pt x="810" y="235"/>
                  </a:lnTo>
                  <a:lnTo>
                    <a:pt x="782" y="239"/>
                  </a:lnTo>
                  <a:lnTo>
                    <a:pt x="760" y="253"/>
                  </a:lnTo>
                  <a:lnTo>
                    <a:pt x="743" y="263"/>
                  </a:lnTo>
                  <a:lnTo>
                    <a:pt x="735" y="267"/>
                  </a:lnTo>
                  <a:lnTo>
                    <a:pt x="732" y="270"/>
                  </a:lnTo>
                  <a:lnTo>
                    <a:pt x="725" y="275"/>
                  </a:lnTo>
                  <a:lnTo>
                    <a:pt x="722" y="281"/>
                  </a:lnTo>
                  <a:lnTo>
                    <a:pt x="712" y="308"/>
                  </a:lnTo>
                  <a:lnTo>
                    <a:pt x="687" y="303"/>
                  </a:lnTo>
                  <a:lnTo>
                    <a:pt x="678" y="301"/>
                  </a:lnTo>
                  <a:lnTo>
                    <a:pt x="669" y="316"/>
                  </a:lnTo>
                  <a:lnTo>
                    <a:pt x="659" y="339"/>
                  </a:lnTo>
                  <a:lnTo>
                    <a:pt x="656" y="358"/>
                  </a:lnTo>
                  <a:lnTo>
                    <a:pt x="658" y="375"/>
                  </a:lnTo>
                  <a:lnTo>
                    <a:pt x="655" y="389"/>
                  </a:lnTo>
                  <a:lnTo>
                    <a:pt x="631" y="442"/>
                  </a:lnTo>
                  <a:lnTo>
                    <a:pt x="625" y="452"/>
                  </a:lnTo>
                  <a:lnTo>
                    <a:pt x="616" y="467"/>
                  </a:lnTo>
                  <a:lnTo>
                    <a:pt x="612" y="471"/>
                  </a:lnTo>
                  <a:lnTo>
                    <a:pt x="603" y="485"/>
                  </a:lnTo>
                  <a:lnTo>
                    <a:pt x="553" y="545"/>
                  </a:lnTo>
                  <a:lnTo>
                    <a:pt x="550" y="548"/>
                  </a:lnTo>
                  <a:lnTo>
                    <a:pt x="533" y="570"/>
                  </a:lnTo>
                  <a:lnTo>
                    <a:pt x="527" y="577"/>
                  </a:lnTo>
                  <a:lnTo>
                    <a:pt x="515" y="582"/>
                  </a:lnTo>
                  <a:lnTo>
                    <a:pt x="493" y="586"/>
                  </a:lnTo>
                  <a:lnTo>
                    <a:pt x="484" y="590"/>
                  </a:lnTo>
                  <a:lnTo>
                    <a:pt x="483" y="592"/>
                  </a:lnTo>
                  <a:lnTo>
                    <a:pt x="464" y="601"/>
                  </a:lnTo>
                  <a:lnTo>
                    <a:pt x="462" y="608"/>
                  </a:lnTo>
                  <a:lnTo>
                    <a:pt x="430" y="728"/>
                  </a:lnTo>
                  <a:lnTo>
                    <a:pt x="429" y="734"/>
                  </a:lnTo>
                  <a:lnTo>
                    <a:pt x="404" y="774"/>
                  </a:lnTo>
                  <a:lnTo>
                    <a:pt x="398" y="786"/>
                  </a:lnTo>
                  <a:lnTo>
                    <a:pt x="390" y="794"/>
                  </a:lnTo>
                  <a:lnTo>
                    <a:pt x="389" y="797"/>
                  </a:lnTo>
                  <a:lnTo>
                    <a:pt x="387" y="799"/>
                  </a:lnTo>
                  <a:lnTo>
                    <a:pt x="383" y="805"/>
                  </a:lnTo>
                  <a:lnTo>
                    <a:pt x="377" y="812"/>
                  </a:lnTo>
                  <a:lnTo>
                    <a:pt x="376" y="815"/>
                  </a:lnTo>
                  <a:lnTo>
                    <a:pt x="373" y="818"/>
                  </a:lnTo>
                  <a:lnTo>
                    <a:pt x="355" y="843"/>
                  </a:lnTo>
                  <a:lnTo>
                    <a:pt x="348" y="852"/>
                  </a:lnTo>
                  <a:lnTo>
                    <a:pt x="336" y="843"/>
                  </a:lnTo>
                  <a:lnTo>
                    <a:pt x="318" y="827"/>
                  </a:lnTo>
                  <a:lnTo>
                    <a:pt x="317" y="818"/>
                  </a:lnTo>
                  <a:lnTo>
                    <a:pt x="316" y="816"/>
                  </a:lnTo>
                  <a:lnTo>
                    <a:pt x="316" y="815"/>
                  </a:lnTo>
                  <a:lnTo>
                    <a:pt x="314" y="815"/>
                  </a:lnTo>
                  <a:lnTo>
                    <a:pt x="313" y="814"/>
                  </a:lnTo>
                  <a:lnTo>
                    <a:pt x="311" y="812"/>
                  </a:lnTo>
                  <a:lnTo>
                    <a:pt x="313" y="812"/>
                  </a:lnTo>
                  <a:lnTo>
                    <a:pt x="313" y="811"/>
                  </a:lnTo>
                  <a:lnTo>
                    <a:pt x="311" y="811"/>
                  </a:lnTo>
                  <a:lnTo>
                    <a:pt x="311" y="809"/>
                  </a:lnTo>
                  <a:lnTo>
                    <a:pt x="311" y="808"/>
                  </a:lnTo>
                  <a:lnTo>
                    <a:pt x="310" y="806"/>
                  </a:lnTo>
                  <a:lnTo>
                    <a:pt x="311" y="806"/>
                  </a:lnTo>
                  <a:lnTo>
                    <a:pt x="311" y="805"/>
                  </a:lnTo>
                  <a:lnTo>
                    <a:pt x="310" y="805"/>
                  </a:lnTo>
                  <a:lnTo>
                    <a:pt x="310" y="803"/>
                  </a:lnTo>
                  <a:lnTo>
                    <a:pt x="310" y="802"/>
                  </a:lnTo>
                  <a:lnTo>
                    <a:pt x="308" y="802"/>
                  </a:lnTo>
                  <a:lnTo>
                    <a:pt x="308" y="800"/>
                  </a:lnTo>
                  <a:lnTo>
                    <a:pt x="307" y="800"/>
                  </a:lnTo>
                  <a:lnTo>
                    <a:pt x="307" y="799"/>
                  </a:lnTo>
                  <a:lnTo>
                    <a:pt x="307" y="797"/>
                  </a:lnTo>
                  <a:lnTo>
                    <a:pt x="307" y="796"/>
                  </a:lnTo>
                  <a:lnTo>
                    <a:pt x="307" y="794"/>
                  </a:lnTo>
                  <a:lnTo>
                    <a:pt x="305" y="794"/>
                  </a:lnTo>
                  <a:lnTo>
                    <a:pt x="305" y="793"/>
                  </a:lnTo>
                  <a:lnTo>
                    <a:pt x="304" y="793"/>
                  </a:lnTo>
                  <a:lnTo>
                    <a:pt x="304" y="792"/>
                  </a:lnTo>
                  <a:lnTo>
                    <a:pt x="304" y="790"/>
                  </a:lnTo>
                  <a:lnTo>
                    <a:pt x="302" y="790"/>
                  </a:lnTo>
                  <a:lnTo>
                    <a:pt x="302" y="789"/>
                  </a:lnTo>
                  <a:lnTo>
                    <a:pt x="302" y="787"/>
                  </a:lnTo>
                  <a:lnTo>
                    <a:pt x="301" y="787"/>
                  </a:lnTo>
                  <a:lnTo>
                    <a:pt x="301" y="786"/>
                  </a:lnTo>
                  <a:lnTo>
                    <a:pt x="301" y="784"/>
                  </a:lnTo>
                  <a:lnTo>
                    <a:pt x="301" y="783"/>
                  </a:lnTo>
                  <a:lnTo>
                    <a:pt x="299" y="783"/>
                  </a:lnTo>
                  <a:lnTo>
                    <a:pt x="299" y="781"/>
                  </a:lnTo>
                  <a:lnTo>
                    <a:pt x="298" y="780"/>
                  </a:lnTo>
                  <a:lnTo>
                    <a:pt x="296" y="778"/>
                  </a:lnTo>
                  <a:lnTo>
                    <a:pt x="295" y="778"/>
                  </a:lnTo>
                  <a:lnTo>
                    <a:pt x="295" y="777"/>
                  </a:lnTo>
                  <a:lnTo>
                    <a:pt x="295" y="775"/>
                  </a:lnTo>
                  <a:lnTo>
                    <a:pt x="295" y="774"/>
                  </a:lnTo>
                  <a:lnTo>
                    <a:pt x="296" y="772"/>
                  </a:lnTo>
                  <a:lnTo>
                    <a:pt x="295" y="772"/>
                  </a:lnTo>
                  <a:lnTo>
                    <a:pt x="296" y="771"/>
                  </a:lnTo>
                  <a:lnTo>
                    <a:pt x="295" y="771"/>
                  </a:lnTo>
                  <a:lnTo>
                    <a:pt x="295" y="769"/>
                  </a:lnTo>
                  <a:lnTo>
                    <a:pt x="295" y="768"/>
                  </a:lnTo>
                  <a:lnTo>
                    <a:pt x="295" y="767"/>
                  </a:lnTo>
                  <a:lnTo>
                    <a:pt x="293" y="767"/>
                  </a:lnTo>
                  <a:lnTo>
                    <a:pt x="293" y="765"/>
                  </a:lnTo>
                  <a:lnTo>
                    <a:pt x="293" y="764"/>
                  </a:lnTo>
                  <a:lnTo>
                    <a:pt x="292" y="764"/>
                  </a:lnTo>
                  <a:lnTo>
                    <a:pt x="291" y="762"/>
                  </a:lnTo>
                  <a:lnTo>
                    <a:pt x="291" y="761"/>
                  </a:lnTo>
                  <a:lnTo>
                    <a:pt x="292" y="761"/>
                  </a:lnTo>
                  <a:lnTo>
                    <a:pt x="292" y="759"/>
                  </a:lnTo>
                  <a:lnTo>
                    <a:pt x="293" y="759"/>
                  </a:lnTo>
                  <a:lnTo>
                    <a:pt x="293" y="758"/>
                  </a:lnTo>
                  <a:lnTo>
                    <a:pt x="295" y="758"/>
                  </a:lnTo>
                  <a:lnTo>
                    <a:pt x="296" y="756"/>
                  </a:lnTo>
                  <a:lnTo>
                    <a:pt x="298" y="756"/>
                  </a:lnTo>
                  <a:lnTo>
                    <a:pt x="298" y="755"/>
                  </a:lnTo>
                  <a:lnTo>
                    <a:pt x="299" y="755"/>
                  </a:lnTo>
                  <a:lnTo>
                    <a:pt x="301" y="755"/>
                  </a:lnTo>
                  <a:lnTo>
                    <a:pt x="301" y="753"/>
                  </a:lnTo>
                  <a:lnTo>
                    <a:pt x="302" y="753"/>
                  </a:lnTo>
                  <a:lnTo>
                    <a:pt x="302" y="752"/>
                  </a:lnTo>
                  <a:lnTo>
                    <a:pt x="304" y="752"/>
                  </a:lnTo>
                  <a:lnTo>
                    <a:pt x="304" y="750"/>
                  </a:lnTo>
                  <a:lnTo>
                    <a:pt x="305" y="750"/>
                  </a:lnTo>
                  <a:lnTo>
                    <a:pt x="307" y="749"/>
                  </a:lnTo>
                  <a:lnTo>
                    <a:pt x="307" y="747"/>
                  </a:lnTo>
                  <a:lnTo>
                    <a:pt x="308" y="747"/>
                  </a:lnTo>
                  <a:lnTo>
                    <a:pt x="308" y="746"/>
                  </a:lnTo>
                  <a:lnTo>
                    <a:pt x="310" y="746"/>
                  </a:lnTo>
                  <a:lnTo>
                    <a:pt x="311" y="745"/>
                  </a:lnTo>
                  <a:lnTo>
                    <a:pt x="311" y="743"/>
                  </a:lnTo>
                  <a:lnTo>
                    <a:pt x="313" y="743"/>
                  </a:lnTo>
                  <a:lnTo>
                    <a:pt x="314" y="742"/>
                  </a:lnTo>
                  <a:lnTo>
                    <a:pt x="316" y="742"/>
                  </a:lnTo>
                  <a:lnTo>
                    <a:pt x="317" y="743"/>
                  </a:lnTo>
                  <a:lnTo>
                    <a:pt x="318" y="743"/>
                  </a:lnTo>
                  <a:lnTo>
                    <a:pt x="320" y="742"/>
                  </a:lnTo>
                  <a:lnTo>
                    <a:pt x="321" y="742"/>
                  </a:lnTo>
                  <a:lnTo>
                    <a:pt x="321" y="740"/>
                  </a:lnTo>
                  <a:lnTo>
                    <a:pt x="323" y="740"/>
                  </a:lnTo>
                  <a:lnTo>
                    <a:pt x="324" y="740"/>
                  </a:lnTo>
                  <a:lnTo>
                    <a:pt x="324" y="739"/>
                  </a:lnTo>
                  <a:lnTo>
                    <a:pt x="324" y="737"/>
                  </a:lnTo>
                  <a:lnTo>
                    <a:pt x="324" y="736"/>
                  </a:lnTo>
                  <a:lnTo>
                    <a:pt x="324" y="734"/>
                  </a:lnTo>
                  <a:lnTo>
                    <a:pt x="323" y="734"/>
                  </a:lnTo>
                  <a:lnTo>
                    <a:pt x="323" y="733"/>
                  </a:lnTo>
                  <a:lnTo>
                    <a:pt x="321" y="731"/>
                  </a:lnTo>
                  <a:lnTo>
                    <a:pt x="320" y="730"/>
                  </a:lnTo>
                  <a:lnTo>
                    <a:pt x="320" y="728"/>
                  </a:lnTo>
                  <a:lnTo>
                    <a:pt x="320" y="727"/>
                  </a:lnTo>
                  <a:lnTo>
                    <a:pt x="320" y="725"/>
                  </a:lnTo>
                  <a:lnTo>
                    <a:pt x="320" y="724"/>
                  </a:lnTo>
                  <a:lnTo>
                    <a:pt x="320" y="723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21" y="720"/>
                  </a:lnTo>
                  <a:lnTo>
                    <a:pt x="321" y="718"/>
                  </a:lnTo>
                  <a:lnTo>
                    <a:pt x="321" y="717"/>
                  </a:lnTo>
                  <a:lnTo>
                    <a:pt x="323" y="715"/>
                  </a:lnTo>
                  <a:lnTo>
                    <a:pt x="321" y="715"/>
                  </a:lnTo>
                  <a:lnTo>
                    <a:pt x="323" y="714"/>
                  </a:lnTo>
                  <a:lnTo>
                    <a:pt x="323" y="712"/>
                  </a:lnTo>
                  <a:lnTo>
                    <a:pt x="323" y="711"/>
                  </a:lnTo>
                  <a:lnTo>
                    <a:pt x="323" y="709"/>
                  </a:lnTo>
                  <a:lnTo>
                    <a:pt x="321" y="709"/>
                  </a:lnTo>
                  <a:lnTo>
                    <a:pt x="321" y="708"/>
                  </a:lnTo>
                  <a:lnTo>
                    <a:pt x="321" y="706"/>
                  </a:lnTo>
                  <a:lnTo>
                    <a:pt x="320" y="706"/>
                  </a:lnTo>
                  <a:lnTo>
                    <a:pt x="320" y="705"/>
                  </a:lnTo>
                  <a:lnTo>
                    <a:pt x="320" y="703"/>
                  </a:lnTo>
                  <a:lnTo>
                    <a:pt x="318" y="703"/>
                  </a:lnTo>
                  <a:lnTo>
                    <a:pt x="318" y="702"/>
                  </a:lnTo>
                  <a:lnTo>
                    <a:pt x="317" y="702"/>
                  </a:lnTo>
                  <a:lnTo>
                    <a:pt x="317" y="700"/>
                  </a:lnTo>
                  <a:lnTo>
                    <a:pt x="316" y="700"/>
                  </a:lnTo>
                  <a:lnTo>
                    <a:pt x="316" y="699"/>
                  </a:lnTo>
                  <a:lnTo>
                    <a:pt x="314" y="699"/>
                  </a:lnTo>
                  <a:lnTo>
                    <a:pt x="314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1" y="699"/>
                  </a:lnTo>
                  <a:lnTo>
                    <a:pt x="311" y="698"/>
                  </a:lnTo>
                  <a:lnTo>
                    <a:pt x="311" y="696"/>
                  </a:lnTo>
                  <a:lnTo>
                    <a:pt x="311" y="695"/>
                  </a:lnTo>
                  <a:lnTo>
                    <a:pt x="311" y="693"/>
                  </a:lnTo>
                  <a:lnTo>
                    <a:pt x="311" y="692"/>
                  </a:lnTo>
                  <a:lnTo>
                    <a:pt x="311" y="690"/>
                  </a:lnTo>
                  <a:lnTo>
                    <a:pt x="311" y="689"/>
                  </a:lnTo>
                  <a:lnTo>
                    <a:pt x="310" y="687"/>
                  </a:lnTo>
                  <a:lnTo>
                    <a:pt x="310" y="686"/>
                  </a:lnTo>
                  <a:lnTo>
                    <a:pt x="310" y="684"/>
                  </a:lnTo>
                  <a:lnTo>
                    <a:pt x="311" y="684"/>
                  </a:lnTo>
                  <a:lnTo>
                    <a:pt x="310" y="684"/>
                  </a:lnTo>
                  <a:lnTo>
                    <a:pt x="311" y="683"/>
                  </a:lnTo>
                  <a:lnTo>
                    <a:pt x="310" y="683"/>
                  </a:lnTo>
                  <a:lnTo>
                    <a:pt x="310" y="681"/>
                  </a:lnTo>
                  <a:lnTo>
                    <a:pt x="310" y="680"/>
                  </a:lnTo>
                  <a:lnTo>
                    <a:pt x="308" y="680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7" y="677"/>
                  </a:lnTo>
                  <a:lnTo>
                    <a:pt x="305" y="677"/>
                  </a:lnTo>
                  <a:lnTo>
                    <a:pt x="305" y="676"/>
                  </a:lnTo>
                  <a:lnTo>
                    <a:pt x="304" y="676"/>
                  </a:lnTo>
                  <a:lnTo>
                    <a:pt x="305" y="676"/>
                  </a:lnTo>
                  <a:lnTo>
                    <a:pt x="305" y="674"/>
                  </a:lnTo>
                  <a:lnTo>
                    <a:pt x="305" y="673"/>
                  </a:lnTo>
                  <a:lnTo>
                    <a:pt x="304" y="673"/>
                  </a:lnTo>
                  <a:lnTo>
                    <a:pt x="304" y="671"/>
                  </a:lnTo>
                  <a:lnTo>
                    <a:pt x="305" y="670"/>
                  </a:lnTo>
                  <a:lnTo>
                    <a:pt x="305" y="668"/>
                  </a:lnTo>
                  <a:lnTo>
                    <a:pt x="307" y="668"/>
                  </a:lnTo>
                  <a:lnTo>
                    <a:pt x="307" y="667"/>
                  </a:lnTo>
                  <a:lnTo>
                    <a:pt x="308" y="667"/>
                  </a:lnTo>
                  <a:lnTo>
                    <a:pt x="308" y="665"/>
                  </a:lnTo>
                  <a:lnTo>
                    <a:pt x="310" y="665"/>
                  </a:lnTo>
                  <a:lnTo>
                    <a:pt x="311" y="664"/>
                  </a:lnTo>
                  <a:lnTo>
                    <a:pt x="313" y="664"/>
                  </a:lnTo>
                  <a:lnTo>
                    <a:pt x="314" y="662"/>
                  </a:lnTo>
                  <a:lnTo>
                    <a:pt x="316" y="662"/>
                  </a:lnTo>
                  <a:lnTo>
                    <a:pt x="316" y="661"/>
                  </a:lnTo>
                  <a:lnTo>
                    <a:pt x="317" y="661"/>
                  </a:lnTo>
                  <a:lnTo>
                    <a:pt x="317" y="659"/>
                  </a:lnTo>
                  <a:lnTo>
                    <a:pt x="318" y="659"/>
                  </a:lnTo>
                  <a:lnTo>
                    <a:pt x="318" y="658"/>
                  </a:lnTo>
                  <a:lnTo>
                    <a:pt x="320" y="656"/>
                  </a:lnTo>
                  <a:lnTo>
                    <a:pt x="320" y="655"/>
                  </a:lnTo>
                  <a:lnTo>
                    <a:pt x="320" y="654"/>
                  </a:lnTo>
                  <a:lnTo>
                    <a:pt x="321" y="654"/>
                  </a:lnTo>
                  <a:lnTo>
                    <a:pt x="323" y="652"/>
                  </a:lnTo>
                  <a:lnTo>
                    <a:pt x="323" y="651"/>
                  </a:lnTo>
                  <a:lnTo>
                    <a:pt x="324" y="651"/>
                  </a:lnTo>
                  <a:lnTo>
                    <a:pt x="324" y="649"/>
                  </a:lnTo>
                  <a:lnTo>
                    <a:pt x="326" y="648"/>
                  </a:lnTo>
                  <a:lnTo>
                    <a:pt x="326" y="646"/>
                  </a:lnTo>
                  <a:lnTo>
                    <a:pt x="326" y="645"/>
                  </a:lnTo>
                  <a:lnTo>
                    <a:pt x="326" y="643"/>
                  </a:lnTo>
                  <a:lnTo>
                    <a:pt x="326" y="642"/>
                  </a:lnTo>
                  <a:lnTo>
                    <a:pt x="327" y="642"/>
                  </a:lnTo>
                  <a:lnTo>
                    <a:pt x="327" y="643"/>
                  </a:lnTo>
                  <a:lnTo>
                    <a:pt x="327" y="642"/>
                  </a:lnTo>
                  <a:lnTo>
                    <a:pt x="329" y="642"/>
                  </a:lnTo>
                  <a:lnTo>
                    <a:pt x="329" y="640"/>
                  </a:lnTo>
                  <a:lnTo>
                    <a:pt x="329" y="639"/>
                  </a:lnTo>
                  <a:lnTo>
                    <a:pt x="329" y="637"/>
                  </a:lnTo>
                  <a:lnTo>
                    <a:pt x="330" y="637"/>
                  </a:lnTo>
                  <a:lnTo>
                    <a:pt x="332" y="636"/>
                  </a:lnTo>
                  <a:lnTo>
                    <a:pt x="333" y="636"/>
                  </a:lnTo>
                  <a:lnTo>
                    <a:pt x="335" y="636"/>
                  </a:lnTo>
                  <a:lnTo>
                    <a:pt x="335" y="637"/>
                  </a:lnTo>
                  <a:lnTo>
                    <a:pt x="335" y="639"/>
                  </a:lnTo>
                  <a:lnTo>
                    <a:pt x="336" y="639"/>
                  </a:lnTo>
                  <a:lnTo>
                    <a:pt x="336" y="640"/>
                  </a:lnTo>
                  <a:lnTo>
                    <a:pt x="338" y="642"/>
                  </a:lnTo>
                  <a:lnTo>
                    <a:pt x="339" y="640"/>
                  </a:lnTo>
                  <a:lnTo>
                    <a:pt x="340" y="640"/>
                  </a:lnTo>
                  <a:lnTo>
                    <a:pt x="340" y="639"/>
                  </a:lnTo>
                  <a:lnTo>
                    <a:pt x="342" y="639"/>
                  </a:lnTo>
                  <a:lnTo>
                    <a:pt x="342" y="637"/>
                  </a:lnTo>
                  <a:lnTo>
                    <a:pt x="343" y="637"/>
                  </a:lnTo>
                  <a:lnTo>
                    <a:pt x="345" y="636"/>
                  </a:lnTo>
                  <a:lnTo>
                    <a:pt x="346" y="634"/>
                  </a:lnTo>
                  <a:lnTo>
                    <a:pt x="348" y="634"/>
                  </a:lnTo>
                  <a:lnTo>
                    <a:pt x="348" y="633"/>
                  </a:lnTo>
                  <a:lnTo>
                    <a:pt x="348" y="631"/>
                  </a:lnTo>
                  <a:lnTo>
                    <a:pt x="348" y="630"/>
                  </a:lnTo>
                  <a:lnTo>
                    <a:pt x="348" y="629"/>
                  </a:lnTo>
                  <a:lnTo>
                    <a:pt x="348" y="627"/>
                  </a:lnTo>
                  <a:lnTo>
                    <a:pt x="349" y="626"/>
                  </a:lnTo>
                  <a:lnTo>
                    <a:pt x="349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1" y="620"/>
                  </a:lnTo>
                  <a:lnTo>
                    <a:pt x="351" y="618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9" y="615"/>
                  </a:lnTo>
                  <a:lnTo>
                    <a:pt x="348" y="615"/>
                  </a:lnTo>
                  <a:lnTo>
                    <a:pt x="346" y="615"/>
                  </a:lnTo>
                  <a:lnTo>
                    <a:pt x="345" y="615"/>
                  </a:lnTo>
                  <a:lnTo>
                    <a:pt x="345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5"/>
                  </a:lnTo>
                  <a:lnTo>
                    <a:pt x="339" y="615"/>
                  </a:lnTo>
                  <a:lnTo>
                    <a:pt x="338" y="615"/>
                  </a:lnTo>
                  <a:lnTo>
                    <a:pt x="336" y="615"/>
                  </a:lnTo>
                  <a:lnTo>
                    <a:pt x="335" y="615"/>
                  </a:lnTo>
                  <a:lnTo>
                    <a:pt x="335" y="614"/>
                  </a:lnTo>
                  <a:lnTo>
                    <a:pt x="333" y="614"/>
                  </a:lnTo>
                  <a:lnTo>
                    <a:pt x="332" y="614"/>
                  </a:lnTo>
                  <a:lnTo>
                    <a:pt x="330" y="614"/>
                  </a:lnTo>
                  <a:lnTo>
                    <a:pt x="329" y="614"/>
                  </a:lnTo>
                  <a:lnTo>
                    <a:pt x="327" y="614"/>
                  </a:lnTo>
                  <a:lnTo>
                    <a:pt x="326" y="614"/>
                  </a:lnTo>
                  <a:lnTo>
                    <a:pt x="326" y="612"/>
                  </a:lnTo>
                  <a:lnTo>
                    <a:pt x="324" y="612"/>
                  </a:lnTo>
                  <a:lnTo>
                    <a:pt x="323" y="612"/>
                  </a:lnTo>
                  <a:lnTo>
                    <a:pt x="321" y="612"/>
                  </a:lnTo>
                  <a:lnTo>
                    <a:pt x="320" y="612"/>
                  </a:lnTo>
                  <a:lnTo>
                    <a:pt x="318" y="612"/>
                  </a:lnTo>
                  <a:lnTo>
                    <a:pt x="318" y="611"/>
                  </a:lnTo>
                  <a:lnTo>
                    <a:pt x="317" y="609"/>
                  </a:lnTo>
                  <a:lnTo>
                    <a:pt x="317" y="608"/>
                  </a:lnTo>
                  <a:lnTo>
                    <a:pt x="316" y="608"/>
                  </a:lnTo>
                  <a:lnTo>
                    <a:pt x="316" y="607"/>
                  </a:lnTo>
                  <a:lnTo>
                    <a:pt x="314" y="607"/>
                  </a:lnTo>
                  <a:lnTo>
                    <a:pt x="314" y="605"/>
                  </a:lnTo>
                  <a:lnTo>
                    <a:pt x="316" y="605"/>
                  </a:lnTo>
                  <a:lnTo>
                    <a:pt x="316" y="604"/>
                  </a:lnTo>
                  <a:lnTo>
                    <a:pt x="314" y="604"/>
                  </a:lnTo>
                  <a:lnTo>
                    <a:pt x="313" y="602"/>
                  </a:lnTo>
                  <a:lnTo>
                    <a:pt x="313" y="601"/>
                  </a:lnTo>
                  <a:lnTo>
                    <a:pt x="314" y="599"/>
                  </a:lnTo>
                  <a:lnTo>
                    <a:pt x="313" y="599"/>
                  </a:lnTo>
                  <a:lnTo>
                    <a:pt x="311" y="599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10" y="596"/>
                  </a:lnTo>
                  <a:lnTo>
                    <a:pt x="310" y="595"/>
                  </a:lnTo>
                  <a:lnTo>
                    <a:pt x="308" y="595"/>
                  </a:lnTo>
                  <a:lnTo>
                    <a:pt x="308" y="593"/>
                  </a:lnTo>
                  <a:lnTo>
                    <a:pt x="307" y="592"/>
                  </a:lnTo>
                  <a:lnTo>
                    <a:pt x="307" y="590"/>
                  </a:lnTo>
                  <a:lnTo>
                    <a:pt x="307" y="589"/>
                  </a:lnTo>
                  <a:lnTo>
                    <a:pt x="305" y="587"/>
                  </a:lnTo>
                  <a:lnTo>
                    <a:pt x="305" y="586"/>
                  </a:lnTo>
                  <a:lnTo>
                    <a:pt x="304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4" y="580"/>
                  </a:lnTo>
                  <a:lnTo>
                    <a:pt x="302" y="579"/>
                  </a:lnTo>
                  <a:lnTo>
                    <a:pt x="302" y="577"/>
                  </a:lnTo>
                  <a:lnTo>
                    <a:pt x="302" y="576"/>
                  </a:lnTo>
                  <a:lnTo>
                    <a:pt x="301" y="574"/>
                  </a:lnTo>
                  <a:lnTo>
                    <a:pt x="301" y="573"/>
                  </a:lnTo>
                  <a:lnTo>
                    <a:pt x="301" y="571"/>
                  </a:lnTo>
                  <a:lnTo>
                    <a:pt x="302" y="570"/>
                  </a:lnTo>
                  <a:lnTo>
                    <a:pt x="304" y="568"/>
                  </a:lnTo>
                  <a:lnTo>
                    <a:pt x="304" y="567"/>
                  </a:lnTo>
                  <a:lnTo>
                    <a:pt x="302" y="567"/>
                  </a:lnTo>
                  <a:lnTo>
                    <a:pt x="301" y="567"/>
                  </a:lnTo>
                  <a:lnTo>
                    <a:pt x="301" y="565"/>
                  </a:lnTo>
                  <a:lnTo>
                    <a:pt x="301" y="564"/>
                  </a:lnTo>
                  <a:lnTo>
                    <a:pt x="301" y="562"/>
                  </a:lnTo>
                  <a:lnTo>
                    <a:pt x="301" y="561"/>
                  </a:lnTo>
                  <a:lnTo>
                    <a:pt x="299" y="560"/>
                  </a:lnTo>
                  <a:lnTo>
                    <a:pt x="298" y="560"/>
                  </a:lnTo>
                  <a:lnTo>
                    <a:pt x="298" y="558"/>
                  </a:lnTo>
                  <a:lnTo>
                    <a:pt x="296" y="557"/>
                  </a:lnTo>
                  <a:lnTo>
                    <a:pt x="295" y="555"/>
                  </a:lnTo>
                  <a:lnTo>
                    <a:pt x="293" y="555"/>
                  </a:lnTo>
                  <a:lnTo>
                    <a:pt x="293" y="557"/>
                  </a:lnTo>
                  <a:lnTo>
                    <a:pt x="292" y="557"/>
                  </a:lnTo>
                  <a:lnTo>
                    <a:pt x="291" y="554"/>
                  </a:lnTo>
                  <a:lnTo>
                    <a:pt x="289" y="552"/>
                  </a:lnTo>
                  <a:lnTo>
                    <a:pt x="288" y="552"/>
                  </a:lnTo>
                  <a:lnTo>
                    <a:pt x="286" y="552"/>
                  </a:lnTo>
                  <a:lnTo>
                    <a:pt x="286" y="551"/>
                  </a:lnTo>
                  <a:lnTo>
                    <a:pt x="285" y="549"/>
                  </a:lnTo>
                  <a:lnTo>
                    <a:pt x="283" y="549"/>
                  </a:lnTo>
                  <a:lnTo>
                    <a:pt x="282" y="549"/>
                  </a:lnTo>
                  <a:lnTo>
                    <a:pt x="280" y="551"/>
                  </a:lnTo>
                  <a:lnTo>
                    <a:pt x="279" y="551"/>
                  </a:lnTo>
                  <a:lnTo>
                    <a:pt x="277" y="551"/>
                  </a:lnTo>
                  <a:lnTo>
                    <a:pt x="276" y="551"/>
                  </a:lnTo>
                  <a:lnTo>
                    <a:pt x="276" y="549"/>
                  </a:lnTo>
                  <a:lnTo>
                    <a:pt x="276" y="548"/>
                  </a:lnTo>
                  <a:lnTo>
                    <a:pt x="276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4" y="543"/>
                  </a:lnTo>
                  <a:lnTo>
                    <a:pt x="274" y="545"/>
                  </a:lnTo>
                  <a:lnTo>
                    <a:pt x="273" y="545"/>
                  </a:lnTo>
                  <a:lnTo>
                    <a:pt x="271" y="543"/>
                  </a:lnTo>
                  <a:lnTo>
                    <a:pt x="270" y="543"/>
                  </a:lnTo>
                  <a:lnTo>
                    <a:pt x="270" y="542"/>
                  </a:lnTo>
                  <a:lnTo>
                    <a:pt x="270" y="540"/>
                  </a:lnTo>
                  <a:lnTo>
                    <a:pt x="270" y="539"/>
                  </a:lnTo>
                  <a:lnTo>
                    <a:pt x="270" y="538"/>
                  </a:lnTo>
                  <a:lnTo>
                    <a:pt x="270" y="536"/>
                  </a:lnTo>
                  <a:lnTo>
                    <a:pt x="269" y="535"/>
                  </a:lnTo>
                  <a:lnTo>
                    <a:pt x="267" y="533"/>
                  </a:lnTo>
                  <a:lnTo>
                    <a:pt x="269" y="533"/>
                  </a:lnTo>
                  <a:lnTo>
                    <a:pt x="269" y="532"/>
                  </a:lnTo>
                  <a:lnTo>
                    <a:pt x="267" y="530"/>
                  </a:lnTo>
                  <a:lnTo>
                    <a:pt x="266" y="530"/>
                  </a:lnTo>
                  <a:lnTo>
                    <a:pt x="267" y="529"/>
                  </a:lnTo>
                  <a:lnTo>
                    <a:pt x="267" y="527"/>
                  </a:lnTo>
                  <a:lnTo>
                    <a:pt x="266" y="526"/>
                  </a:lnTo>
                  <a:lnTo>
                    <a:pt x="264" y="526"/>
                  </a:lnTo>
                  <a:lnTo>
                    <a:pt x="264" y="524"/>
                  </a:lnTo>
                  <a:lnTo>
                    <a:pt x="263" y="524"/>
                  </a:lnTo>
                  <a:lnTo>
                    <a:pt x="263" y="523"/>
                  </a:lnTo>
                  <a:lnTo>
                    <a:pt x="261" y="523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7" y="524"/>
                  </a:lnTo>
                  <a:lnTo>
                    <a:pt x="257" y="523"/>
                  </a:lnTo>
                  <a:lnTo>
                    <a:pt x="255" y="523"/>
                  </a:lnTo>
                  <a:lnTo>
                    <a:pt x="254" y="523"/>
                  </a:lnTo>
                  <a:lnTo>
                    <a:pt x="252" y="523"/>
                  </a:lnTo>
                  <a:lnTo>
                    <a:pt x="251" y="521"/>
                  </a:lnTo>
                  <a:lnTo>
                    <a:pt x="249" y="521"/>
                  </a:lnTo>
                  <a:lnTo>
                    <a:pt x="251" y="518"/>
                  </a:lnTo>
                  <a:lnTo>
                    <a:pt x="251" y="517"/>
                  </a:lnTo>
                  <a:lnTo>
                    <a:pt x="252" y="515"/>
                  </a:lnTo>
                  <a:lnTo>
                    <a:pt x="251" y="515"/>
                  </a:lnTo>
                  <a:lnTo>
                    <a:pt x="252" y="515"/>
                  </a:lnTo>
                  <a:lnTo>
                    <a:pt x="252" y="514"/>
                  </a:lnTo>
                  <a:lnTo>
                    <a:pt x="251" y="513"/>
                  </a:lnTo>
                  <a:lnTo>
                    <a:pt x="252" y="513"/>
                  </a:lnTo>
                  <a:lnTo>
                    <a:pt x="251" y="513"/>
                  </a:lnTo>
                  <a:lnTo>
                    <a:pt x="251" y="511"/>
                  </a:lnTo>
                  <a:lnTo>
                    <a:pt x="249" y="511"/>
                  </a:lnTo>
                  <a:lnTo>
                    <a:pt x="249" y="510"/>
                  </a:lnTo>
                  <a:lnTo>
                    <a:pt x="248" y="510"/>
                  </a:lnTo>
                  <a:lnTo>
                    <a:pt x="248" y="508"/>
                  </a:lnTo>
                  <a:lnTo>
                    <a:pt x="247" y="508"/>
                  </a:lnTo>
                  <a:lnTo>
                    <a:pt x="247" y="507"/>
                  </a:lnTo>
                  <a:lnTo>
                    <a:pt x="245" y="507"/>
                  </a:lnTo>
                  <a:lnTo>
                    <a:pt x="245" y="505"/>
                  </a:lnTo>
                  <a:lnTo>
                    <a:pt x="245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1"/>
                  </a:lnTo>
                  <a:lnTo>
                    <a:pt x="244" y="499"/>
                  </a:lnTo>
                  <a:lnTo>
                    <a:pt x="244" y="498"/>
                  </a:lnTo>
                  <a:lnTo>
                    <a:pt x="244" y="496"/>
                  </a:lnTo>
                  <a:lnTo>
                    <a:pt x="244" y="495"/>
                  </a:lnTo>
                  <a:lnTo>
                    <a:pt x="239" y="479"/>
                  </a:lnTo>
                  <a:lnTo>
                    <a:pt x="236" y="470"/>
                  </a:lnTo>
                  <a:lnTo>
                    <a:pt x="236" y="469"/>
                  </a:lnTo>
                  <a:lnTo>
                    <a:pt x="236" y="467"/>
                  </a:lnTo>
                  <a:lnTo>
                    <a:pt x="238" y="454"/>
                  </a:lnTo>
                  <a:lnTo>
                    <a:pt x="238" y="442"/>
                  </a:lnTo>
                  <a:lnTo>
                    <a:pt x="239" y="414"/>
                  </a:lnTo>
                  <a:lnTo>
                    <a:pt x="239" y="413"/>
                  </a:lnTo>
                  <a:lnTo>
                    <a:pt x="238" y="411"/>
                  </a:lnTo>
                  <a:lnTo>
                    <a:pt x="236" y="410"/>
                  </a:lnTo>
                  <a:lnTo>
                    <a:pt x="235" y="408"/>
                  </a:lnTo>
                  <a:lnTo>
                    <a:pt x="233" y="407"/>
                  </a:lnTo>
                  <a:lnTo>
                    <a:pt x="232" y="407"/>
                  </a:lnTo>
                  <a:lnTo>
                    <a:pt x="229" y="405"/>
                  </a:lnTo>
                  <a:lnTo>
                    <a:pt x="227" y="404"/>
                  </a:lnTo>
                  <a:lnTo>
                    <a:pt x="226" y="402"/>
                  </a:lnTo>
                  <a:lnTo>
                    <a:pt x="224" y="402"/>
                  </a:lnTo>
                  <a:lnTo>
                    <a:pt x="223" y="401"/>
                  </a:lnTo>
                  <a:lnTo>
                    <a:pt x="222" y="399"/>
                  </a:lnTo>
                  <a:lnTo>
                    <a:pt x="220" y="398"/>
                  </a:lnTo>
                  <a:lnTo>
                    <a:pt x="220" y="397"/>
                  </a:lnTo>
                  <a:lnTo>
                    <a:pt x="219" y="395"/>
                  </a:lnTo>
                  <a:lnTo>
                    <a:pt x="217" y="394"/>
                  </a:lnTo>
                  <a:lnTo>
                    <a:pt x="216" y="392"/>
                  </a:lnTo>
                  <a:lnTo>
                    <a:pt x="214" y="391"/>
                  </a:lnTo>
                  <a:lnTo>
                    <a:pt x="214" y="389"/>
                  </a:lnTo>
                  <a:lnTo>
                    <a:pt x="213" y="389"/>
                  </a:lnTo>
                  <a:lnTo>
                    <a:pt x="211" y="389"/>
                  </a:lnTo>
                  <a:lnTo>
                    <a:pt x="211" y="388"/>
                  </a:lnTo>
                  <a:lnTo>
                    <a:pt x="210" y="388"/>
                  </a:lnTo>
                  <a:lnTo>
                    <a:pt x="208" y="388"/>
                  </a:lnTo>
                  <a:lnTo>
                    <a:pt x="208" y="386"/>
                  </a:lnTo>
                  <a:lnTo>
                    <a:pt x="207" y="386"/>
                  </a:lnTo>
                  <a:lnTo>
                    <a:pt x="205" y="386"/>
                  </a:lnTo>
                  <a:lnTo>
                    <a:pt x="204" y="385"/>
                  </a:lnTo>
                  <a:lnTo>
                    <a:pt x="202" y="383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0" y="382"/>
                  </a:lnTo>
                  <a:lnTo>
                    <a:pt x="200" y="380"/>
                  </a:lnTo>
                  <a:lnTo>
                    <a:pt x="198" y="380"/>
                  </a:lnTo>
                  <a:lnTo>
                    <a:pt x="198" y="379"/>
                  </a:lnTo>
                  <a:lnTo>
                    <a:pt x="197" y="379"/>
                  </a:lnTo>
                  <a:lnTo>
                    <a:pt x="197" y="377"/>
                  </a:lnTo>
                  <a:lnTo>
                    <a:pt x="195" y="377"/>
                  </a:lnTo>
                  <a:lnTo>
                    <a:pt x="195" y="376"/>
                  </a:lnTo>
                  <a:lnTo>
                    <a:pt x="194" y="375"/>
                  </a:lnTo>
                  <a:lnTo>
                    <a:pt x="192" y="373"/>
                  </a:lnTo>
                  <a:lnTo>
                    <a:pt x="191" y="372"/>
                  </a:lnTo>
                  <a:lnTo>
                    <a:pt x="191" y="370"/>
                  </a:lnTo>
                  <a:lnTo>
                    <a:pt x="189" y="369"/>
                  </a:lnTo>
                  <a:lnTo>
                    <a:pt x="189" y="367"/>
                  </a:lnTo>
                  <a:lnTo>
                    <a:pt x="188" y="366"/>
                  </a:lnTo>
                  <a:lnTo>
                    <a:pt x="188" y="364"/>
                  </a:lnTo>
                  <a:lnTo>
                    <a:pt x="188" y="363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3" y="358"/>
                  </a:lnTo>
                  <a:lnTo>
                    <a:pt x="182" y="357"/>
                  </a:lnTo>
                  <a:lnTo>
                    <a:pt x="182" y="355"/>
                  </a:lnTo>
                  <a:lnTo>
                    <a:pt x="182" y="354"/>
                  </a:lnTo>
                  <a:lnTo>
                    <a:pt x="182" y="353"/>
                  </a:lnTo>
                  <a:lnTo>
                    <a:pt x="182" y="348"/>
                  </a:lnTo>
                  <a:lnTo>
                    <a:pt x="180" y="345"/>
                  </a:lnTo>
                  <a:lnTo>
                    <a:pt x="180" y="344"/>
                  </a:lnTo>
                  <a:lnTo>
                    <a:pt x="180" y="341"/>
                  </a:lnTo>
                  <a:lnTo>
                    <a:pt x="180" y="339"/>
                  </a:lnTo>
                  <a:lnTo>
                    <a:pt x="179" y="338"/>
                  </a:lnTo>
                  <a:lnTo>
                    <a:pt x="179" y="336"/>
                  </a:lnTo>
                  <a:lnTo>
                    <a:pt x="178" y="336"/>
                  </a:lnTo>
                  <a:lnTo>
                    <a:pt x="178" y="335"/>
                  </a:lnTo>
                  <a:lnTo>
                    <a:pt x="176" y="333"/>
                  </a:lnTo>
                  <a:lnTo>
                    <a:pt x="173" y="332"/>
                  </a:lnTo>
                  <a:lnTo>
                    <a:pt x="170" y="330"/>
                  </a:lnTo>
                  <a:lnTo>
                    <a:pt x="163" y="326"/>
                  </a:lnTo>
                  <a:lnTo>
                    <a:pt x="158" y="323"/>
                  </a:lnTo>
                  <a:lnTo>
                    <a:pt x="157" y="322"/>
                  </a:lnTo>
                  <a:lnTo>
                    <a:pt x="155" y="320"/>
                  </a:lnTo>
                  <a:lnTo>
                    <a:pt x="154" y="319"/>
                  </a:lnTo>
                  <a:lnTo>
                    <a:pt x="150" y="314"/>
                  </a:lnTo>
                  <a:lnTo>
                    <a:pt x="148" y="314"/>
                  </a:lnTo>
                  <a:lnTo>
                    <a:pt x="148" y="313"/>
                  </a:lnTo>
                  <a:lnTo>
                    <a:pt x="145" y="310"/>
                  </a:lnTo>
                  <a:lnTo>
                    <a:pt x="145" y="308"/>
                  </a:lnTo>
                  <a:lnTo>
                    <a:pt x="144" y="308"/>
                  </a:lnTo>
                  <a:lnTo>
                    <a:pt x="144" y="307"/>
                  </a:lnTo>
                  <a:lnTo>
                    <a:pt x="142" y="306"/>
                  </a:lnTo>
                  <a:lnTo>
                    <a:pt x="141" y="304"/>
                  </a:lnTo>
                  <a:lnTo>
                    <a:pt x="141" y="303"/>
                  </a:lnTo>
                  <a:lnTo>
                    <a:pt x="139" y="301"/>
                  </a:lnTo>
                  <a:lnTo>
                    <a:pt x="139" y="300"/>
                  </a:lnTo>
                  <a:lnTo>
                    <a:pt x="138" y="298"/>
                  </a:lnTo>
                  <a:lnTo>
                    <a:pt x="138" y="297"/>
                  </a:lnTo>
                  <a:lnTo>
                    <a:pt x="136" y="295"/>
                  </a:lnTo>
                  <a:lnTo>
                    <a:pt x="135" y="294"/>
                  </a:lnTo>
                  <a:lnTo>
                    <a:pt x="133" y="294"/>
                  </a:lnTo>
                  <a:lnTo>
                    <a:pt x="133" y="292"/>
                  </a:lnTo>
                  <a:lnTo>
                    <a:pt x="132" y="291"/>
                  </a:lnTo>
                  <a:lnTo>
                    <a:pt x="131" y="291"/>
                  </a:lnTo>
                  <a:lnTo>
                    <a:pt x="129" y="291"/>
                  </a:lnTo>
                  <a:lnTo>
                    <a:pt x="129" y="289"/>
                  </a:lnTo>
                  <a:lnTo>
                    <a:pt x="128" y="289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6" y="286"/>
                  </a:lnTo>
                  <a:lnTo>
                    <a:pt x="125" y="285"/>
                  </a:lnTo>
                  <a:lnTo>
                    <a:pt x="125" y="284"/>
                  </a:lnTo>
                  <a:lnTo>
                    <a:pt x="125" y="282"/>
                  </a:lnTo>
                  <a:lnTo>
                    <a:pt x="125" y="281"/>
                  </a:lnTo>
                  <a:lnTo>
                    <a:pt x="123" y="281"/>
                  </a:lnTo>
                  <a:lnTo>
                    <a:pt x="123" y="279"/>
                  </a:lnTo>
                  <a:lnTo>
                    <a:pt x="123" y="278"/>
                  </a:lnTo>
                  <a:lnTo>
                    <a:pt x="123" y="276"/>
                  </a:lnTo>
                  <a:lnTo>
                    <a:pt x="123" y="275"/>
                  </a:lnTo>
                  <a:lnTo>
                    <a:pt x="123" y="273"/>
                  </a:lnTo>
                  <a:lnTo>
                    <a:pt x="122" y="272"/>
                  </a:lnTo>
                  <a:lnTo>
                    <a:pt x="122" y="270"/>
                  </a:lnTo>
                  <a:lnTo>
                    <a:pt x="120" y="270"/>
                  </a:lnTo>
                  <a:lnTo>
                    <a:pt x="120" y="269"/>
                  </a:lnTo>
                  <a:lnTo>
                    <a:pt x="120" y="267"/>
                  </a:lnTo>
                  <a:lnTo>
                    <a:pt x="119" y="266"/>
                  </a:lnTo>
                  <a:lnTo>
                    <a:pt x="117" y="264"/>
                  </a:lnTo>
                  <a:lnTo>
                    <a:pt x="116" y="263"/>
                  </a:lnTo>
                  <a:lnTo>
                    <a:pt x="114" y="263"/>
                  </a:lnTo>
                  <a:lnTo>
                    <a:pt x="114" y="261"/>
                  </a:lnTo>
                  <a:lnTo>
                    <a:pt x="113" y="261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0" y="260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60"/>
                  </a:lnTo>
                  <a:lnTo>
                    <a:pt x="106" y="259"/>
                  </a:lnTo>
                  <a:lnTo>
                    <a:pt x="104" y="259"/>
                  </a:lnTo>
                  <a:lnTo>
                    <a:pt x="103" y="259"/>
                  </a:lnTo>
                  <a:lnTo>
                    <a:pt x="101" y="259"/>
                  </a:lnTo>
                  <a:lnTo>
                    <a:pt x="101" y="257"/>
                  </a:lnTo>
                  <a:lnTo>
                    <a:pt x="100" y="257"/>
                  </a:lnTo>
                  <a:lnTo>
                    <a:pt x="98" y="256"/>
                  </a:lnTo>
                  <a:lnTo>
                    <a:pt x="98" y="254"/>
                  </a:lnTo>
                  <a:lnTo>
                    <a:pt x="97" y="254"/>
                  </a:lnTo>
                  <a:lnTo>
                    <a:pt x="97" y="253"/>
                  </a:lnTo>
                  <a:lnTo>
                    <a:pt x="95" y="253"/>
                  </a:lnTo>
                  <a:lnTo>
                    <a:pt x="95" y="251"/>
                  </a:lnTo>
                  <a:lnTo>
                    <a:pt x="94" y="250"/>
                  </a:lnTo>
                  <a:lnTo>
                    <a:pt x="92" y="250"/>
                  </a:lnTo>
                  <a:lnTo>
                    <a:pt x="91" y="250"/>
                  </a:lnTo>
                  <a:lnTo>
                    <a:pt x="91" y="248"/>
                  </a:lnTo>
                  <a:lnTo>
                    <a:pt x="89" y="248"/>
                  </a:lnTo>
                  <a:lnTo>
                    <a:pt x="88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5" y="244"/>
                  </a:lnTo>
                  <a:lnTo>
                    <a:pt x="85" y="242"/>
                  </a:lnTo>
                  <a:lnTo>
                    <a:pt x="84" y="242"/>
                  </a:lnTo>
                  <a:lnTo>
                    <a:pt x="82" y="242"/>
                  </a:lnTo>
                  <a:lnTo>
                    <a:pt x="81" y="242"/>
                  </a:lnTo>
                  <a:lnTo>
                    <a:pt x="79" y="242"/>
                  </a:lnTo>
                  <a:lnTo>
                    <a:pt x="78" y="242"/>
                  </a:lnTo>
                  <a:lnTo>
                    <a:pt x="76" y="241"/>
                  </a:lnTo>
                  <a:lnTo>
                    <a:pt x="75" y="239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64" y="223"/>
                  </a:lnTo>
                  <a:lnTo>
                    <a:pt x="64" y="222"/>
                  </a:lnTo>
                  <a:lnTo>
                    <a:pt x="63" y="222"/>
                  </a:lnTo>
                  <a:lnTo>
                    <a:pt x="59" y="214"/>
                  </a:lnTo>
                  <a:lnTo>
                    <a:pt x="57" y="213"/>
                  </a:lnTo>
                  <a:lnTo>
                    <a:pt x="56" y="212"/>
                  </a:lnTo>
                  <a:lnTo>
                    <a:pt x="54" y="210"/>
                  </a:lnTo>
                  <a:lnTo>
                    <a:pt x="54" y="209"/>
                  </a:lnTo>
                  <a:lnTo>
                    <a:pt x="53" y="207"/>
                  </a:lnTo>
                  <a:lnTo>
                    <a:pt x="51" y="207"/>
                  </a:lnTo>
                  <a:lnTo>
                    <a:pt x="50" y="206"/>
                  </a:lnTo>
                  <a:lnTo>
                    <a:pt x="48" y="203"/>
                  </a:lnTo>
                  <a:lnTo>
                    <a:pt x="47" y="203"/>
                  </a:lnTo>
                  <a:lnTo>
                    <a:pt x="47" y="201"/>
                  </a:lnTo>
                  <a:lnTo>
                    <a:pt x="45" y="201"/>
                  </a:lnTo>
                  <a:lnTo>
                    <a:pt x="45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2" y="197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4"/>
                  </a:lnTo>
                  <a:lnTo>
                    <a:pt x="37" y="192"/>
                  </a:lnTo>
                  <a:lnTo>
                    <a:pt x="37" y="191"/>
                  </a:lnTo>
                  <a:lnTo>
                    <a:pt x="35" y="191"/>
                  </a:lnTo>
                  <a:lnTo>
                    <a:pt x="34" y="190"/>
                  </a:lnTo>
                  <a:lnTo>
                    <a:pt x="32" y="190"/>
                  </a:lnTo>
                  <a:lnTo>
                    <a:pt x="31" y="190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6" y="188"/>
                  </a:lnTo>
                  <a:lnTo>
                    <a:pt x="25" y="187"/>
                  </a:lnTo>
                  <a:lnTo>
                    <a:pt x="23" y="187"/>
                  </a:lnTo>
                  <a:lnTo>
                    <a:pt x="22" y="187"/>
                  </a:lnTo>
                  <a:lnTo>
                    <a:pt x="20" y="187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12" y="187"/>
                  </a:lnTo>
                  <a:lnTo>
                    <a:pt x="10" y="187"/>
                  </a:lnTo>
                  <a:lnTo>
                    <a:pt x="9" y="187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4" y="182"/>
                  </a:lnTo>
                  <a:lnTo>
                    <a:pt x="4" y="181"/>
                  </a:lnTo>
                  <a:lnTo>
                    <a:pt x="4" y="179"/>
                  </a:lnTo>
                  <a:lnTo>
                    <a:pt x="4" y="178"/>
                  </a:lnTo>
                  <a:lnTo>
                    <a:pt x="4" y="176"/>
                  </a:lnTo>
                  <a:lnTo>
                    <a:pt x="4" y="175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0"/>
                  </a:lnTo>
                  <a:lnTo>
                    <a:pt x="3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3" y="162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2" y="159"/>
                  </a:lnTo>
                  <a:lnTo>
                    <a:pt x="13" y="159"/>
                  </a:lnTo>
                  <a:lnTo>
                    <a:pt x="15" y="159"/>
                  </a:lnTo>
                  <a:lnTo>
                    <a:pt x="16" y="159"/>
                  </a:lnTo>
                  <a:lnTo>
                    <a:pt x="17" y="159"/>
                  </a:lnTo>
                  <a:lnTo>
                    <a:pt x="19" y="159"/>
                  </a:lnTo>
                  <a:lnTo>
                    <a:pt x="20" y="159"/>
                  </a:lnTo>
                  <a:lnTo>
                    <a:pt x="20" y="160"/>
                  </a:lnTo>
                  <a:lnTo>
                    <a:pt x="22" y="165"/>
                  </a:lnTo>
                  <a:lnTo>
                    <a:pt x="22" y="166"/>
                  </a:lnTo>
                  <a:lnTo>
                    <a:pt x="23" y="168"/>
                  </a:lnTo>
                  <a:lnTo>
                    <a:pt x="23" y="169"/>
                  </a:lnTo>
                  <a:lnTo>
                    <a:pt x="25" y="170"/>
                  </a:lnTo>
                  <a:lnTo>
                    <a:pt x="26" y="170"/>
                  </a:lnTo>
                  <a:lnTo>
                    <a:pt x="28" y="170"/>
                  </a:lnTo>
                  <a:lnTo>
                    <a:pt x="29" y="169"/>
                  </a:lnTo>
                  <a:lnTo>
                    <a:pt x="31" y="169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6"/>
                  </a:lnTo>
                  <a:lnTo>
                    <a:pt x="35" y="166"/>
                  </a:lnTo>
                  <a:lnTo>
                    <a:pt x="37" y="165"/>
                  </a:lnTo>
                  <a:lnTo>
                    <a:pt x="38" y="165"/>
                  </a:lnTo>
                  <a:lnTo>
                    <a:pt x="41" y="165"/>
                  </a:lnTo>
                  <a:lnTo>
                    <a:pt x="42" y="165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7" y="163"/>
                  </a:lnTo>
                  <a:lnTo>
                    <a:pt x="48" y="163"/>
                  </a:lnTo>
                  <a:lnTo>
                    <a:pt x="48" y="165"/>
                  </a:lnTo>
                  <a:lnTo>
                    <a:pt x="50" y="165"/>
                  </a:lnTo>
                  <a:lnTo>
                    <a:pt x="51" y="165"/>
                  </a:lnTo>
                  <a:lnTo>
                    <a:pt x="56" y="166"/>
                  </a:lnTo>
                  <a:lnTo>
                    <a:pt x="57" y="168"/>
                  </a:lnTo>
                  <a:lnTo>
                    <a:pt x="59" y="168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3" y="170"/>
                  </a:lnTo>
                  <a:lnTo>
                    <a:pt x="66" y="172"/>
                  </a:lnTo>
                  <a:lnTo>
                    <a:pt x="66" y="173"/>
                  </a:lnTo>
                  <a:lnTo>
                    <a:pt x="67" y="175"/>
                  </a:lnTo>
                  <a:lnTo>
                    <a:pt x="69" y="176"/>
                  </a:lnTo>
                  <a:lnTo>
                    <a:pt x="70" y="176"/>
                  </a:lnTo>
                  <a:lnTo>
                    <a:pt x="72" y="176"/>
                  </a:lnTo>
                  <a:lnTo>
                    <a:pt x="73" y="178"/>
                  </a:lnTo>
                  <a:lnTo>
                    <a:pt x="76" y="178"/>
                  </a:lnTo>
                  <a:lnTo>
                    <a:pt x="78" y="178"/>
                  </a:lnTo>
                  <a:lnTo>
                    <a:pt x="79" y="176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2" y="175"/>
                  </a:lnTo>
                  <a:lnTo>
                    <a:pt x="84" y="173"/>
                  </a:lnTo>
                  <a:lnTo>
                    <a:pt x="85" y="173"/>
                  </a:lnTo>
                  <a:lnTo>
                    <a:pt x="88" y="172"/>
                  </a:lnTo>
                  <a:lnTo>
                    <a:pt x="89" y="172"/>
                  </a:lnTo>
                  <a:lnTo>
                    <a:pt x="91" y="172"/>
                  </a:lnTo>
                  <a:lnTo>
                    <a:pt x="92" y="169"/>
                  </a:lnTo>
                  <a:lnTo>
                    <a:pt x="92" y="168"/>
                  </a:lnTo>
                  <a:lnTo>
                    <a:pt x="94" y="166"/>
                  </a:lnTo>
                  <a:lnTo>
                    <a:pt x="94" y="165"/>
                  </a:lnTo>
                  <a:lnTo>
                    <a:pt x="94" y="163"/>
                  </a:lnTo>
                  <a:lnTo>
                    <a:pt x="95" y="162"/>
                  </a:lnTo>
                  <a:lnTo>
                    <a:pt x="95" y="160"/>
                  </a:lnTo>
                  <a:lnTo>
                    <a:pt x="97" y="160"/>
                  </a:lnTo>
                  <a:lnTo>
                    <a:pt x="97" y="159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1" y="160"/>
                  </a:lnTo>
                  <a:lnTo>
                    <a:pt x="103" y="162"/>
                  </a:lnTo>
                  <a:lnTo>
                    <a:pt x="103" y="163"/>
                  </a:lnTo>
                  <a:lnTo>
                    <a:pt x="103" y="165"/>
                  </a:lnTo>
                  <a:lnTo>
                    <a:pt x="103" y="169"/>
                  </a:lnTo>
                  <a:lnTo>
                    <a:pt x="103" y="170"/>
                  </a:lnTo>
                  <a:lnTo>
                    <a:pt x="104" y="172"/>
                  </a:lnTo>
                  <a:lnTo>
                    <a:pt x="104" y="173"/>
                  </a:lnTo>
                  <a:lnTo>
                    <a:pt x="106" y="175"/>
                  </a:lnTo>
                  <a:lnTo>
                    <a:pt x="106" y="176"/>
                  </a:lnTo>
                  <a:lnTo>
                    <a:pt x="107" y="176"/>
                  </a:lnTo>
                  <a:lnTo>
                    <a:pt x="107" y="178"/>
                  </a:lnTo>
                  <a:lnTo>
                    <a:pt x="109" y="178"/>
                  </a:lnTo>
                  <a:lnTo>
                    <a:pt x="110" y="178"/>
                  </a:lnTo>
                  <a:lnTo>
                    <a:pt x="111" y="176"/>
                  </a:lnTo>
                  <a:lnTo>
                    <a:pt x="113" y="176"/>
                  </a:lnTo>
                  <a:lnTo>
                    <a:pt x="117" y="176"/>
                  </a:lnTo>
                  <a:lnTo>
                    <a:pt x="120" y="176"/>
                  </a:lnTo>
                  <a:lnTo>
                    <a:pt x="120" y="175"/>
                  </a:lnTo>
                  <a:lnTo>
                    <a:pt x="122" y="175"/>
                  </a:lnTo>
                  <a:lnTo>
                    <a:pt x="125" y="175"/>
                  </a:lnTo>
                  <a:lnTo>
                    <a:pt x="128" y="175"/>
                  </a:lnTo>
                  <a:lnTo>
                    <a:pt x="131" y="175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8" y="173"/>
                  </a:lnTo>
                  <a:lnTo>
                    <a:pt x="139" y="173"/>
                  </a:lnTo>
                  <a:lnTo>
                    <a:pt x="142" y="173"/>
                  </a:lnTo>
                  <a:lnTo>
                    <a:pt x="144" y="173"/>
                  </a:lnTo>
                  <a:lnTo>
                    <a:pt x="145" y="173"/>
                  </a:lnTo>
                  <a:lnTo>
                    <a:pt x="147" y="173"/>
                  </a:lnTo>
                  <a:lnTo>
                    <a:pt x="150" y="175"/>
                  </a:lnTo>
                  <a:lnTo>
                    <a:pt x="151" y="175"/>
                  </a:lnTo>
                  <a:lnTo>
                    <a:pt x="153" y="176"/>
                  </a:lnTo>
                  <a:lnTo>
                    <a:pt x="154" y="176"/>
                  </a:lnTo>
                  <a:lnTo>
                    <a:pt x="157" y="175"/>
                  </a:lnTo>
                  <a:lnTo>
                    <a:pt x="160" y="175"/>
                  </a:lnTo>
                  <a:lnTo>
                    <a:pt x="161" y="175"/>
                  </a:lnTo>
                  <a:lnTo>
                    <a:pt x="163" y="175"/>
                  </a:lnTo>
                  <a:lnTo>
                    <a:pt x="164" y="175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0" y="173"/>
                  </a:lnTo>
                  <a:lnTo>
                    <a:pt x="170" y="172"/>
                  </a:lnTo>
                  <a:lnTo>
                    <a:pt x="172" y="172"/>
                  </a:lnTo>
                  <a:lnTo>
                    <a:pt x="172" y="170"/>
                  </a:lnTo>
                  <a:lnTo>
                    <a:pt x="175" y="169"/>
                  </a:lnTo>
                  <a:lnTo>
                    <a:pt x="176" y="168"/>
                  </a:lnTo>
                  <a:lnTo>
                    <a:pt x="176" y="166"/>
                  </a:lnTo>
                  <a:lnTo>
                    <a:pt x="178" y="166"/>
                  </a:lnTo>
                  <a:lnTo>
                    <a:pt x="178" y="163"/>
                  </a:lnTo>
                  <a:lnTo>
                    <a:pt x="179" y="163"/>
                  </a:lnTo>
                  <a:lnTo>
                    <a:pt x="179" y="162"/>
                  </a:lnTo>
                  <a:lnTo>
                    <a:pt x="180" y="162"/>
                  </a:lnTo>
                  <a:lnTo>
                    <a:pt x="182" y="159"/>
                  </a:lnTo>
                  <a:lnTo>
                    <a:pt x="183" y="159"/>
                  </a:lnTo>
                  <a:lnTo>
                    <a:pt x="185" y="159"/>
                  </a:lnTo>
                  <a:lnTo>
                    <a:pt x="188" y="157"/>
                  </a:lnTo>
                  <a:lnTo>
                    <a:pt x="191" y="157"/>
                  </a:lnTo>
                  <a:lnTo>
                    <a:pt x="194" y="157"/>
                  </a:lnTo>
                  <a:lnTo>
                    <a:pt x="195" y="156"/>
                  </a:lnTo>
                  <a:lnTo>
                    <a:pt x="197" y="156"/>
                  </a:lnTo>
                  <a:lnTo>
                    <a:pt x="201" y="156"/>
                  </a:lnTo>
                  <a:lnTo>
                    <a:pt x="202" y="157"/>
                  </a:lnTo>
                  <a:lnTo>
                    <a:pt x="204" y="159"/>
                  </a:lnTo>
                  <a:lnTo>
                    <a:pt x="205" y="160"/>
                  </a:lnTo>
                  <a:lnTo>
                    <a:pt x="205" y="162"/>
                  </a:lnTo>
                  <a:lnTo>
                    <a:pt x="207" y="163"/>
                  </a:lnTo>
                  <a:lnTo>
                    <a:pt x="208" y="165"/>
                  </a:lnTo>
                  <a:lnTo>
                    <a:pt x="208" y="166"/>
                  </a:lnTo>
                  <a:lnTo>
                    <a:pt x="208" y="168"/>
                  </a:lnTo>
                  <a:lnTo>
                    <a:pt x="210" y="168"/>
                  </a:lnTo>
                  <a:lnTo>
                    <a:pt x="210" y="169"/>
                  </a:lnTo>
                  <a:lnTo>
                    <a:pt x="211" y="170"/>
                  </a:lnTo>
                  <a:lnTo>
                    <a:pt x="213" y="172"/>
                  </a:lnTo>
                  <a:lnTo>
                    <a:pt x="214" y="172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6" y="175"/>
                  </a:lnTo>
                  <a:lnTo>
                    <a:pt x="217" y="175"/>
                  </a:lnTo>
                  <a:lnTo>
                    <a:pt x="219" y="175"/>
                  </a:lnTo>
                  <a:lnTo>
                    <a:pt x="219" y="173"/>
                  </a:lnTo>
                  <a:lnTo>
                    <a:pt x="220" y="173"/>
                  </a:lnTo>
                  <a:lnTo>
                    <a:pt x="222" y="173"/>
                  </a:lnTo>
                  <a:lnTo>
                    <a:pt x="223" y="173"/>
                  </a:lnTo>
                  <a:lnTo>
                    <a:pt x="223" y="175"/>
                  </a:lnTo>
                  <a:lnTo>
                    <a:pt x="224" y="175"/>
                  </a:lnTo>
                  <a:lnTo>
                    <a:pt x="226" y="175"/>
                  </a:lnTo>
                  <a:lnTo>
                    <a:pt x="226" y="173"/>
                  </a:lnTo>
                  <a:lnTo>
                    <a:pt x="227" y="173"/>
                  </a:lnTo>
                  <a:lnTo>
                    <a:pt x="229" y="172"/>
                  </a:lnTo>
                  <a:lnTo>
                    <a:pt x="230" y="172"/>
                  </a:lnTo>
                  <a:lnTo>
                    <a:pt x="232" y="172"/>
                  </a:lnTo>
                  <a:lnTo>
                    <a:pt x="232" y="170"/>
                  </a:lnTo>
                  <a:lnTo>
                    <a:pt x="233" y="170"/>
                  </a:lnTo>
                  <a:lnTo>
                    <a:pt x="235" y="170"/>
                  </a:lnTo>
                  <a:lnTo>
                    <a:pt x="236" y="170"/>
                  </a:lnTo>
                  <a:lnTo>
                    <a:pt x="238" y="170"/>
                  </a:lnTo>
                  <a:lnTo>
                    <a:pt x="239" y="170"/>
                  </a:lnTo>
                  <a:lnTo>
                    <a:pt x="241" y="170"/>
                  </a:lnTo>
                  <a:lnTo>
                    <a:pt x="242" y="170"/>
                  </a:lnTo>
                  <a:lnTo>
                    <a:pt x="244" y="170"/>
                  </a:lnTo>
                  <a:lnTo>
                    <a:pt x="245" y="170"/>
                  </a:lnTo>
                  <a:lnTo>
                    <a:pt x="247" y="170"/>
                  </a:lnTo>
                  <a:lnTo>
                    <a:pt x="248" y="170"/>
                  </a:lnTo>
                  <a:lnTo>
                    <a:pt x="249" y="172"/>
                  </a:lnTo>
                  <a:lnTo>
                    <a:pt x="251" y="173"/>
                  </a:lnTo>
                  <a:lnTo>
                    <a:pt x="252" y="173"/>
                  </a:lnTo>
                  <a:lnTo>
                    <a:pt x="252" y="175"/>
                  </a:lnTo>
                  <a:lnTo>
                    <a:pt x="254" y="175"/>
                  </a:lnTo>
                  <a:lnTo>
                    <a:pt x="254" y="176"/>
                  </a:lnTo>
                  <a:lnTo>
                    <a:pt x="255" y="176"/>
                  </a:lnTo>
                  <a:lnTo>
                    <a:pt x="257" y="178"/>
                  </a:lnTo>
                  <a:lnTo>
                    <a:pt x="257" y="179"/>
                  </a:lnTo>
                  <a:lnTo>
                    <a:pt x="258" y="179"/>
                  </a:lnTo>
                  <a:lnTo>
                    <a:pt x="258" y="181"/>
                  </a:lnTo>
                  <a:lnTo>
                    <a:pt x="260" y="181"/>
                  </a:lnTo>
                  <a:lnTo>
                    <a:pt x="260" y="182"/>
                  </a:lnTo>
                  <a:lnTo>
                    <a:pt x="261" y="182"/>
                  </a:lnTo>
                  <a:lnTo>
                    <a:pt x="261" y="184"/>
                  </a:lnTo>
                  <a:lnTo>
                    <a:pt x="263" y="185"/>
                  </a:lnTo>
                  <a:lnTo>
                    <a:pt x="264" y="185"/>
                  </a:lnTo>
                  <a:lnTo>
                    <a:pt x="264" y="187"/>
                  </a:lnTo>
                  <a:lnTo>
                    <a:pt x="266" y="188"/>
                  </a:lnTo>
                  <a:lnTo>
                    <a:pt x="267" y="188"/>
                  </a:lnTo>
                  <a:lnTo>
                    <a:pt x="267" y="190"/>
                  </a:lnTo>
                  <a:lnTo>
                    <a:pt x="269" y="191"/>
                  </a:lnTo>
                  <a:lnTo>
                    <a:pt x="270" y="192"/>
                  </a:lnTo>
                  <a:lnTo>
                    <a:pt x="271" y="194"/>
                  </a:lnTo>
                  <a:lnTo>
                    <a:pt x="273" y="195"/>
                  </a:lnTo>
                  <a:lnTo>
                    <a:pt x="274" y="195"/>
                  </a:lnTo>
                  <a:lnTo>
                    <a:pt x="274" y="197"/>
                  </a:lnTo>
                  <a:lnTo>
                    <a:pt x="276" y="197"/>
                  </a:lnTo>
                  <a:lnTo>
                    <a:pt x="276" y="198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9" y="200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3" y="201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3"/>
                  </a:lnTo>
                  <a:lnTo>
                    <a:pt x="286" y="201"/>
                  </a:lnTo>
                  <a:lnTo>
                    <a:pt x="288" y="201"/>
                  </a:lnTo>
                  <a:lnTo>
                    <a:pt x="289" y="201"/>
                  </a:lnTo>
                  <a:lnTo>
                    <a:pt x="289" y="203"/>
                  </a:lnTo>
                  <a:lnTo>
                    <a:pt x="291" y="203"/>
                  </a:lnTo>
                  <a:lnTo>
                    <a:pt x="292" y="203"/>
                  </a:lnTo>
                  <a:lnTo>
                    <a:pt x="293" y="203"/>
                  </a:lnTo>
                  <a:lnTo>
                    <a:pt x="295" y="203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9" y="203"/>
                  </a:lnTo>
                  <a:lnTo>
                    <a:pt x="299" y="201"/>
                  </a:lnTo>
                  <a:lnTo>
                    <a:pt x="301" y="201"/>
                  </a:lnTo>
                  <a:lnTo>
                    <a:pt x="302" y="201"/>
                  </a:lnTo>
                  <a:lnTo>
                    <a:pt x="304" y="203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7" y="204"/>
                  </a:lnTo>
                  <a:lnTo>
                    <a:pt x="307" y="206"/>
                  </a:lnTo>
                  <a:lnTo>
                    <a:pt x="308" y="206"/>
                  </a:lnTo>
                  <a:lnTo>
                    <a:pt x="310" y="206"/>
                  </a:lnTo>
                  <a:lnTo>
                    <a:pt x="310" y="207"/>
                  </a:lnTo>
                  <a:lnTo>
                    <a:pt x="311" y="207"/>
                  </a:lnTo>
                  <a:lnTo>
                    <a:pt x="313" y="207"/>
                  </a:lnTo>
                  <a:lnTo>
                    <a:pt x="314" y="207"/>
                  </a:lnTo>
                  <a:lnTo>
                    <a:pt x="314" y="209"/>
                  </a:lnTo>
                  <a:lnTo>
                    <a:pt x="316" y="209"/>
                  </a:lnTo>
                  <a:lnTo>
                    <a:pt x="316" y="210"/>
                  </a:lnTo>
                  <a:lnTo>
                    <a:pt x="316" y="212"/>
                  </a:lnTo>
                  <a:lnTo>
                    <a:pt x="317" y="212"/>
                  </a:lnTo>
                  <a:lnTo>
                    <a:pt x="317" y="213"/>
                  </a:lnTo>
                  <a:lnTo>
                    <a:pt x="318" y="213"/>
                  </a:lnTo>
                  <a:lnTo>
                    <a:pt x="318" y="214"/>
                  </a:lnTo>
                  <a:lnTo>
                    <a:pt x="320" y="214"/>
                  </a:lnTo>
                  <a:lnTo>
                    <a:pt x="320" y="216"/>
                  </a:lnTo>
                  <a:lnTo>
                    <a:pt x="320" y="217"/>
                  </a:lnTo>
                  <a:lnTo>
                    <a:pt x="320" y="219"/>
                  </a:lnTo>
                  <a:lnTo>
                    <a:pt x="321" y="219"/>
                  </a:lnTo>
                  <a:lnTo>
                    <a:pt x="321" y="220"/>
                  </a:lnTo>
                  <a:lnTo>
                    <a:pt x="321" y="222"/>
                  </a:lnTo>
                  <a:lnTo>
                    <a:pt x="323" y="222"/>
                  </a:lnTo>
                  <a:lnTo>
                    <a:pt x="323" y="223"/>
                  </a:lnTo>
                  <a:lnTo>
                    <a:pt x="324" y="225"/>
                  </a:lnTo>
                  <a:lnTo>
                    <a:pt x="326" y="225"/>
                  </a:lnTo>
                  <a:lnTo>
                    <a:pt x="327" y="225"/>
                  </a:lnTo>
                  <a:lnTo>
                    <a:pt x="329" y="225"/>
                  </a:lnTo>
                  <a:lnTo>
                    <a:pt x="330" y="225"/>
                  </a:lnTo>
                  <a:lnTo>
                    <a:pt x="332" y="225"/>
                  </a:lnTo>
                  <a:lnTo>
                    <a:pt x="333" y="225"/>
                  </a:lnTo>
                  <a:lnTo>
                    <a:pt x="335" y="225"/>
                  </a:lnTo>
                  <a:lnTo>
                    <a:pt x="336" y="225"/>
                  </a:lnTo>
                  <a:lnTo>
                    <a:pt x="338" y="225"/>
                  </a:lnTo>
                  <a:lnTo>
                    <a:pt x="338" y="226"/>
                  </a:lnTo>
                  <a:lnTo>
                    <a:pt x="339" y="226"/>
                  </a:lnTo>
                  <a:lnTo>
                    <a:pt x="340" y="226"/>
                  </a:lnTo>
                  <a:lnTo>
                    <a:pt x="342" y="226"/>
                  </a:lnTo>
                  <a:lnTo>
                    <a:pt x="343" y="228"/>
                  </a:lnTo>
                  <a:lnTo>
                    <a:pt x="345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9" y="228"/>
                  </a:lnTo>
                  <a:lnTo>
                    <a:pt x="351" y="228"/>
                  </a:lnTo>
                  <a:lnTo>
                    <a:pt x="352" y="228"/>
                  </a:lnTo>
                  <a:lnTo>
                    <a:pt x="354" y="229"/>
                  </a:lnTo>
                  <a:lnTo>
                    <a:pt x="355" y="229"/>
                  </a:lnTo>
                  <a:lnTo>
                    <a:pt x="357" y="231"/>
                  </a:lnTo>
                  <a:lnTo>
                    <a:pt x="358" y="231"/>
                  </a:lnTo>
                  <a:lnTo>
                    <a:pt x="358" y="232"/>
                  </a:lnTo>
                  <a:lnTo>
                    <a:pt x="360" y="232"/>
                  </a:lnTo>
                  <a:lnTo>
                    <a:pt x="360" y="234"/>
                  </a:lnTo>
                  <a:lnTo>
                    <a:pt x="361" y="234"/>
                  </a:lnTo>
                  <a:lnTo>
                    <a:pt x="361" y="235"/>
                  </a:lnTo>
                  <a:lnTo>
                    <a:pt x="362" y="235"/>
                  </a:lnTo>
                  <a:lnTo>
                    <a:pt x="362" y="237"/>
                  </a:lnTo>
                  <a:lnTo>
                    <a:pt x="364" y="237"/>
                  </a:lnTo>
                  <a:lnTo>
                    <a:pt x="365" y="238"/>
                  </a:lnTo>
                  <a:lnTo>
                    <a:pt x="367" y="238"/>
                  </a:lnTo>
                  <a:lnTo>
                    <a:pt x="368" y="238"/>
                  </a:lnTo>
                  <a:lnTo>
                    <a:pt x="370" y="238"/>
                  </a:lnTo>
                  <a:lnTo>
                    <a:pt x="371" y="238"/>
                  </a:lnTo>
                  <a:lnTo>
                    <a:pt x="373" y="238"/>
                  </a:lnTo>
                  <a:lnTo>
                    <a:pt x="374" y="237"/>
                  </a:lnTo>
                  <a:lnTo>
                    <a:pt x="377" y="235"/>
                  </a:lnTo>
                  <a:lnTo>
                    <a:pt x="380" y="235"/>
                  </a:lnTo>
                  <a:lnTo>
                    <a:pt x="382" y="235"/>
                  </a:lnTo>
                  <a:lnTo>
                    <a:pt x="383" y="235"/>
                  </a:lnTo>
                  <a:lnTo>
                    <a:pt x="385" y="235"/>
                  </a:lnTo>
                  <a:lnTo>
                    <a:pt x="386" y="235"/>
                  </a:lnTo>
                  <a:lnTo>
                    <a:pt x="387" y="235"/>
                  </a:lnTo>
                  <a:lnTo>
                    <a:pt x="389" y="237"/>
                  </a:lnTo>
                  <a:lnTo>
                    <a:pt x="389" y="238"/>
                  </a:lnTo>
                  <a:lnTo>
                    <a:pt x="390" y="238"/>
                  </a:lnTo>
                  <a:lnTo>
                    <a:pt x="390" y="239"/>
                  </a:lnTo>
                  <a:lnTo>
                    <a:pt x="392" y="241"/>
                  </a:lnTo>
                  <a:lnTo>
                    <a:pt x="393" y="242"/>
                  </a:lnTo>
                  <a:lnTo>
                    <a:pt x="395" y="242"/>
                  </a:lnTo>
                  <a:lnTo>
                    <a:pt x="396" y="242"/>
                  </a:lnTo>
                  <a:lnTo>
                    <a:pt x="398" y="244"/>
                  </a:lnTo>
                  <a:lnTo>
                    <a:pt x="399" y="244"/>
                  </a:lnTo>
                  <a:lnTo>
                    <a:pt x="401" y="244"/>
                  </a:lnTo>
                  <a:lnTo>
                    <a:pt x="404" y="245"/>
                  </a:lnTo>
                  <a:lnTo>
                    <a:pt x="405" y="245"/>
                  </a:lnTo>
                  <a:lnTo>
                    <a:pt x="407" y="245"/>
                  </a:lnTo>
                  <a:lnTo>
                    <a:pt x="408" y="245"/>
                  </a:lnTo>
                  <a:lnTo>
                    <a:pt x="409" y="247"/>
                  </a:lnTo>
                  <a:lnTo>
                    <a:pt x="411" y="247"/>
                  </a:lnTo>
                  <a:lnTo>
                    <a:pt x="412" y="247"/>
                  </a:lnTo>
                  <a:lnTo>
                    <a:pt x="414" y="248"/>
                  </a:lnTo>
                  <a:lnTo>
                    <a:pt x="415" y="248"/>
                  </a:lnTo>
                  <a:lnTo>
                    <a:pt x="417" y="250"/>
                  </a:lnTo>
                  <a:lnTo>
                    <a:pt x="418" y="250"/>
                  </a:lnTo>
                  <a:lnTo>
                    <a:pt x="420" y="250"/>
                  </a:lnTo>
                  <a:lnTo>
                    <a:pt x="421" y="250"/>
                  </a:lnTo>
                  <a:lnTo>
                    <a:pt x="423" y="250"/>
                  </a:lnTo>
                  <a:lnTo>
                    <a:pt x="424" y="250"/>
                  </a:lnTo>
                  <a:lnTo>
                    <a:pt x="424" y="251"/>
                  </a:lnTo>
                  <a:lnTo>
                    <a:pt x="426" y="251"/>
                  </a:lnTo>
                  <a:lnTo>
                    <a:pt x="427" y="251"/>
                  </a:lnTo>
                  <a:lnTo>
                    <a:pt x="427" y="253"/>
                  </a:lnTo>
                  <a:lnTo>
                    <a:pt x="429" y="253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31" y="254"/>
                  </a:lnTo>
                  <a:lnTo>
                    <a:pt x="433" y="256"/>
                  </a:lnTo>
                  <a:lnTo>
                    <a:pt x="434" y="256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7" y="257"/>
                  </a:lnTo>
                  <a:lnTo>
                    <a:pt x="437" y="259"/>
                  </a:lnTo>
                  <a:lnTo>
                    <a:pt x="439" y="259"/>
                  </a:lnTo>
                  <a:lnTo>
                    <a:pt x="439" y="260"/>
                  </a:lnTo>
                  <a:lnTo>
                    <a:pt x="440" y="260"/>
                  </a:lnTo>
                  <a:lnTo>
                    <a:pt x="442" y="260"/>
                  </a:lnTo>
                  <a:lnTo>
                    <a:pt x="442" y="261"/>
                  </a:lnTo>
                  <a:lnTo>
                    <a:pt x="443" y="261"/>
                  </a:lnTo>
                  <a:lnTo>
                    <a:pt x="445" y="261"/>
                  </a:lnTo>
                  <a:lnTo>
                    <a:pt x="446" y="263"/>
                  </a:lnTo>
                  <a:lnTo>
                    <a:pt x="448" y="264"/>
                  </a:lnTo>
                  <a:lnTo>
                    <a:pt x="449" y="266"/>
                  </a:lnTo>
                  <a:lnTo>
                    <a:pt x="451" y="266"/>
                  </a:lnTo>
                  <a:lnTo>
                    <a:pt x="452" y="266"/>
                  </a:lnTo>
                  <a:lnTo>
                    <a:pt x="452" y="267"/>
                  </a:lnTo>
                  <a:lnTo>
                    <a:pt x="454" y="267"/>
                  </a:lnTo>
                  <a:lnTo>
                    <a:pt x="454" y="266"/>
                  </a:lnTo>
                  <a:lnTo>
                    <a:pt x="455" y="266"/>
                  </a:lnTo>
                  <a:lnTo>
                    <a:pt x="455" y="264"/>
                  </a:lnTo>
                  <a:lnTo>
                    <a:pt x="456" y="264"/>
                  </a:lnTo>
                  <a:lnTo>
                    <a:pt x="458" y="264"/>
                  </a:lnTo>
                  <a:lnTo>
                    <a:pt x="459" y="264"/>
                  </a:lnTo>
                  <a:lnTo>
                    <a:pt x="461" y="264"/>
                  </a:lnTo>
                  <a:lnTo>
                    <a:pt x="462" y="263"/>
                  </a:lnTo>
                  <a:lnTo>
                    <a:pt x="462" y="264"/>
                  </a:lnTo>
                  <a:lnTo>
                    <a:pt x="464" y="264"/>
                  </a:lnTo>
                  <a:lnTo>
                    <a:pt x="464" y="266"/>
                  </a:lnTo>
                  <a:lnTo>
                    <a:pt x="465" y="266"/>
                  </a:lnTo>
                  <a:lnTo>
                    <a:pt x="467" y="266"/>
                  </a:lnTo>
                  <a:lnTo>
                    <a:pt x="467" y="267"/>
                  </a:lnTo>
                  <a:lnTo>
                    <a:pt x="467" y="266"/>
                  </a:lnTo>
                  <a:lnTo>
                    <a:pt x="468" y="266"/>
                  </a:lnTo>
                  <a:lnTo>
                    <a:pt x="470" y="266"/>
                  </a:lnTo>
                  <a:lnTo>
                    <a:pt x="471" y="266"/>
                  </a:lnTo>
                  <a:lnTo>
                    <a:pt x="473" y="266"/>
                  </a:lnTo>
                  <a:lnTo>
                    <a:pt x="474" y="266"/>
                  </a:lnTo>
                  <a:lnTo>
                    <a:pt x="476" y="266"/>
                  </a:lnTo>
                  <a:lnTo>
                    <a:pt x="476" y="264"/>
                  </a:lnTo>
                  <a:lnTo>
                    <a:pt x="476" y="263"/>
                  </a:lnTo>
                  <a:lnTo>
                    <a:pt x="477" y="263"/>
                  </a:lnTo>
                  <a:lnTo>
                    <a:pt x="477" y="261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80" y="260"/>
                  </a:lnTo>
                  <a:lnTo>
                    <a:pt x="480" y="259"/>
                  </a:lnTo>
                  <a:lnTo>
                    <a:pt x="480" y="257"/>
                  </a:lnTo>
                  <a:lnTo>
                    <a:pt x="480" y="256"/>
                  </a:lnTo>
                  <a:lnTo>
                    <a:pt x="480" y="254"/>
                  </a:lnTo>
                  <a:lnTo>
                    <a:pt x="480" y="253"/>
                  </a:lnTo>
                  <a:lnTo>
                    <a:pt x="480" y="251"/>
                  </a:lnTo>
                  <a:lnTo>
                    <a:pt x="480" y="250"/>
                  </a:lnTo>
                  <a:lnTo>
                    <a:pt x="478" y="248"/>
                  </a:lnTo>
                  <a:lnTo>
                    <a:pt x="478" y="247"/>
                  </a:lnTo>
                  <a:lnTo>
                    <a:pt x="478" y="245"/>
                  </a:lnTo>
                  <a:lnTo>
                    <a:pt x="478" y="244"/>
                  </a:lnTo>
                  <a:lnTo>
                    <a:pt x="480" y="242"/>
                  </a:lnTo>
                  <a:lnTo>
                    <a:pt x="480" y="241"/>
                  </a:lnTo>
                  <a:lnTo>
                    <a:pt x="481" y="238"/>
                  </a:lnTo>
                  <a:lnTo>
                    <a:pt x="481" y="237"/>
                  </a:lnTo>
                  <a:lnTo>
                    <a:pt x="483" y="235"/>
                  </a:lnTo>
                  <a:lnTo>
                    <a:pt x="484" y="232"/>
                  </a:lnTo>
                  <a:lnTo>
                    <a:pt x="486" y="229"/>
                  </a:lnTo>
                  <a:lnTo>
                    <a:pt x="487" y="228"/>
                  </a:lnTo>
                  <a:lnTo>
                    <a:pt x="487" y="226"/>
                  </a:lnTo>
                  <a:lnTo>
                    <a:pt x="487" y="223"/>
                  </a:lnTo>
                  <a:lnTo>
                    <a:pt x="489" y="223"/>
                  </a:lnTo>
                  <a:lnTo>
                    <a:pt x="489" y="222"/>
                  </a:lnTo>
                  <a:lnTo>
                    <a:pt x="490" y="222"/>
                  </a:lnTo>
                  <a:lnTo>
                    <a:pt x="490" y="220"/>
                  </a:lnTo>
                  <a:lnTo>
                    <a:pt x="492" y="220"/>
                  </a:lnTo>
                  <a:lnTo>
                    <a:pt x="492" y="219"/>
                  </a:lnTo>
                  <a:lnTo>
                    <a:pt x="493" y="219"/>
                  </a:lnTo>
                  <a:lnTo>
                    <a:pt x="493" y="217"/>
                  </a:lnTo>
                  <a:lnTo>
                    <a:pt x="495" y="217"/>
                  </a:lnTo>
                  <a:lnTo>
                    <a:pt x="495" y="216"/>
                  </a:lnTo>
                  <a:lnTo>
                    <a:pt x="496" y="216"/>
                  </a:lnTo>
                  <a:lnTo>
                    <a:pt x="496" y="214"/>
                  </a:lnTo>
                  <a:lnTo>
                    <a:pt x="498" y="214"/>
                  </a:lnTo>
                  <a:lnTo>
                    <a:pt x="498" y="213"/>
                  </a:lnTo>
                  <a:lnTo>
                    <a:pt x="499" y="213"/>
                  </a:lnTo>
                  <a:lnTo>
                    <a:pt x="499" y="212"/>
                  </a:lnTo>
                  <a:lnTo>
                    <a:pt x="500" y="210"/>
                  </a:lnTo>
                  <a:lnTo>
                    <a:pt x="500" y="209"/>
                  </a:lnTo>
                  <a:lnTo>
                    <a:pt x="502" y="209"/>
                  </a:lnTo>
                  <a:lnTo>
                    <a:pt x="502" y="206"/>
                  </a:lnTo>
                  <a:lnTo>
                    <a:pt x="503" y="206"/>
                  </a:lnTo>
                  <a:lnTo>
                    <a:pt x="503" y="204"/>
                  </a:lnTo>
                  <a:lnTo>
                    <a:pt x="505" y="203"/>
                  </a:lnTo>
                  <a:lnTo>
                    <a:pt x="505" y="201"/>
                  </a:lnTo>
                  <a:lnTo>
                    <a:pt x="506" y="201"/>
                  </a:lnTo>
                  <a:lnTo>
                    <a:pt x="506" y="200"/>
                  </a:lnTo>
                  <a:lnTo>
                    <a:pt x="506" y="198"/>
                  </a:lnTo>
                  <a:lnTo>
                    <a:pt x="508" y="198"/>
                  </a:lnTo>
                  <a:lnTo>
                    <a:pt x="508" y="197"/>
                  </a:lnTo>
                  <a:lnTo>
                    <a:pt x="509" y="195"/>
                  </a:lnTo>
                  <a:lnTo>
                    <a:pt x="509" y="194"/>
                  </a:lnTo>
                  <a:lnTo>
                    <a:pt x="511" y="194"/>
                  </a:lnTo>
                  <a:lnTo>
                    <a:pt x="511" y="192"/>
                  </a:lnTo>
                  <a:lnTo>
                    <a:pt x="511" y="191"/>
                  </a:lnTo>
                  <a:lnTo>
                    <a:pt x="512" y="191"/>
                  </a:lnTo>
                  <a:lnTo>
                    <a:pt x="512" y="190"/>
                  </a:lnTo>
                  <a:lnTo>
                    <a:pt x="512" y="188"/>
                  </a:lnTo>
                  <a:lnTo>
                    <a:pt x="511" y="188"/>
                  </a:lnTo>
                  <a:lnTo>
                    <a:pt x="511" y="187"/>
                  </a:lnTo>
                  <a:lnTo>
                    <a:pt x="511" y="185"/>
                  </a:lnTo>
                  <a:lnTo>
                    <a:pt x="511" y="184"/>
                  </a:lnTo>
                  <a:lnTo>
                    <a:pt x="509" y="184"/>
                  </a:lnTo>
                  <a:lnTo>
                    <a:pt x="509" y="182"/>
                  </a:lnTo>
                  <a:lnTo>
                    <a:pt x="511" y="182"/>
                  </a:lnTo>
                  <a:lnTo>
                    <a:pt x="511" y="181"/>
                  </a:lnTo>
                  <a:lnTo>
                    <a:pt x="509" y="181"/>
                  </a:lnTo>
                  <a:lnTo>
                    <a:pt x="511" y="181"/>
                  </a:lnTo>
                  <a:lnTo>
                    <a:pt x="509" y="179"/>
                  </a:lnTo>
                  <a:lnTo>
                    <a:pt x="511" y="179"/>
                  </a:lnTo>
                  <a:lnTo>
                    <a:pt x="509" y="179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11" y="176"/>
                  </a:lnTo>
                  <a:lnTo>
                    <a:pt x="511" y="175"/>
                  </a:lnTo>
                  <a:lnTo>
                    <a:pt x="511" y="173"/>
                  </a:lnTo>
                  <a:lnTo>
                    <a:pt x="511" y="172"/>
                  </a:lnTo>
                  <a:lnTo>
                    <a:pt x="512" y="172"/>
                  </a:lnTo>
                  <a:lnTo>
                    <a:pt x="514" y="172"/>
                  </a:lnTo>
                  <a:lnTo>
                    <a:pt x="514" y="170"/>
                  </a:lnTo>
                  <a:lnTo>
                    <a:pt x="512" y="170"/>
                  </a:lnTo>
                  <a:lnTo>
                    <a:pt x="514" y="170"/>
                  </a:lnTo>
                  <a:lnTo>
                    <a:pt x="514" y="169"/>
                  </a:lnTo>
                  <a:lnTo>
                    <a:pt x="512" y="169"/>
                  </a:lnTo>
                  <a:lnTo>
                    <a:pt x="512" y="168"/>
                  </a:lnTo>
                  <a:lnTo>
                    <a:pt x="512" y="166"/>
                  </a:lnTo>
                  <a:lnTo>
                    <a:pt x="514" y="166"/>
                  </a:lnTo>
                  <a:lnTo>
                    <a:pt x="512" y="166"/>
                  </a:lnTo>
                  <a:lnTo>
                    <a:pt x="512" y="165"/>
                  </a:lnTo>
                  <a:lnTo>
                    <a:pt x="512" y="163"/>
                  </a:lnTo>
                  <a:lnTo>
                    <a:pt x="512" y="162"/>
                  </a:lnTo>
                  <a:lnTo>
                    <a:pt x="514" y="160"/>
                  </a:lnTo>
                  <a:lnTo>
                    <a:pt x="514" y="159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4" y="157"/>
                  </a:lnTo>
                  <a:lnTo>
                    <a:pt x="512" y="157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2" y="156"/>
                  </a:lnTo>
                  <a:lnTo>
                    <a:pt x="512" y="154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4" y="154"/>
                  </a:lnTo>
                  <a:lnTo>
                    <a:pt x="514" y="153"/>
                  </a:lnTo>
                  <a:lnTo>
                    <a:pt x="515" y="153"/>
                  </a:lnTo>
                  <a:lnTo>
                    <a:pt x="515" y="154"/>
                  </a:lnTo>
                  <a:lnTo>
                    <a:pt x="515" y="153"/>
                  </a:lnTo>
                  <a:lnTo>
                    <a:pt x="517" y="153"/>
                  </a:lnTo>
                  <a:lnTo>
                    <a:pt x="515" y="153"/>
                  </a:lnTo>
                  <a:lnTo>
                    <a:pt x="517" y="151"/>
                  </a:lnTo>
                  <a:lnTo>
                    <a:pt x="517" y="150"/>
                  </a:lnTo>
                  <a:lnTo>
                    <a:pt x="517" y="148"/>
                  </a:lnTo>
                  <a:lnTo>
                    <a:pt x="518" y="148"/>
                  </a:lnTo>
                  <a:lnTo>
                    <a:pt x="520" y="147"/>
                  </a:lnTo>
                  <a:lnTo>
                    <a:pt x="520" y="145"/>
                  </a:lnTo>
                  <a:lnTo>
                    <a:pt x="520" y="144"/>
                  </a:lnTo>
                  <a:lnTo>
                    <a:pt x="521" y="144"/>
                  </a:lnTo>
                  <a:lnTo>
                    <a:pt x="521" y="143"/>
                  </a:lnTo>
                  <a:lnTo>
                    <a:pt x="523" y="143"/>
                  </a:lnTo>
                  <a:lnTo>
                    <a:pt x="523" y="141"/>
                  </a:lnTo>
                  <a:lnTo>
                    <a:pt x="521" y="141"/>
                  </a:lnTo>
                  <a:lnTo>
                    <a:pt x="521" y="140"/>
                  </a:lnTo>
                  <a:lnTo>
                    <a:pt x="523" y="140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38"/>
                  </a:lnTo>
                  <a:lnTo>
                    <a:pt x="524" y="138"/>
                  </a:lnTo>
                  <a:lnTo>
                    <a:pt x="524" y="137"/>
                  </a:lnTo>
                  <a:lnTo>
                    <a:pt x="525" y="137"/>
                  </a:lnTo>
                  <a:lnTo>
                    <a:pt x="527" y="135"/>
                  </a:lnTo>
                  <a:lnTo>
                    <a:pt x="525" y="135"/>
                  </a:lnTo>
                  <a:lnTo>
                    <a:pt x="525" y="134"/>
                  </a:lnTo>
                  <a:lnTo>
                    <a:pt x="524" y="134"/>
                  </a:lnTo>
                  <a:lnTo>
                    <a:pt x="524" y="132"/>
                  </a:lnTo>
                  <a:lnTo>
                    <a:pt x="525" y="132"/>
                  </a:lnTo>
                  <a:lnTo>
                    <a:pt x="527" y="132"/>
                  </a:lnTo>
                  <a:lnTo>
                    <a:pt x="527" y="131"/>
                  </a:lnTo>
                  <a:lnTo>
                    <a:pt x="527" y="129"/>
                  </a:lnTo>
                  <a:lnTo>
                    <a:pt x="527" y="128"/>
                  </a:lnTo>
                  <a:lnTo>
                    <a:pt x="528" y="128"/>
                  </a:lnTo>
                  <a:lnTo>
                    <a:pt x="530" y="126"/>
                  </a:lnTo>
                  <a:lnTo>
                    <a:pt x="530" y="128"/>
                  </a:lnTo>
                  <a:lnTo>
                    <a:pt x="530" y="126"/>
                  </a:lnTo>
                  <a:lnTo>
                    <a:pt x="530" y="125"/>
                  </a:lnTo>
                  <a:lnTo>
                    <a:pt x="530" y="123"/>
                  </a:lnTo>
                  <a:lnTo>
                    <a:pt x="530" y="122"/>
                  </a:lnTo>
                  <a:lnTo>
                    <a:pt x="531" y="122"/>
                  </a:lnTo>
                  <a:lnTo>
                    <a:pt x="531" y="121"/>
                  </a:lnTo>
                  <a:lnTo>
                    <a:pt x="530" y="121"/>
                  </a:lnTo>
                  <a:lnTo>
                    <a:pt x="531" y="121"/>
                  </a:lnTo>
                  <a:lnTo>
                    <a:pt x="530" y="119"/>
                  </a:lnTo>
                  <a:lnTo>
                    <a:pt x="530" y="121"/>
                  </a:lnTo>
                  <a:lnTo>
                    <a:pt x="530" y="119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28" y="116"/>
                  </a:lnTo>
                  <a:lnTo>
                    <a:pt x="530" y="115"/>
                  </a:lnTo>
                  <a:lnTo>
                    <a:pt x="528" y="115"/>
                  </a:lnTo>
                  <a:lnTo>
                    <a:pt x="528" y="113"/>
                  </a:lnTo>
                  <a:lnTo>
                    <a:pt x="527" y="113"/>
                  </a:lnTo>
                  <a:lnTo>
                    <a:pt x="525" y="113"/>
                  </a:lnTo>
                  <a:lnTo>
                    <a:pt x="525" y="112"/>
                  </a:lnTo>
                  <a:lnTo>
                    <a:pt x="525" y="110"/>
                  </a:lnTo>
                  <a:lnTo>
                    <a:pt x="524" y="110"/>
                  </a:lnTo>
                  <a:lnTo>
                    <a:pt x="523" y="110"/>
                  </a:lnTo>
                  <a:lnTo>
                    <a:pt x="523" y="109"/>
                  </a:lnTo>
                  <a:lnTo>
                    <a:pt x="524" y="109"/>
                  </a:lnTo>
                  <a:lnTo>
                    <a:pt x="524" y="107"/>
                  </a:lnTo>
                  <a:lnTo>
                    <a:pt x="524" y="106"/>
                  </a:lnTo>
                  <a:lnTo>
                    <a:pt x="523" y="106"/>
                  </a:lnTo>
                  <a:lnTo>
                    <a:pt x="523" y="104"/>
                  </a:lnTo>
                  <a:lnTo>
                    <a:pt x="524" y="104"/>
                  </a:lnTo>
                  <a:lnTo>
                    <a:pt x="524" y="103"/>
                  </a:lnTo>
                  <a:lnTo>
                    <a:pt x="523" y="103"/>
                  </a:lnTo>
                  <a:lnTo>
                    <a:pt x="524" y="103"/>
                  </a:lnTo>
                  <a:lnTo>
                    <a:pt x="524" y="101"/>
                  </a:lnTo>
                  <a:lnTo>
                    <a:pt x="523" y="101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99"/>
                  </a:lnTo>
                  <a:lnTo>
                    <a:pt x="520" y="99"/>
                  </a:lnTo>
                  <a:lnTo>
                    <a:pt x="518" y="99"/>
                  </a:lnTo>
                  <a:lnTo>
                    <a:pt x="518" y="97"/>
                  </a:lnTo>
                  <a:lnTo>
                    <a:pt x="517" y="97"/>
                  </a:lnTo>
                  <a:lnTo>
                    <a:pt x="515" y="97"/>
                  </a:lnTo>
                  <a:lnTo>
                    <a:pt x="515" y="96"/>
                  </a:lnTo>
                  <a:lnTo>
                    <a:pt x="515" y="94"/>
                  </a:lnTo>
                  <a:lnTo>
                    <a:pt x="514" y="94"/>
                  </a:lnTo>
                  <a:lnTo>
                    <a:pt x="512" y="94"/>
                  </a:lnTo>
                  <a:lnTo>
                    <a:pt x="512" y="93"/>
                  </a:lnTo>
                  <a:lnTo>
                    <a:pt x="511" y="93"/>
                  </a:lnTo>
                  <a:lnTo>
                    <a:pt x="511" y="94"/>
                  </a:lnTo>
                  <a:lnTo>
                    <a:pt x="511" y="93"/>
                  </a:lnTo>
                  <a:lnTo>
                    <a:pt x="509" y="93"/>
                  </a:lnTo>
                  <a:lnTo>
                    <a:pt x="509" y="91"/>
                  </a:lnTo>
                  <a:lnTo>
                    <a:pt x="508" y="91"/>
                  </a:lnTo>
                  <a:lnTo>
                    <a:pt x="509" y="91"/>
                  </a:lnTo>
                  <a:lnTo>
                    <a:pt x="509" y="90"/>
                  </a:lnTo>
                  <a:lnTo>
                    <a:pt x="508" y="90"/>
                  </a:lnTo>
                  <a:lnTo>
                    <a:pt x="509" y="90"/>
                  </a:lnTo>
                  <a:lnTo>
                    <a:pt x="509" y="88"/>
                  </a:lnTo>
                  <a:lnTo>
                    <a:pt x="508" y="88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5"/>
                  </a:lnTo>
                  <a:lnTo>
                    <a:pt x="506" y="84"/>
                  </a:lnTo>
                  <a:lnTo>
                    <a:pt x="505" y="84"/>
                  </a:lnTo>
                  <a:lnTo>
                    <a:pt x="505" y="82"/>
                  </a:lnTo>
                  <a:lnTo>
                    <a:pt x="505" y="84"/>
                  </a:lnTo>
                  <a:lnTo>
                    <a:pt x="503" y="84"/>
                  </a:lnTo>
                  <a:lnTo>
                    <a:pt x="503" y="82"/>
                  </a:lnTo>
                  <a:lnTo>
                    <a:pt x="503" y="81"/>
                  </a:lnTo>
                  <a:lnTo>
                    <a:pt x="502" y="81"/>
                  </a:lnTo>
                  <a:lnTo>
                    <a:pt x="502" y="79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2" y="75"/>
                  </a:lnTo>
                  <a:lnTo>
                    <a:pt x="502" y="74"/>
                  </a:lnTo>
                  <a:lnTo>
                    <a:pt x="502" y="72"/>
                  </a:lnTo>
                  <a:lnTo>
                    <a:pt x="502" y="71"/>
                  </a:lnTo>
                  <a:lnTo>
                    <a:pt x="502" y="69"/>
                  </a:lnTo>
                  <a:lnTo>
                    <a:pt x="503" y="69"/>
                  </a:lnTo>
                  <a:lnTo>
                    <a:pt x="503" y="68"/>
                  </a:lnTo>
                  <a:lnTo>
                    <a:pt x="503" y="66"/>
                  </a:lnTo>
                  <a:lnTo>
                    <a:pt x="503" y="65"/>
                  </a:lnTo>
                  <a:lnTo>
                    <a:pt x="503" y="63"/>
                  </a:lnTo>
                  <a:lnTo>
                    <a:pt x="503" y="25"/>
                  </a:lnTo>
                  <a:lnTo>
                    <a:pt x="515" y="25"/>
                  </a:lnTo>
                  <a:lnTo>
                    <a:pt x="517" y="25"/>
                  </a:lnTo>
                  <a:lnTo>
                    <a:pt x="518" y="25"/>
                  </a:lnTo>
                  <a:lnTo>
                    <a:pt x="520" y="25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7"/>
                  </a:lnTo>
                  <a:lnTo>
                    <a:pt x="524" y="27"/>
                  </a:lnTo>
                  <a:lnTo>
                    <a:pt x="525" y="27"/>
                  </a:lnTo>
                  <a:lnTo>
                    <a:pt x="525" y="28"/>
                  </a:lnTo>
                  <a:lnTo>
                    <a:pt x="527" y="28"/>
                  </a:lnTo>
                  <a:lnTo>
                    <a:pt x="527" y="29"/>
                  </a:lnTo>
                  <a:lnTo>
                    <a:pt x="527" y="31"/>
                  </a:lnTo>
                  <a:lnTo>
                    <a:pt x="528" y="31"/>
                  </a:lnTo>
                  <a:lnTo>
                    <a:pt x="528" y="32"/>
                  </a:lnTo>
                  <a:lnTo>
                    <a:pt x="528" y="34"/>
                  </a:lnTo>
                  <a:lnTo>
                    <a:pt x="530" y="34"/>
                  </a:lnTo>
                  <a:lnTo>
                    <a:pt x="531" y="34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6" y="34"/>
                  </a:lnTo>
                  <a:lnTo>
                    <a:pt x="536" y="32"/>
                  </a:lnTo>
                  <a:lnTo>
                    <a:pt x="537" y="32"/>
                  </a:lnTo>
                  <a:lnTo>
                    <a:pt x="539" y="32"/>
                  </a:lnTo>
                  <a:lnTo>
                    <a:pt x="540" y="32"/>
                  </a:lnTo>
                  <a:lnTo>
                    <a:pt x="540" y="31"/>
                  </a:lnTo>
                  <a:lnTo>
                    <a:pt x="542" y="31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5" y="29"/>
                  </a:lnTo>
                  <a:lnTo>
                    <a:pt x="546" y="29"/>
                  </a:lnTo>
                  <a:lnTo>
                    <a:pt x="547" y="29"/>
                  </a:lnTo>
                  <a:lnTo>
                    <a:pt x="549" y="29"/>
                  </a:lnTo>
                  <a:lnTo>
                    <a:pt x="550" y="29"/>
                  </a:lnTo>
                  <a:lnTo>
                    <a:pt x="552" y="29"/>
                  </a:lnTo>
                  <a:lnTo>
                    <a:pt x="553" y="29"/>
                  </a:lnTo>
                  <a:lnTo>
                    <a:pt x="555" y="29"/>
                  </a:lnTo>
                  <a:lnTo>
                    <a:pt x="556" y="29"/>
                  </a:lnTo>
                  <a:lnTo>
                    <a:pt x="558" y="29"/>
                  </a:lnTo>
                  <a:lnTo>
                    <a:pt x="558" y="31"/>
                  </a:lnTo>
                  <a:lnTo>
                    <a:pt x="559" y="31"/>
                  </a:lnTo>
                  <a:lnTo>
                    <a:pt x="561" y="31"/>
                  </a:lnTo>
                  <a:lnTo>
                    <a:pt x="562" y="31"/>
                  </a:lnTo>
                  <a:lnTo>
                    <a:pt x="564" y="29"/>
                  </a:lnTo>
                  <a:lnTo>
                    <a:pt x="565" y="29"/>
                  </a:lnTo>
                  <a:lnTo>
                    <a:pt x="565" y="28"/>
                  </a:lnTo>
                  <a:lnTo>
                    <a:pt x="567" y="28"/>
                  </a:lnTo>
                  <a:lnTo>
                    <a:pt x="567" y="27"/>
                  </a:lnTo>
                  <a:lnTo>
                    <a:pt x="568" y="27"/>
                  </a:lnTo>
                  <a:lnTo>
                    <a:pt x="569" y="27"/>
                  </a:lnTo>
                  <a:lnTo>
                    <a:pt x="569" y="25"/>
                  </a:lnTo>
                  <a:lnTo>
                    <a:pt x="571" y="25"/>
                  </a:lnTo>
                  <a:lnTo>
                    <a:pt x="571" y="24"/>
                  </a:lnTo>
                  <a:lnTo>
                    <a:pt x="571" y="22"/>
                  </a:lnTo>
                  <a:lnTo>
                    <a:pt x="572" y="22"/>
                  </a:lnTo>
                  <a:lnTo>
                    <a:pt x="574" y="21"/>
                  </a:lnTo>
                  <a:lnTo>
                    <a:pt x="575" y="22"/>
                  </a:lnTo>
                  <a:lnTo>
                    <a:pt x="577" y="22"/>
                  </a:lnTo>
                  <a:lnTo>
                    <a:pt x="578" y="22"/>
                  </a:lnTo>
                  <a:lnTo>
                    <a:pt x="578" y="24"/>
                  </a:lnTo>
                  <a:lnTo>
                    <a:pt x="580" y="24"/>
                  </a:lnTo>
                  <a:lnTo>
                    <a:pt x="580" y="25"/>
                  </a:lnTo>
                  <a:lnTo>
                    <a:pt x="581" y="25"/>
                  </a:lnTo>
                  <a:lnTo>
                    <a:pt x="583" y="27"/>
                  </a:lnTo>
                  <a:lnTo>
                    <a:pt x="584" y="27"/>
                  </a:lnTo>
                  <a:lnTo>
                    <a:pt x="584" y="25"/>
                  </a:lnTo>
                  <a:lnTo>
                    <a:pt x="586" y="25"/>
                  </a:lnTo>
                  <a:lnTo>
                    <a:pt x="586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90" y="24"/>
                  </a:lnTo>
                  <a:lnTo>
                    <a:pt x="590" y="25"/>
                  </a:lnTo>
                  <a:lnTo>
                    <a:pt x="590" y="24"/>
                  </a:lnTo>
                  <a:lnTo>
                    <a:pt x="592" y="24"/>
                  </a:lnTo>
                  <a:lnTo>
                    <a:pt x="593" y="24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6" y="22"/>
                  </a:lnTo>
                  <a:lnTo>
                    <a:pt x="597" y="22"/>
                  </a:lnTo>
                  <a:lnTo>
                    <a:pt x="599" y="22"/>
                  </a:lnTo>
                  <a:lnTo>
                    <a:pt x="599" y="24"/>
                  </a:lnTo>
                  <a:lnTo>
                    <a:pt x="600" y="24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3" y="25"/>
                  </a:lnTo>
                  <a:lnTo>
                    <a:pt x="605" y="25"/>
                  </a:lnTo>
                  <a:lnTo>
                    <a:pt x="605" y="27"/>
                  </a:lnTo>
                  <a:lnTo>
                    <a:pt x="606" y="27"/>
                  </a:lnTo>
                  <a:lnTo>
                    <a:pt x="606" y="28"/>
                  </a:lnTo>
                  <a:lnTo>
                    <a:pt x="608" y="27"/>
                  </a:lnTo>
                  <a:lnTo>
                    <a:pt x="608" y="28"/>
                  </a:lnTo>
                  <a:lnTo>
                    <a:pt x="609" y="28"/>
                  </a:lnTo>
                  <a:lnTo>
                    <a:pt x="609" y="29"/>
                  </a:lnTo>
                  <a:lnTo>
                    <a:pt x="611" y="29"/>
                  </a:lnTo>
                  <a:lnTo>
                    <a:pt x="612" y="28"/>
                  </a:lnTo>
                  <a:lnTo>
                    <a:pt x="612" y="29"/>
                  </a:lnTo>
                  <a:lnTo>
                    <a:pt x="614" y="29"/>
                  </a:lnTo>
                  <a:lnTo>
                    <a:pt x="615" y="29"/>
                  </a:lnTo>
                  <a:lnTo>
                    <a:pt x="616" y="29"/>
                  </a:lnTo>
                  <a:lnTo>
                    <a:pt x="618" y="29"/>
                  </a:lnTo>
                  <a:lnTo>
                    <a:pt x="619" y="29"/>
                  </a:lnTo>
                  <a:lnTo>
                    <a:pt x="621" y="28"/>
                  </a:lnTo>
                  <a:lnTo>
                    <a:pt x="621" y="29"/>
                  </a:lnTo>
                  <a:lnTo>
                    <a:pt x="621" y="28"/>
                  </a:lnTo>
                  <a:lnTo>
                    <a:pt x="622" y="27"/>
                  </a:lnTo>
                  <a:lnTo>
                    <a:pt x="624" y="25"/>
                  </a:lnTo>
                  <a:lnTo>
                    <a:pt x="625" y="25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7" y="22"/>
                  </a:lnTo>
                  <a:lnTo>
                    <a:pt x="625" y="22"/>
                  </a:lnTo>
                  <a:lnTo>
                    <a:pt x="627" y="21"/>
                  </a:lnTo>
                  <a:lnTo>
                    <a:pt x="627" y="22"/>
                  </a:lnTo>
                  <a:lnTo>
                    <a:pt x="627" y="21"/>
                  </a:lnTo>
                  <a:lnTo>
                    <a:pt x="628" y="21"/>
                  </a:lnTo>
                  <a:lnTo>
                    <a:pt x="627" y="19"/>
                  </a:lnTo>
                  <a:lnTo>
                    <a:pt x="628" y="19"/>
                  </a:lnTo>
                  <a:lnTo>
                    <a:pt x="630" y="19"/>
                  </a:lnTo>
                  <a:lnTo>
                    <a:pt x="631" y="19"/>
                  </a:lnTo>
                  <a:lnTo>
                    <a:pt x="633" y="18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4" y="18"/>
                  </a:lnTo>
                  <a:lnTo>
                    <a:pt x="636" y="18"/>
                  </a:lnTo>
                  <a:lnTo>
                    <a:pt x="636" y="19"/>
                  </a:lnTo>
                  <a:lnTo>
                    <a:pt x="637" y="19"/>
                  </a:lnTo>
                  <a:lnTo>
                    <a:pt x="637" y="18"/>
                  </a:lnTo>
                  <a:lnTo>
                    <a:pt x="638" y="19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1" y="16"/>
                  </a:lnTo>
                  <a:lnTo>
                    <a:pt x="643" y="16"/>
                  </a:lnTo>
                  <a:lnTo>
                    <a:pt x="643" y="15"/>
                  </a:lnTo>
                  <a:lnTo>
                    <a:pt x="641" y="15"/>
                  </a:lnTo>
                  <a:lnTo>
                    <a:pt x="643" y="15"/>
                  </a:lnTo>
                  <a:lnTo>
                    <a:pt x="643" y="13"/>
                  </a:lnTo>
                  <a:lnTo>
                    <a:pt x="644" y="15"/>
                  </a:lnTo>
                  <a:lnTo>
                    <a:pt x="644" y="13"/>
                  </a:lnTo>
                  <a:lnTo>
                    <a:pt x="644" y="12"/>
                  </a:lnTo>
                  <a:lnTo>
                    <a:pt x="644" y="10"/>
                  </a:lnTo>
                  <a:lnTo>
                    <a:pt x="646" y="10"/>
                  </a:lnTo>
                  <a:lnTo>
                    <a:pt x="646" y="12"/>
                  </a:lnTo>
                  <a:lnTo>
                    <a:pt x="646" y="10"/>
                  </a:lnTo>
                  <a:lnTo>
                    <a:pt x="647" y="10"/>
                  </a:lnTo>
                  <a:lnTo>
                    <a:pt x="647" y="12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49" y="9"/>
                  </a:lnTo>
                  <a:lnTo>
                    <a:pt x="650" y="9"/>
                  </a:lnTo>
                  <a:lnTo>
                    <a:pt x="650" y="10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3" y="9"/>
                  </a:lnTo>
                  <a:lnTo>
                    <a:pt x="653" y="10"/>
                  </a:lnTo>
                  <a:lnTo>
                    <a:pt x="655" y="10"/>
                  </a:lnTo>
                  <a:lnTo>
                    <a:pt x="656" y="10"/>
                  </a:lnTo>
                  <a:lnTo>
                    <a:pt x="656" y="9"/>
                  </a:lnTo>
                  <a:lnTo>
                    <a:pt x="656" y="10"/>
                  </a:lnTo>
                  <a:lnTo>
                    <a:pt x="658" y="9"/>
                  </a:lnTo>
                  <a:lnTo>
                    <a:pt x="658" y="10"/>
                  </a:lnTo>
                  <a:lnTo>
                    <a:pt x="658" y="9"/>
                  </a:lnTo>
                  <a:lnTo>
                    <a:pt x="658" y="7"/>
                  </a:lnTo>
                  <a:lnTo>
                    <a:pt x="658" y="6"/>
                  </a:lnTo>
                  <a:lnTo>
                    <a:pt x="659" y="6"/>
                  </a:lnTo>
                  <a:lnTo>
                    <a:pt x="658" y="5"/>
                  </a:lnTo>
                  <a:lnTo>
                    <a:pt x="659" y="5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61" y="2"/>
                  </a:lnTo>
                  <a:lnTo>
                    <a:pt x="662" y="2"/>
                  </a:lnTo>
                  <a:lnTo>
                    <a:pt x="662" y="0"/>
                  </a:lnTo>
                  <a:lnTo>
                    <a:pt x="663" y="0"/>
                  </a:lnTo>
                  <a:lnTo>
                    <a:pt x="663" y="2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5" y="2"/>
                  </a:lnTo>
                  <a:lnTo>
                    <a:pt x="665" y="3"/>
                  </a:lnTo>
                  <a:lnTo>
                    <a:pt x="665" y="5"/>
                  </a:lnTo>
                  <a:lnTo>
                    <a:pt x="666" y="5"/>
                  </a:lnTo>
                  <a:lnTo>
                    <a:pt x="668" y="5"/>
                  </a:lnTo>
                  <a:lnTo>
                    <a:pt x="669" y="5"/>
                  </a:lnTo>
                  <a:lnTo>
                    <a:pt x="671" y="5"/>
                  </a:lnTo>
                  <a:lnTo>
                    <a:pt x="672" y="5"/>
                  </a:lnTo>
                  <a:lnTo>
                    <a:pt x="672" y="3"/>
                  </a:lnTo>
                  <a:lnTo>
                    <a:pt x="672" y="5"/>
                  </a:lnTo>
                  <a:lnTo>
                    <a:pt x="674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7" y="3"/>
                  </a:lnTo>
                  <a:lnTo>
                    <a:pt x="675" y="3"/>
                  </a:lnTo>
                  <a:lnTo>
                    <a:pt x="677" y="3"/>
                  </a:lnTo>
                  <a:lnTo>
                    <a:pt x="677" y="2"/>
                  </a:lnTo>
                  <a:lnTo>
                    <a:pt x="677" y="3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80" y="2"/>
                  </a:lnTo>
                  <a:lnTo>
                    <a:pt x="681" y="2"/>
                  </a:lnTo>
                  <a:lnTo>
                    <a:pt x="681" y="3"/>
                  </a:lnTo>
                  <a:lnTo>
                    <a:pt x="683" y="2"/>
                  </a:lnTo>
                  <a:lnTo>
                    <a:pt x="684" y="3"/>
                  </a:lnTo>
                  <a:lnTo>
                    <a:pt x="685" y="3"/>
                  </a:lnTo>
                  <a:lnTo>
                    <a:pt x="687" y="3"/>
                  </a:lnTo>
                  <a:lnTo>
                    <a:pt x="688" y="3"/>
                  </a:lnTo>
                  <a:lnTo>
                    <a:pt x="690" y="3"/>
                  </a:lnTo>
                  <a:lnTo>
                    <a:pt x="691" y="3"/>
                  </a:lnTo>
                  <a:lnTo>
                    <a:pt x="693" y="3"/>
                  </a:lnTo>
                  <a:lnTo>
                    <a:pt x="694" y="3"/>
                  </a:lnTo>
                  <a:lnTo>
                    <a:pt x="694" y="5"/>
                  </a:lnTo>
                  <a:lnTo>
                    <a:pt x="694" y="6"/>
                  </a:lnTo>
                  <a:lnTo>
                    <a:pt x="694" y="5"/>
                  </a:lnTo>
                  <a:lnTo>
                    <a:pt x="696" y="6"/>
                  </a:lnTo>
                  <a:lnTo>
                    <a:pt x="697" y="6"/>
                  </a:lnTo>
                  <a:lnTo>
                    <a:pt x="697" y="7"/>
                  </a:lnTo>
                  <a:lnTo>
                    <a:pt x="699" y="7"/>
                  </a:lnTo>
                  <a:lnTo>
                    <a:pt x="700" y="7"/>
                  </a:lnTo>
                  <a:lnTo>
                    <a:pt x="702" y="9"/>
                  </a:lnTo>
                  <a:lnTo>
                    <a:pt x="702" y="7"/>
                  </a:lnTo>
                  <a:lnTo>
                    <a:pt x="702" y="9"/>
                  </a:lnTo>
                  <a:lnTo>
                    <a:pt x="703" y="9"/>
                  </a:lnTo>
                  <a:lnTo>
                    <a:pt x="705" y="9"/>
                  </a:lnTo>
                  <a:lnTo>
                    <a:pt x="705" y="10"/>
                  </a:lnTo>
                  <a:lnTo>
                    <a:pt x="706" y="10"/>
                  </a:lnTo>
                  <a:lnTo>
                    <a:pt x="706" y="12"/>
                  </a:lnTo>
                  <a:lnTo>
                    <a:pt x="707" y="12"/>
                  </a:lnTo>
                  <a:lnTo>
                    <a:pt x="707" y="13"/>
                  </a:lnTo>
                  <a:lnTo>
                    <a:pt x="709" y="13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2" y="15"/>
                  </a:lnTo>
                  <a:lnTo>
                    <a:pt x="712" y="13"/>
                  </a:lnTo>
                  <a:lnTo>
                    <a:pt x="713" y="13"/>
                  </a:lnTo>
                  <a:lnTo>
                    <a:pt x="715" y="13"/>
                  </a:lnTo>
                  <a:lnTo>
                    <a:pt x="715" y="12"/>
                  </a:lnTo>
                  <a:lnTo>
                    <a:pt x="716" y="12"/>
                  </a:lnTo>
                  <a:lnTo>
                    <a:pt x="716" y="10"/>
                  </a:lnTo>
                  <a:lnTo>
                    <a:pt x="718" y="10"/>
                  </a:lnTo>
                  <a:lnTo>
                    <a:pt x="719" y="10"/>
                  </a:lnTo>
                  <a:lnTo>
                    <a:pt x="721" y="10"/>
                  </a:lnTo>
                  <a:lnTo>
                    <a:pt x="721" y="12"/>
                  </a:lnTo>
                  <a:lnTo>
                    <a:pt x="722" y="12"/>
                  </a:lnTo>
                  <a:lnTo>
                    <a:pt x="722" y="10"/>
                  </a:lnTo>
                  <a:lnTo>
                    <a:pt x="722" y="12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2" y="13"/>
                  </a:lnTo>
                  <a:lnTo>
                    <a:pt x="724" y="13"/>
                  </a:lnTo>
                  <a:lnTo>
                    <a:pt x="724" y="15"/>
                  </a:lnTo>
                  <a:lnTo>
                    <a:pt x="725" y="15"/>
                  </a:lnTo>
                  <a:lnTo>
                    <a:pt x="727" y="16"/>
                  </a:lnTo>
                  <a:lnTo>
                    <a:pt x="728" y="16"/>
                  </a:lnTo>
                  <a:lnTo>
                    <a:pt x="730" y="16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2" y="18"/>
                  </a:lnTo>
                  <a:lnTo>
                    <a:pt x="734" y="18"/>
                  </a:lnTo>
                  <a:lnTo>
                    <a:pt x="735" y="18"/>
                  </a:lnTo>
                  <a:lnTo>
                    <a:pt x="735" y="16"/>
                  </a:lnTo>
                  <a:lnTo>
                    <a:pt x="737" y="16"/>
                  </a:lnTo>
                  <a:lnTo>
                    <a:pt x="737" y="18"/>
                  </a:lnTo>
                  <a:lnTo>
                    <a:pt x="738" y="18"/>
                  </a:lnTo>
                  <a:lnTo>
                    <a:pt x="740" y="18"/>
                  </a:lnTo>
                  <a:lnTo>
                    <a:pt x="740" y="19"/>
                  </a:lnTo>
                  <a:lnTo>
                    <a:pt x="740" y="21"/>
                  </a:lnTo>
                  <a:lnTo>
                    <a:pt x="740" y="22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3" y="27"/>
                  </a:lnTo>
                  <a:lnTo>
                    <a:pt x="741" y="27"/>
                  </a:lnTo>
                  <a:lnTo>
                    <a:pt x="743" y="27"/>
                  </a:lnTo>
                  <a:lnTo>
                    <a:pt x="741" y="28"/>
                  </a:lnTo>
                  <a:lnTo>
                    <a:pt x="741" y="29"/>
                  </a:lnTo>
                  <a:lnTo>
                    <a:pt x="743" y="29"/>
                  </a:lnTo>
                  <a:lnTo>
                    <a:pt x="743" y="31"/>
                  </a:lnTo>
                  <a:lnTo>
                    <a:pt x="743" y="32"/>
                  </a:lnTo>
                  <a:lnTo>
                    <a:pt x="744" y="32"/>
                  </a:lnTo>
                  <a:lnTo>
                    <a:pt x="744" y="34"/>
                  </a:lnTo>
                  <a:lnTo>
                    <a:pt x="746" y="35"/>
                  </a:lnTo>
                  <a:lnTo>
                    <a:pt x="747" y="35"/>
                  </a:lnTo>
                  <a:lnTo>
                    <a:pt x="747" y="37"/>
                  </a:lnTo>
                  <a:lnTo>
                    <a:pt x="749" y="37"/>
                  </a:lnTo>
                  <a:lnTo>
                    <a:pt x="749" y="38"/>
                  </a:lnTo>
                  <a:lnTo>
                    <a:pt x="750" y="38"/>
                  </a:lnTo>
                  <a:lnTo>
                    <a:pt x="752" y="38"/>
                  </a:lnTo>
                  <a:lnTo>
                    <a:pt x="753" y="38"/>
                  </a:lnTo>
                  <a:lnTo>
                    <a:pt x="754" y="38"/>
                  </a:lnTo>
                  <a:lnTo>
                    <a:pt x="754" y="40"/>
                  </a:lnTo>
                  <a:lnTo>
                    <a:pt x="756" y="40"/>
                  </a:lnTo>
                  <a:lnTo>
                    <a:pt x="757" y="40"/>
                  </a:lnTo>
                  <a:lnTo>
                    <a:pt x="757" y="41"/>
                  </a:lnTo>
                  <a:lnTo>
                    <a:pt x="759" y="41"/>
                  </a:lnTo>
                  <a:lnTo>
                    <a:pt x="760" y="41"/>
                  </a:lnTo>
                  <a:lnTo>
                    <a:pt x="760" y="43"/>
                  </a:lnTo>
                  <a:lnTo>
                    <a:pt x="759" y="43"/>
                  </a:lnTo>
                  <a:lnTo>
                    <a:pt x="760" y="43"/>
                  </a:lnTo>
                  <a:lnTo>
                    <a:pt x="760" y="44"/>
                  </a:lnTo>
                  <a:lnTo>
                    <a:pt x="762" y="44"/>
                  </a:lnTo>
                  <a:lnTo>
                    <a:pt x="762" y="46"/>
                  </a:lnTo>
                  <a:lnTo>
                    <a:pt x="762" y="47"/>
                  </a:lnTo>
                  <a:lnTo>
                    <a:pt x="763" y="47"/>
                  </a:lnTo>
                  <a:lnTo>
                    <a:pt x="763" y="49"/>
                  </a:lnTo>
                  <a:lnTo>
                    <a:pt x="765" y="49"/>
                  </a:lnTo>
                  <a:lnTo>
                    <a:pt x="766" y="49"/>
                  </a:lnTo>
                  <a:lnTo>
                    <a:pt x="768" y="49"/>
                  </a:lnTo>
                  <a:lnTo>
                    <a:pt x="769" y="49"/>
                  </a:lnTo>
                  <a:lnTo>
                    <a:pt x="769" y="47"/>
                  </a:lnTo>
                  <a:lnTo>
                    <a:pt x="771" y="47"/>
                  </a:lnTo>
                  <a:lnTo>
                    <a:pt x="772" y="47"/>
                  </a:lnTo>
                  <a:lnTo>
                    <a:pt x="772" y="46"/>
                  </a:lnTo>
                  <a:lnTo>
                    <a:pt x="774" y="46"/>
                  </a:lnTo>
                  <a:lnTo>
                    <a:pt x="775" y="46"/>
                  </a:lnTo>
                  <a:lnTo>
                    <a:pt x="776" y="46"/>
                  </a:lnTo>
                  <a:lnTo>
                    <a:pt x="778" y="46"/>
                  </a:lnTo>
                  <a:lnTo>
                    <a:pt x="779" y="46"/>
                  </a:lnTo>
                  <a:lnTo>
                    <a:pt x="781" y="46"/>
                  </a:lnTo>
                  <a:lnTo>
                    <a:pt x="782" y="47"/>
                  </a:lnTo>
                  <a:lnTo>
                    <a:pt x="784" y="47"/>
                  </a:lnTo>
                  <a:lnTo>
                    <a:pt x="785" y="47"/>
                  </a:lnTo>
                  <a:lnTo>
                    <a:pt x="787" y="47"/>
                  </a:lnTo>
                  <a:lnTo>
                    <a:pt x="787" y="49"/>
                  </a:lnTo>
                  <a:lnTo>
                    <a:pt x="787" y="50"/>
                  </a:lnTo>
                  <a:lnTo>
                    <a:pt x="787" y="52"/>
                  </a:lnTo>
                  <a:lnTo>
                    <a:pt x="787" y="53"/>
                  </a:lnTo>
                  <a:lnTo>
                    <a:pt x="787" y="54"/>
                  </a:lnTo>
                  <a:lnTo>
                    <a:pt x="787" y="56"/>
                  </a:lnTo>
                  <a:lnTo>
                    <a:pt x="788" y="56"/>
                  </a:lnTo>
                  <a:lnTo>
                    <a:pt x="788" y="57"/>
                  </a:lnTo>
                  <a:lnTo>
                    <a:pt x="787" y="57"/>
                  </a:lnTo>
                  <a:lnTo>
                    <a:pt x="787" y="59"/>
                  </a:lnTo>
                  <a:lnTo>
                    <a:pt x="788" y="60"/>
                  </a:lnTo>
                  <a:lnTo>
                    <a:pt x="787" y="60"/>
                  </a:lnTo>
                  <a:lnTo>
                    <a:pt x="788" y="60"/>
                  </a:lnTo>
                  <a:lnTo>
                    <a:pt x="788" y="62"/>
                  </a:lnTo>
                  <a:lnTo>
                    <a:pt x="790" y="62"/>
                  </a:lnTo>
                  <a:lnTo>
                    <a:pt x="790" y="63"/>
                  </a:lnTo>
                  <a:lnTo>
                    <a:pt x="790" y="62"/>
                  </a:lnTo>
                  <a:lnTo>
                    <a:pt x="791" y="62"/>
                  </a:lnTo>
                  <a:lnTo>
                    <a:pt x="793" y="62"/>
                  </a:lnTo>
                  <a:lnTo>
                    <a:pt x="794" y="63"/>
                  </a:lnTo>
                  <a:lnTo>
                    <a:pt x="793" y="63"/>
                  </a:lnTo>
                  <a:lnTo>
                    <a:pt x="793" y="65"/>
                  </a:lnTo>
                  <a:lnTo>
                    <a:pt x="794" y="65"/>
                  </a:lnTo>
                  <a:lnTo>
                    <a:pt x="793" y="65"/>
                  </a:lnTo>
                  <a:lnTo>
                    <a:pt x="793" y="66"/>
                  </a:lnTo>
                  <a:lnTo>
                    <a:pt x="794" y="66"/>
                  </a:lnTo>
                  <a:lnTo>
                    <a:pt x="794" y="68"/>
                  </a:lnTo>
                  <a:lnTo>
                    <a:pt x="794" y="69"/>
                  </a:lnTo>
                  <a:lnTo>
                    <a:pt x="793" y="69"/>
                  </a:lnTo>
                  <a:lnTo>
                    <a:pt x="793" y="71"/>
                  </a:lnTo>
                  <a:lnTo>
                    <a:pt x="794" y="71"/>
                  </a:lnTo>
                  <a:lnTo>
                    <a:pt x="793" y="71"/>
                  </a:lnTo>
                  <a:lnTo>
                    <a:pt x="794" y="72"/>
                  </a:lnTo>
                  <a:lnTo>
                    <a:pt x="794" y="74"/>
                  </a:lnTo>
                  <a:lnTo>
                    <a:pt x="793" y="74"/>
                  </a:lnTo>
                  <a:lnTo>
                    <a:pt x="793" y="75"/>
                  </a:lnTo>
                  <a:lnTo>
                    <a:pt x="794" y="75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6" y="75"/>
                  </a:lnTo>
                  <a:lnTo>
                    <a:pt x="797" y="75"/>
                  </a:lnTo>
                  <a:lnTo>
                    <a:pt x="797" y="76"/>
                  </a:lnTo>
                  <a:lnTo>
                    <a:pt x="799" y="76"/>
                  </a:lnTo>
                  <a:lnTo>
                    <a:pt x="800" y="78"/>
                  </a:lnTo>
                  <a:lnTo>
                    <a:pt x="800" y="76"/>
                  </a:lnTo>
                  <a:lnTo>
                    <a:pt x="800" y="78"/>
                  </a:lnTo>
                  <a:lnTo>
                    <a:pt x="801" y="78"/>
                  </a:lnTo>
                  <a:lnTo>
                    <a:pt x="801" y="79"/>
                  </a:lnTo>
                  <a:lnTo>
                    <a:pt x="801" y="81"/>
                  </a:lnTo>
                  <a:lnTo>
                    <a:pt x="801" y="82"/>
                  </a:lnTo>
                  <a:lnTo>
                    <a:pt x="800" y="81"/>
                  </a:lnTo>
                  <a:lnTo>
                    <a:pt x="799" y="81"/>
                  </a:lnTo>
                  <a:lnTo>
                    <a:pt x="799" y="82"/>
                  </a:lnTo>
                  <a:lnTo>
                    <a:pt x="799" y="84"/>
                  </a:lnTo>
                  <a:lnTo>
                    <a:pt x="800" y="84"/>
                  </a:lnTo>
                  <a:lnTo>
                    <a:pt x="800" y="85"/>
                  </a:lnTo>
                  <a:lnTo>
                    <a:pt x="799" y="85"/>
                  </a:lnTo>
                  <a:lnTo>
                    <a:pt x="800" y="87"/>
                  </a:lnTo>
                  <a:lnTo>
                    <a:pt x="800" y="88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799" y="91"/>
                  </a:lnTo>
                  <a:lnTo>
                    <a:pt x="799" y="93"/>
                  </a:lnTo>
                  <a:lnTo>
                    <a:pt x="797" y="93"/>
                  </a:lnTo>
                  <a:lnTo>
                    <a:pt x="797" y="94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7"/>
                  </a:lnTo>
                  <a:lnTo>
                    <a:pt x="799" y="99"/>
                  </a:lnTo>
                  <a:lnTo>
                    <a:pt x="800" y="97"/>
                  </a:lnTo>
                  <a:lnTo>
                    <a:pt x="800" y="99"/>
                  </a:lnTo>
                  <a:lnTo>
                    <a:pt x="800" y="100"/>
                  </a:lnTo>
                  <a:lnTo>
                    <a:pt x="801" y="99"/>
                  </a:lnTo>
                  <a:lnTo>
                    <a:pt x="803" y="99"/>
                  </a:lnTo>
                  <a:lnTo>
                    <a:pt x="803" y="100"/>
                  </a:lnTo>
                  <a:lnTo>
                    <a:pt x="804" y="100"/>
                  </a:lnTo>
                  <a:lnTo>
                    <a:pt x="806" y="100"/>
                  </a:lnTo>
                  <a:lnTo>
                    <a:pt x="806" y="101"/>
                  </a:lnTo>
                  <a:lnTo>
                    <a:pt x="807" y="101"/>
                  </a:lnTo>
                  <a:lnTo>
                    <a:pt x="807" y="103"/>
                  </a:lnTo>
                  <a:lnTo>
                    <a:pt x="809" y="104"/>
                  </a:lnTo>
                  <a:lnTo>
                    <a:pt x="809" y="106"/>
                  </a:lnTo>
                  <a:lnTo>
                    <a:pt x="810" y="106"/>
                  </a:lnTo>
                  <a:lnTo>
                    <a:pt x="810" y="107"/>
                  </a:lnTo>
                  <a:lnTo>
                    <a:pt x="812" y="107"/>
                  </a:lnTo>
                  <a:lnTo>
                    <a:pt x="812" y="109"/>
                  </a:lnTo>
                  <a:lnTo>
                    <a:pt x="813" y="109"/>
                  </a:lnTo>
                  <a:lnTo>
                    <a:pt x="812" y="109"/>
                  </a:lnTo>
                  <a:lnTo>
                    <a:pt x="812" y="110"/>
                  </a:lnTo>
                  <a:lnTo>
                    <a:pt x="813" y="110"/>
                  </a:lnTo>
                  <a:lnTo>
                    <a:pt x="815" y="110"/>
                  </a:lnTo>
                  <a:lnTo>
                    <a:pt x="815" y="112"/>
                  </a:lnTo>
                  <a:lnTo>
                    <a:pt x="816" y="112"/>
                  </a:lnTo>
                  <a:lnTo>
                    <a:pt x="818" y="112"/>
                  </a:lnTo>
                  <a:lnTo>
                    <a:pt x="818" y="113"/>
                  </a:lnTo>
                  <a:lnTo>
                    <a:pt x="818" y="115"/>
                  </a:lnTo>
                  <a:lnTo>
                    <a:pt x="819" y="115"/>
                  </a:lnTo>
                  <a:lnTo>
                    <a:pt x="819" y="116"/>
                  </a:lnTo>
                  <a:lnTo>
                    <a:pt x="821" y="116"/>
                  </a:lnTo>
                  <a:lnTo>
                    <a:pt x="821" y="118"/>
                  </a:lnTo>
                  <a:lnTo>
                    <a:pt x="821" y="116"/>
                  </a:lnTo>
                  <a:lnTo>
                    <a:pt x="822" y="116"/>
                  </a:lnTo>
                  <a:lnTo>
                    <a:pt x="822" y="118"/>
                  </a:lnTo>
                  <a:lnTo>
                    <a:pt x="823" y="118"/>
                  </a:lnTo>
                  <a:lnTo>
                    <a:pt x="823" y="119"/>
                  </a:lnTo>
                  <a:lnTo>
                    <a:pt x="825" y="119"/>
                  </a:lnTo>
                  <a:lnTo>
                    <a:pt x="825" y="121"/>
                  </a:lnTo>
                  <a:lnTo>
                    <a:pt x="826" y="122"/>
                  </a:lnTo>
                  <a:lnTo>
                    <a:pt x="828" y="122"/>
                  </a:lnTo>
                  <a:lnTo>
                    <a:pt x="828" y="123"/>
                  </a:lnTo>
                  <a:lnTo>
                    <a:pt x="829" y="123"/>
                  </a:lnTo>
                  <a:lnTo>
                    <a:pt x="829" y="125"/>
                  </a:lnTo>
                  <a:lnTo>
                    <a:pt x="831" y="125"/>
                  </a:lnTo>
                  <a:lnTo>
                    <a:pt x="832" y="125"/>
                  </a:lnTo>
                  <a:lnTo>
                    <a:pt x="832" y="126"/>
                  </a:lnTo>
                  <a:lnTo>
                    <a:pt x="834" y="126"/>
                  </a:lnTo>
                  <a:lnTo>
                    <a:pt x="834" y="128"/>
                  </a:lnTo>
                  <a:lnTo>
                    <a:pt x="834" y="129"/>
                  </a:lnTo>
                  <a:lnTo>
                    <a:pt x="834" y="131"/>
                  </a:lnTo>
                  <a:lnTo>
                    <a:pt x="832" y="131"/>
                  </a:lnTo>
                  <a:lnTo>
                    <a:pt x="832" y="132"/>
                  </a:lnTo>
                  <a:lnTo>
                    <a:pt x="834" y="134"/>
                  </a:lnTo>
                  <a:lnTo>
                    <a:pt x="834" y="135"/>
                  </a:lnTo>
                  <a:lnTo>
                    <a:pt x="835" y="135"/>
                  </a:lnTo>
                  <a:lnTo>
                    <a:pt x="835" y="137"/>
                  </a:lnTo>
                  <a:lnTo>
                    <a:pt x="835" y="138"/>
                  </a:lnTo>
                  <a:lnTo>
                    <a:pt x="837" y="138"/>
                  </a:lnTo>
                  <a:lnTo>
                    <a:pt x="837" y="140"/>
                  </a:lnTo>
                  <a:lnTo>
                    <a:pt x="837" y="141"/>
                  </a:lnTo>
                  <a:lnTo>
                    <a:pt x="837" y="143"/>
                  </a:lnTo>
                  <a:lnTo>
                    <a:pt x="838" y="143"/>
                  </a:lnTo>
                  <a:lnTo>
                    <a:pt x="838" y="144"/>
                  </a:lnTo>
                  <a:lnTo>
                    <a:pt x="840" y="145"/>
                  </a:lnTo>
                  <a:lnTo>
                    <a:pt x="841" y="145"/>
                  </a:lnTo>
                  <a:lnTo>
                    <a:pt x="841" y="147"/>
                  </a:lnTo>
                  <a:lnTo>
                    <a:pt x="843" y="148"/>
                  </a:lnTo>
                  <a:lnTo>
                    <a:pt x="844" y="150"/>
                  </a:lnTo>
                  <a:lnTo>
                    <a:pt x="844" y="151"/>
                  </a:lnTo>
                  <a:lnTo>
                    <a:pt x="845" y="153"/>
                  </a:lnTo>
                  <a:lnTo>
                    <a:pt x="847" y="153"/>
                  </a:lnTo>
                  <a:lnTo>
                    <a:pt x="847" y="154"/>
                  </a:lnTo>
                  <a:lnTo>
                    <a:pt x="847" y="156"/>
                  </a:lnTo>
                  <a:lnTo>
                    <a:pt x="848" y="15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3497" y="2377"/>
              <a:ext cx="865" cy="696"/>
            </a:xfrm>
            <a:custGeom>
              <a:avLst/>
              <a:gdLst/>
              <a:ahLst/>
              <a:cxnLst>
                <a:cxn ang="0">
                  <a:pos x="725" y="119"/>
                </a:cxn>
                <a:cxn ang="0">
                  <a:pos x="533" y="414"/>
                </a:cxn>
                <a:cxn ang="0">
                  <a:pos x="376" y="659"/>
                </a:cxn>
                <a:cxn ang="0">
                  <a:pos x="310" y="650"/>
                </a:cxn>
                <a:cxn ang="0">
                  <a:pos x="304" y="634"/>
                </a:cxn>
                <a:cxn ang="0">
                  <a:pos x="295" y="616"/>
                </a:cxn>
                <a:cxn ang="0">
                  <a:pos x="296" y="600"/>
                </a:cxn>
                <a:cxn ang="0">
                  <a:pos x="311" y="587"/>
                </a:cxn>
                <a:cxn ang="0">
                  <a:pos x="321" y="575"/>
                </a:cxn>
                <a:cxn ang="0">
                  <a:pos x="323" y="553"/>
                </a:cxn>
                <a:cxn ang="0">
                  <a:pos x="311" y="543"/>
                </a:cxn>
                <a:cxn ang="0">
                  <a:pos x="308" y="524"/>
                </a:cxn>
                <a:cxn ang="0">
                  <a:pos x="308" y="509"/>
                </a:cxn>
                <a:cxn ang="0">
                  <a:pos x="324" y="495"/>
                </a:cxn>
                <a:cxn ang="0">
                  <a:pos x="335" y="480"/>
                </a:cxn>
                <a:cxn ang="0">
                  <a:pos x="348" y="474"/>
                </a:cxn>
                <a:cxn ang="0">
                  <a:pos x="342" y="461"/>
                </a:cxn>
                <a:cxn ang="0">
                  <a:pos x="320" y="456"/>
                </a:cxn>
                <a:cxn ang="0">
                  <a:pos x="310" y="443"/>
                </a:cxn>
                <a:cxn ang="0">
                  <a:pos x="302" y="420"/>
                </a:cxn>
                <a:cxn ang="0">
                  <a:pos x="295" y="399"/>
                </a:cxn>
                <a:cxn ang="0">
                  <a:pos x="276" y="392"/>
                </a:cxn>
                <a:cxn ang="0">
                  <a:pos x="269" y="376"/>
                </a:cxn>
                <a:cxn ang="0">
                  <a:pos x="252" y="367"/>
                </a:cxn>
                <a:cxn ang="0">
                  <a:pos x="247" y="352"/>
                </a:cxn>
                <a:cxn ang="0">
                  <a:pos x="238" y="286"/>
                </a:cxn>
                <a:cxn ang="0">
                  <a:pos x="217" y="238"/>
                </a:cxn>
                <a:cxn ang="0">
                  <a:pos x="200" y="224"/>
                </a:cxn>
                <a:cxn ang="0">
                  <a:pos x="186" y="204"/>
                </a:cxn>
                <a:cxn ang="0">
                  <a:pos x="170" y="174"/>
                </a:cxn>
                <a:cxn ang="0">
                  <a:pos x="139" y="144"/>
                </a:cxn>
                <a:cxn ang="0">
                  <a:pos x="125" y="126"/>
                </a:cxn>
                <a:cxn ang="0">
                  <a:pos x="114" y="105"/>
                </a:cxn>
                <a:cxn ang="0">
                  <a:pos x="97" y="97"/>
                </a:cxn>
                <a:cxn ang="0">
                  <a:pos x="81" y="86"/>
                </a:cxn>
                <a:cxn ang="0">
                  <a:pos x="51" y="51"/>
                </a:cxn>
                <a:cxn ang="0">
                  <a:pos x="32" y="34"/>
                </a:cxn>
                <a:cxn ang="0">
                  <a:pos x="6" y="29"/>
                </a:cxn>
                <a:cxn ang="0">
                  <a:pos x="4" y="4"/>
                </a:cxn>
                <a:cxn ang="0">
                  <a:pos x="26" y="14"/>
                </a:cxn>
                <a:cxn ang="0">
                  <a:pos x="48" y="9"/>
                </a:cxn>
                <a:cxn ang="0">
                  <a:pos x="78" y="22"/>
                </a:cxn>
                <a:cxn ang="0">
                  <a:pos x="97" y="4"/>
                </a:cxn>
                <a:cxn ang="0">
                  <a:pos x="110" y="22"/>
                </a:cxn>
                <a:cxn ang="0">
                  <a:pos x="147" y="17"/>
                </a:cxn>
                <a:cxn ang="0">
                  <a:pos x="176" y="12"/>
                </a:cxn>
                <a:cxn ang="0">
                  <a:pos x="204" y="3"/>
                </a:cxn>
                <a:cxn ang="0">
                  <a:pos x="219" y="17"/>
                </a:cxn>
                <a:cxn ang="0">
                  <a:pos x="239" y="14"/>
                </a:cxn>
                <a:cxn ang="0">
                  <a:pos x="258" y="25"/>
                </a:cxn>
                <a:cxn ang="0">
                  <a:pos x="276" y="41"/>
                </a:cxn>
                <a:cxn ang="0">
                  <a:pos x="292" y="47"/>
                </a:cxn>
                <a:cxn ang="0">
                  <a:pos x="311" y="51"/>
                </a:cxn>
                <a:cxn ang="0">
                  <a:pos x="321" y="66"/>
                </a:cxn>
                <a:cxn ang="0">
                  <a:pos x="343" y="72"/>
                </a:cxn>
                <a:cxn ang="0">
                  <a:pos x="362" y="81"/>
                </a:cxn>
                <a:cxn ang="0">
                  <a:pos x="389" y="82"/>
                </a:cxn>
                <a:cxn ang="0">
                  <a:pos x="414" y="92"/>
                </a:cxn>
                <a:cxn ang="0">
                  <a:pos x="434" y="100"/>
                </a:cxn>
                <a:cxn ang="0">
                  <a:pos x="452" y="111"/>
                </a:cxn>
              </a:cxnLst>
              <a:rect l="0" t="0" r="r" b="b"/>
              <a:pathLst>
                <a:path w="865" h="696">
                  <a:moveTo>
                    <a:pt x="848" y="1"/>
                  </a:moveTo>
                  <a:lnTo>
                    <a:pt x="850" y="7"/>
                  </a:lnTo>
                  <a:lnTo>
                    <a:pt x="860" y="19"/>
                  </a:lnTo>
                  <a:lnTo>
                    <a:pt x="865" y="29"/>
                  </a:lnTo>
                  <a:lnTo>
                    <a:pt x="865" y="31"/>
                  </a:lnTo>
                  <a:lnTo>
                    <a:pt x="865" y="44"/>
                  </a:lnTo>
                  <a:lnTo>
                    <a:pt x="865" y="47"/>
                  </a:lnTo>
                  <a:lnTo>
                    <a:pt x="860" y="66"/>
                  </a:lnTo>
                  <a:lnTo>
                    <a:pt x="848" y="75"/>
                  </a:lnTo>
                  <a:lnTo>
                    <a:pt x="826" y="78"/>
                  </a:lnTo>
                  <a:lnTo>
                    <a:pt x="810" y="79"/>
                  </a:lnTo>
                  <a:lnTo>
                    <a:pt x="782" y="83"/>
                  </a:lnTo>
                  <a:lnTo>
                    <a:pt x="760" y="97"/>
                  </a:lnTo>
                  <a:lnTo>
                    <a:pt x="743" y="107"/>
                  </a:lnTo>
                  <a:lnTo>
                    <a:pt x="735" y="111"/>
                  </a:lnTo>
                  <a:lnTo>
                    <a:pt x="732" y="114"/>
                  </a:lnTo>
                  <a:lnTo>
                    <a:pt x="725" y="119"/>
                  </a:lnTo>
                  <a:lnTo>
                    <a:pt x="722" y="125"/>
                  </a:lnTo>
                  <a:lnTo>
                    <a:pt x="712" y="152"/>
                  </a:lnTo>
                  <a:lnTo>
                    <a:pt x="687" y="147"/>
                  </a:lnTo>
                  <a:lnTo>
                    <a:pt x="678" y="145"/>
                  </a:lnTo>
                  <a:lnTo>
                    <a:pt x="669" y="160"/>
                  </a:lnTo>
                  <a:lnTo>
                    <a:pt x="659" y="183"/>
                  </a:lnTo>
                  <a:lnTo>
                    <a:pt x="656" y="202"/>
                  </a:lnTo>
                  <a:lnTo>
                    <a:pt x="658" y="219"/>
                  </a:lnTo>
                  <a:lnTo>
                    <a:pt x="655" y="233"/>
                  </a:lnTo>
                  <a:lnTo>
                    <a:pt x="631" y="286"/>
                  </a:lnTo>
                  <a:lnTo>
                    <a:pt x="625" y="296"/>
                  </a:lnTo>
                  <a:lnTo>
                    <a:pt x="616" y="311"/>
                  </a:lnTo>
                  <a:lnTo>
                    <a:pt x="612" y="315"/>
                  </a:lnTo>
                  <a:lnTo>
                    <a:pt x="603" y="329"/>
                  </a:lnTo>
                  <a:lnTo>
                    <a:pt x="553" y="389"/>
                  </a:lnTo>
                  <a:lnTo>
                    <a:pt x="550" y="392"/>
                  </a:lnTo>
                  <a:lnTo>
                    <a:pt x="533" y="414"/>
                  </a:lnTo>
                  <a:lnTo>
                    <a:pt x="527" y="421"/>
                  </a:lnTo>
                  <a:lnTo>
                    <a:pt x="515" y="426"/>
                  </a:lnTo>
                  <a:lnTo>
                    <a:pt x="493" y="430"/>
                  </a:lnTo>
                  <a:lnTo>
                    <a:pt x="484" y="434"/>
                  </a:lnTo>
                  <a:lnTo>
                    <a:pt x="483" y="436"/>
                  </a:lnTo>
                  <a:lnTo>
                    <a:pt x="464" y="445"/>
                  </a:lnTo>
                  <a:lnTo>
                    <a:pt x="462" y="452"/>
                  </a:lnTo>
                  <a:lnTo>
                    <a:pt x="430" y="572"/>
                  </a:lnTo>
                  <a:lnTo>
                    <a:pt x="429" y="578"/>
                  </a:lnTo>
                  <a:lnTo>
                    <a:pt x="404" y="618"/>
                  </a:lnTo>
                  <a:lnTo>
                    <a:pt x="398" y="630"/>
                  </a:lnTo>
                  <a:lnTo>
                    <a:pt x="390" y="638"/>
                  </a:lnTo>
                  <a:lnTo>
                    <a:pt x="389" y="641"/>
                  </a:lnTo>
                  <a:lnTo>
                    <a:pt x="387" y="643"/>
                  </a:lnTo>
                  <a:lnTo>
                    <a:pt x="383" y="649"/>
                  </a:lnTo>
                  <a:lnTo>
                    <a:pt x="377" y="656"/>
                  </a:lnTo>
                  <a:lnTo>
                    <a:pt x="376" y="659"/>
                  </a:lnTo>
                  <a:lnTo>
                    <a:pt x="373" y="662"/>
                  </a:lnTo>
                  <a:lnTo>
                    <a:pt x="355" y="687"/>
                  </a:lnTo>
                  <a:lnTo>
                    <a:pt x="348" y="696"/>
                  </a:lnTo>
                  <a:lnTo>
                    <a:pt x="336" y="687"/>
                  </a:lnTo>
                  <a:lnTo>
                    <a:pt x="318" y="671"/>
                  </a:lnTo>
                  <a:lnTo>
                    <a:pt x="317" y="662"/>
                  </a:lnTo>
                  <a:lnTo>
                    <a:pt x="316" y="660"/>
                  </a:lnTo>
                  <a:lnTo>
                    <a:pt x="316" y="659"/>
                  </a:lnTo>
                  <a:lnTo>
                    <a:pt x="314" y="659"/>
                  </a:lnTo>
                  <a:lnTo>
                    <a:pt x="313" y="658"/>
                  </a:lnTo>
                  <a:lnTo>
                    <a:pt x="311" y="656"/>
                  </a:lnTo>
                  <a:lnTo>
                    <a:pt x="313" y="656"/>
                  </a:lnTo>
                  <a:lnTo>
                    <a:pt x="313" y="655"/>
                  </a:lnTo>
                  <a:lnTo>
                    <a:pt x="311" y="655"/>
                  </a:lnTo>
                  <a:lnTo>
                    <a:pt x="311" y="653"/>
                  </a:lnTo>
                  <a:lnTo>
                    <a:pt x="311" y="652"/>
                  </a:lnTo>
                  <a:lnTo>
                    <a:pt x="310" y="650"/>
                  </a:lnTo>
                  <a:lnTo>
                    <a:pt x="311" y="650"/>
                  </a:lnTo>
                  <a:lnTo>
                    <a:pt x="311" y="649"/>
                  </a:lnTo>
                  <a:lnTo>
                    <a:pt x="310" y="649"/>
                  </a:lnTo>
                  <a:lnTo>
                    <a:pt x="310" y="647"/>
                  </a:lnTo>
                  <a:lnTo>
                    <a:pt x="310" y="646"/>
                  </a:lnTo>
                  <a:lnTo>
                    <a:pt x="308" y="646"/>
                  </a:lnTo>
                  <a:lnTo>
                    <a:pt x="308" y="644"/>
                  </a:lnTo>
                  <a:lnTo>
                    <a:pt x="307" y="644"/>
                  </a:lnTo>
                  <a:lnTo>
                    <a:pt x="307" y="643"/>
                  </a:lnTo>
                  <a:lnTo>
                    <a:pt x="307" y="641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5" y="638"/>
                  </a:lnTo>
                  <a:lnTo>
                    <a:pt x="305" y="637"/>
                  </a:lnTo>
                  <a:lnTo>
                    <a:pt x="304" y="637"/>
                  </a:lnTo>
                  <a:lnTo>
                    <a:pt x="304" y="636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3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1" y="630"/>
                  </a:lnTo>
                  <a:lnTo>
                    <a:pt x="301" y="628"/>
                  </a:lnTo>
                  <a:lnTo>
                    <a:pt x="301" y="627"/>
                  </a:lnTo>
                  <a:lnTo>
                    <a:pt x="299" y="627"/>
                  </a:lnTo>
                  <a:lnTo>
                    <a:pt x="299" y="625"/>
                  </a:lnTo>
                  <a:lnTo>
                    <a:pt x="298" y="624"/>
                  </a:lnTo>
                  <a:lnTo>
                    <a:pt x="296" y="622"/>
                  </a:lnTo>
                  <a:lnTo>
                    <a:pt x="295" y="622"/>
                  </a:lnTo>
                  <a:lnTo>
                    <a:pt x="295" y="621"/>
                  </a:lnTo>
                  <a:lnTo>
                    <a:pt x="295" y="619"/>
                  </a:lnTo>
                  <a:lnTo>
                    <a:pt x="295" y="618"/>
                  </a:lnTo>
                  <a:lnTo>
                    <a:pt x="296" y="616"/>
                  </a:lnTo>
                  <a:lnTo>
                    <a:pt x="295" y="616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5" y="613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3" y="611"/>
                  </a:lnTo>
                  <a:lnTo>
                    <a:pt x="293" y="609"/>
                  </a:lnTo>
                  <a:lnTo>
                    <a:pt x="293" y="608"/>
                  </a:lnTo>
                  <a:lnTo>
                    <a:pt x="292" y="608"/>
                  </a:lnTo>
                  <a:lnTo>
                    <a:pt x="291" y="606"/>
                  </a:lnTo>
                  <a:lnTo>
                    <a:pt x="291" y="605"/>
                  </a:lnTo>
                  <a:lnTo>
                    <a:pt x="292" y="605"/>
                  </a:lnTo>
                  <a:lnTo>
                    <a:pt x="292" y="603"/>
                  </a:lnTo>
                  <a:lnTo>
                    <a:pt x="293" y="603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296" y="600"/>
                  </a:lnTo>
                  <a:lnTo>
                    <a:pt x="298" y="600"/>
                  </a:lnTo>
                  <a:lnTo>
                    <a:pt x="298" y="599"/>
                  </a:lnTo>
                  <a:lnTo>
                    <a:pt x="299" y="599"/>
                  </a:lnTo>
                  <a:lnTo>
                    <a:pt x="301" y="599"/>
                  </a:lnTo>
                  <a:lnTo>
                    <a:pt x="301" y="597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4" y="596"/>
                  </a:lnTo>
                  <a:lnTo>
                    <a:pt x="304" y="594"/>
                  </a:lnTo>
                  <a:lnTo>
                    <a:pt x="305" y="594"/>
                  </a:lnTo>
                  <a:lnTo>
                    <a:pt x="307" y="593"/>
                  </a:lnTo>
                  <a:lnTo>
                    <a:pt x="307" y="591"/>
                  </a:lnTo>
                  <a:lnTo>
                    <a:pt x="308" y="591"/>
                  </a:lnTo>
                  <a:lnTo>
                    <a:pt x="308" y="590"/>
                  </a:lnTo>
                  <a:lnTo>
                    <a:pt x="310" y="590"/>
                  </a:lnTo>
                  <a:lnTo>
                    <a:pt x="311" y="589"/>
                  </a:lnTo>
                  <a:lnTo>
                    <a:pt x="311" y="587"/>
                  </a:lnTo>
                  <a:lnTo>
                    <a:pt x="313" y="587"/>
                  </a:lnTo>
                  <a:lnTo>
                    <a:pt x="314" y="586"/>
                  </a:lnTo>
                  <a:lnTo>
                    <a:pt x="316" y="586"/>
                  </a:lnTo>
                  <a:lnTo>
                    <a:pt x="317" y="587"/>
                  </a:lnTo>
                  <a:lnTo>
                    <a:pt x="318" y="587"/>
                  </a:lnTo>
                  <a:lnTo>
                    <a:pt x="320" y="586"/>
                  </a:lnTo>
                  <a:lnTo>
                    <a:pt x="321" y="586"/>
                  </a:lnTo>
                  <a:lnTo>
                    <a:pt x="321" y="584"/>
                  </a:lnTo>
                  <a:lnTo>
                    <a:pt x="323" y="584"/>
                  </a:lnTo>
                  <a:lnTo>
                    <a:pt x="324" y="584"/>
                  </a:lnTo>
                  <a:lnTo>
                    <a:pt x="324" y="583"/>
                  </a:lnTo>
                  <a:lnTo>
                    <a:pt x="324" y="581"/>
                  </a:lnTo>
                  <a:lnTo>
                    <a:pt x="324" y="580"/>
                  </a:lnTo>
                  <a:lnTo>
                    <a:pt x="324" y="578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1" y="575"/>
                  </a:lnTo>
                  <a:lnTo>
                    <a:pt x="320" y="574"/>
                  </a:lnTo>
                  <a:lnTo>
                    <a:pt x="320" y="572"/>
                  </a:lnTo>
                  <a:lnTo>
                    <a:pt x="320" y="571"/>
                  </a:lnTo>
                  <a:lnTo>
                    <a:pt x="320" y="569"/>
                  </a:lnTo>
                  <a:lnTo>
                    <a:pt x="320" y="568"/>
                  </a:lnTo>
                  <a:lnTo>
                    <a:pt x="320" y="567"/>
                  </a:lnTo>
                  <a:lnTo>
                    <a:pt x="321" y="567"/>
                  </a:lnTo>
                  <a:lnTo>
                    <a:pt x="321" y="565"/>
                  </a:lnTo>
                  <a:lnTo>
                    <a:pt x="321" y="564"/>
                  </a:lnTo>
                  <a:lnTo>
                    <a:pt x="321" y="562"/>
                  </a:lnTo>
                  <a:lnTo>
                    <a:pt x="321" y="561"/>
                  </a:lnTo>
                  <a:lnTo>
                    <a:pt x="323" y="559"/>
                  </a:lnTo>
                  <a:lnTo>
                    <a:pt x="321" y="559"/>
                  </a:lnTo>
                  <a:lnTo>
                    <a:pt x="323" y="558"/>
                  </a:lnTo>
                  <a:lnTo>
                    <a:pt x="323" y="556"/>
                  </a:lnTo>
                  <a:lnTo>
                    <a:pt x="323" y="555"/>
                  </a:lnTo>
                  <a:lnTo>
                    <a:pt x="323" y="553"/>
                  </a:lnTo>
                  <a:lnTo>
                    <a:pt x="321" y="553"/>
                  </a:lnTo>
                  <a:lnTo>
                    <a:pt x="321" y="552"/>
                  </a:lnTo>
                  <a:lnTo>
                    <a:pt x="321" y="550"/>
                  </a:lnTo>
                  <a:lnTo>
                    <a:pt x="320" y="550"/>
                  </a:lnTo>
                  <a:lnTo>
                    <a:pt x="320" y="549"/>
                  </a:lnTo>
                  <a:lnTo>
                    <a:pt x="320" y="547"/>
                  </a:lnTo>
                  <a:lnTo>
                    <a:pt x="318" y="547"/>
                  </a:lnTo>
                  <a:lnTo>
                    <a:pt x="318" y="546"/>
                  </a:lnTo>
                  <a:lnTo>
                    <a:pt x="317" y="546"/>
                  </a:lnTo>
                  <a:lnTo>
                    <a:pt x="317" y="544"/>
                  </a:lnTo>
                  <a:lnTo>
                    <a:pt x="316" y="544"/>
                  </a:lnTo>
                  <a:lnTo>
                    <a:pt x="316" y="543"/>
                  </a:lnTo>
                  <a:lnTo>
                    <a:pt x="314" y="543"/>
                  </a:lnTo>
                  <a:lnTo>
                    <a:pt x="314" y="544"/>
                  </a:lnTo>
                  <a:lnTo>
                    <a:pt x="313" y="544"/>
                  </a:lnTo>
                  <a:lnTo>
                    <a:pt x="313" y="543"/>
                  </a:lnTo>
                  <a:lnTo>
                    <a:pt x="311" y="543"/>
                  </a:lnTo>
                  <a:lnTo>
                    <a:pt x="311" y="542"/>
                  </a:lnTo>
                  <a:lnTo>
                    <a:pt x="311" y="540"/>
                  </a:lnTo>
                  <a:lnTo>
                    <a:pt x="311" y="539"/>
                  </a:lnTo>
                  <a:lnTo>
                    <a:pt x="311" y="537"/>
                  </a:lnTo>
                  <a:lnTo>
                    <a:pt x="311" y="536"/>
                  </a:lnTo>
                  <a:lnTo>
                    <a:pt x="311" y="534"/>
                  </a:lnTo>
                  <a:lnTo>
                    <a:pt x="311" y="533"/>
                  </a:lnTo>
                  <a:lnTo>
                    <a:pt x="310" y="531"/>
                  </a:lnTo>
                  <a:lnTo>
                    <a:pt x="310" y="530"/>
                  </a:lnTo>
                  <a:lnTo>
                    <a:pt x="310" y="528"/>
                  </a:lnTo>
                  <a:lnTo>
                    <a:pt x="311" y="528"/>
                  </a:lnTo>
                  <a:lnTo>
                    <a:pt x="310" y="528"/>
                  </a:lnTo>
                  <a:lnTo>
                    <a:pt x="311" y="527"/>
                  </a:lnTo>
                  <a:lnTo>
                    <a:pt x="310" y="527"/>
                  </a:lnTo>
                  <a:lnTo>
                    <a:pt x="310" y="525"/>
                  </a:lnTo>
                  <a:lnTo>
                    <a:pt x="310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7" y="522"/>
                  </a:lnTo>
                  <a:lnTo>
                    <a:pt x="307" y="521"/>
                  </a:lnTo>
                  <a:lnTo>
                    <a:pt x="305" y="521"/>
                  </a:lnTo>
                  <a:lnTo>
                    <a:pt x="305" y="520"/>
                  </a:lnTo>
                  <a:lnTo>
                    <a:pt x="304" y="520"/>
                  </a:lnTo>
                  <a:lnTo>
                    <a:pt x="305" y="520"/>
                  </a:lnTo>
                  <a:lnTo>
                    <a:pt x="305" y="518"/>
                  </a:lnTo>
                  <a:lnTo>
                    <a:pt x="305" y="517"/>
                  </a:lnTo>
                  <a:lnTo>
                    <a:pt x="304" y="517"/>
                  </a:lnTo>
                  <a:lnTo>
                    <a:pt x="304" y="515"/>
                  </a:lnTo>
                  <a:lnTo>
                    <a:pt x="305" y="514"/>
                  </a:lnTo>
                  <a:lnTo>
                    <a:pt x="305" y="512"/>
                  </a:lnTo>
                  <a:lnTo>
                    <a:pt x="307" y="512"/>
                  </a:lnTo>
                  <a:lnTo>
                    <a:pt x="307" y="511"/>
                  </a:lnTo>
                  <a:lnTo>
                    <a:pt x="308" y="511"/>
                  </a:lnTo>
                  <a:lnTo>
                    <a:pt x="308" y="509"/>
                  </a:lnTo>
                  <a:lnTo>
                    <a:pt x="310" y="509"/>
                  </a:lnTo>
                  <a:lnTo>
                    <a:pt x="311" y="508"/>
                  </a:lnTo>
                  <a:lnTo>
                    <a:pt x="313" y="508"/>
                  </a:lnTo>
                  <a:lnTo>
                    <a:pt x="314" y="506"/>
                  </a:lnTo>
                  <a:lnTo>
                    <a:pt x="316" y="506"/>
                  </a:lnTo>
                  <a:lnTo>
                    <a:pt x="316" y="505"/>
                  </a:lnTo>
                  <a:lnTo>
                    <a:pt x="317" y="505"/>
                  </a:lnTo>
                  <a:lnTo>
                    <a:pt x="317" y="503"/>
                  </a:lnTo>
                  <a:lnTo>
                    <a:pt x="318" y="503"/>
                  </a:lnTo>
                  <a:lnTo>
                    <a:pt x="318" y="502"/>
                  </a:lnTo>
                  <a:lnTo>
                    <a:pt x="320" y="500"/>
                  </a:lnTo>
                  <a:lnTo>
                    <a:pt x="320" y="499"/>
                  </a:lnTo>
                  <a:lnTo>
                    <a:pt x="320" y="498"/>
                  </a:lnTo>
                  <a:lnTo>
                    <a:pt x="321" y="498"/>
                  </a:lnTo>
                  <a:lnTo>
                    <a:pt x="323" y="496"/>
                  </a:lnTo>
                  <a:lnTo>
                    <a:pt x="323" y="495"/>
                  </a:lnTo>
                  <a:lnTo>
                    <a:pt x="324" y="495"/>
                  </a:lnTo>
                  <a:lnTo>
                    <a:pt x="324" y="493"/>
                  </a:lnTo>
                  <a:lnTo>
                    <a:pt x="326" y="492"/>
                  </a:lnTo>
                  <a:lnTo>
                    <a:pt x="326" y="490"/>
                  </a:lnTo>
                  <a:lnTo>
                    <a:pt x="326" y="489"/>
                  </a:lnTo>
                  <a:lnTo>
                    <a:pt x="326" y="487"/>
                  </a:lnTo>
                  <a:lnTo>
                    <a:pt x="326" y="486"/>
                  </a:lnTo>
                  <a:lnTo>
                    <a:pt x="327" y="486"/>
                  </a:lnTo>
                  <a:lnTo>
                    <a:pt x="327" y="487"/>
                  </a:lnTo>
                  <a:lnTo>
                    <a:pt x="327" y="486"/>
                  </a:lnTo>
                  <a:lnTo>
                    <a:pt x="329" y="486"/>
                  </a:lnTo>
                  <a:lnTo>
                    <a:pt x="329" y="484"/>
                  </a:lnTo>
                  <a:lnTo>
                    <a:pt x="329" y="483"/>
                  </a:lnTo>
                  <a:lnTo>
                    <a:pt x="329" y="481"/>
                  </a:lnTo>
                  <a:lnTo>
                    <a:pt x="330" y="481"/>
                  </a:lnTo>
                  <a:lnTo>
                    <a:pt x="332" y="480"/>
                  </a:lnTo>
                  <a:lnTo>
                    <a:pt x="333" y="480"/>
                  </a:lnTo>
                  <a:lnTo>
                    <a:pt x="335" y="480"/>
                  </a:lnTo>
                  <a:lnTo>
                    <a:pt x="335" y="481"/>
                  </a:lnTo>
                  <a:lnTo>
                    <a:pt x="335" y="483"/>
                  </a:lnTo>
                  <a:lnTo>
                    <a:pt x="336" y="483"/>
                  </a:lnTo>
                  <a:lnTo>
                    <a:pt x="336" y="484"/>
                  </a:lnTo>
                  <a:lnTo>
                    <a:pt x="338" y="486"/>
                  </a:lnTo>
                  <a:lnTo>
                    <a:pt x="339" y="484"/>
                  </a:lnTo>
                  <a:lnTo>
                    <a:pt x="340" y="484"/>
                  </a:lnTo>
                  <a:lnTo>
                    <a:pt x="340" y="483"/>
                  </a:lnTo>
                  <a:lnTo>
                    <a:pt x="342" y="483"/>
                  </a:lnTo>
                  <a:lnTo>
                    <a:pt x="342" y="481"/>
                  </a:lnTo>
                  <a:lnTo>
                    <a:pt x="343" y="481"/>
                  </a:lnTo>
                  <a:lnTo>
                    <a:pt x="345" y="480"/>
                  </a:lnTo>
                  <a:lnTo>
                    <a:pt x="346" y="478"/>
                  </a:lnTo>
                  <a:lnTo>
                    <a:pt x="348" y="478"/>
                  </a:lnTo>
                  <a:lnTo>
                    <a:pt x="348" y="477"/>
                  </a:lnTo>
                  <a:lnTo>
                    <a:pt x="348" y="475"/>
                  </a:lnTo>
                  <a:lnTo>
                    <a:pt x="348" y="474"/>
                  </a:lnTo>
                  <a:lnTo>
                    <a:pt x="348" y="473"/>
                  </a:lnTo>
                  <a:lnTo>
                    <a:pt x="348" y="471"/>
                  </a:lnTo>
                  <a:lnTo>
                    <a:pt x="349" y="470"/>
                  </a:lnTo>
                  <a:lnTo>
                    <a:pt x="349" y="468"/>
                  </a:lnTo>
                  <a:lnTo>
                    <a:pt x="351" y="467"/>
                  </a:lnTo>
                  <a:lnTo>
                    <a:pt x="351" y="465"/>
                  </a:lnTo>
                  <a:lnTo>
                    <a:pt x="351" y="464"/>
                  </a:lnTo>
                  <a:lnTo>
                    <a:pt x="351" y="462"/>
                  </a:lnTo>
                  <a:lnTo>
                    <a:pt x="351" y="461"/>
                  </a:lnTo>
                  <a:lnTo>
                    <a:pt x="349" y="461"/>
                  </a:lnTo>
                  <a:lnTo>
                    <a:pt x="349" y="459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59"/>
                  </a:lnTo>
                  <a:lnTo>
                    <a:pt x="345" y="461"/>
                  </a:lnTo>
                  <a:lnTo>
                    <a:pt x="343" y="461"/>
                  </a:lnTo>
                  <a:lnTo>
                    <a:pt x="342" y="461"/>
                  </a:lnTo>
                  <a:lnTo>
                    <a:pt x="340" y="459"/>
                  </a:lnTo>
                  <a:lnTo>
                    <a:pt x="339" y="459"/>
                  </a:lnTo>
                  <a:lnTo>
                    <a:pt x="338" y="459"/>
                  </a:lnTo>
                  <a:lnTo>
                    <a:pt x="336" y="459"/>
                  </a:lnTo>
                  <a:lnTo>
                    <a:pt x="335" y="459"/>
                  </a:lnTo>
                  <a:lnTo>
                    <a:pt x="335" y="458"/>
                  </a:lnTo>
                  <a:lnTo>
                    <a:pt x="333" y="458"/>
                  </a:lnTo>
                  <a:lnTo>
                    <a:pt x="332" y="458"/>
                  </a:lnTo>
                  <a:lnTo>
                    <a:pt x="330" y="458"/>
                  </a:lnTo>
                  <a:lnTo>
                    <a:pt x="329" y="458"/>
                  </a:lnTo>
                  <a:lnTo>
                    <a:pt x="327" y="458"/>
                  </a:lnTo>
                  <a:lnTo>
                    <a:pt x="326" y="458"/>
                  </a:lnTo>
                  <a:lnTo>
                    <a:pt x="326" y="456"/>
                  </a:lnTo>
                  <a:lnTo>
                    <a:pt x="324" y="456"/>
                  </a:lnTo>
                  <a:lnTo>
                    <a:pt x="323" y="456"/>
                  </a:lnTo>
                  <a:lnTo>
                    <a:pt x="321" y="456"/>
                  </a:lnTo>
                  <a:lnTo>
                    <a:pt x="320" y="456"/>
                  </a:lnTo>
                  <a:lnTo>
                    <a:pt x="318" y="456"/>
                  </a:lnTo>
                  <a:lnTo>
                    <a:pt x="318" y="455"/>
                  </a:lnTo>
                  <a:lnTo>
                    <a:pt x="317" y="453"/>
                  </a:lnTo>
                  <a:lnTo>
                    <a:pt x="317" y="452"/>
                  </a:lnTo>
                  <a:lnTo>
                    <a:pt x="316" y="452"/>
                  </a:lnTo>
                  <a:lnTo>
                    <a:pt x="316" y="451"/>
                  </a:lnTo>
                  <a:lnTo>
                    <a:pt x="314" y="451"/>
                  </a:lnTo>
                  <a:lnTo>
                    <a:pt x="314" y="449"/>
                  </a:lnTo>
                  <a:lnTo>
                    <a:pt x="316" y="449"/>
                  </a:lnTo>
                  <a:lnTo>
                    <a:pt x="316" y="448"/>
                  </a:lnTo>
                  <a:lnTo>
                    <a:pt x="314" y="448"/>
                  </a:lnTo>
                  <a:lnTo>
                    <a:pt x="313" y="446"/>
                  </a:lnTo>
                  <a:lnTo>
                    <a:pt x="313" y="445"/>
                  </a:lnTo>
                  <a:lnTo>
                    <a:pt x="314" y="443"/>
                  </a:lnTo>
                  <a:lnTo>
                    <a:pt x="313" y="443"/>
                  </a:lnTo>
                  <a:lnTo>
                    <a:pt x="311" y="443"/>
                  </a:lnTo>
                  <a:lnTo>
                    <a:pt x="310" y="443"/>
                  </a:lnTo>
                  <a:lnTo>
                    <a:pt x="310" y="442"/>
                  </a:lnTo>
                  <a:lnTo>
                    <a:pt x="310" y="440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8" y="437"/>
                  </a:lnTo>
                  <a:lnTo>
                    <a:pt x="307" y="436"/>
                  </a:lnTo>
                  <a:lnTo>
                    <a:pt x="307" y="434"/>
                  </a:lnTo>
                  <a:lnTo>
                    <a:pt x="307" y="433"/>
                  </a:lnTo>
                  <a:lnTo>
                    <a:pt x="305" y="431"/>
                  </a:lnTo>
                  <a:lnTo>
                    <a:pt x="305" y="430"/>
                  </a:lnTo>
                  <a:lnTo>
                    <a:pt x="304" y="428"/>
                  </a:lnTo>
                  <a:lnTo>
                    <a:pt x="304" y="427"/>
                  </a:lnTo>
                  <a:lnTo>
                    <a:pt x="304" y="426"/>
                  </a:lnTo>
                  <a:lnTo>
                    <a:pt x="304" y="424"/>
                  </a:lnTo>
                  <a:lnTo>
                    <a:pt x="302" y="423"/>
                  </a:lnTo>
                  <a:lnTo>
                    <a:pt x="302" y="421"/>
                  </a:lnTo>
                  <a:lnTo>
                    <a:pt x="302" y="420"/>
                  </a:lnTo>
                  <a:lnTo>
                    <a:pt x="301" y="418"/>
                  </a:lnTo>
                  <a:lnTo>
                    <a:pt x="301" y="417"/>
                  </a:lnTo>
                  <a:lnTo>
                    <a:pt x="301" y="415"/>
                  </a:lnTo>
                  <a:lnTo>
                    <a:pt x="302" y="414"/>
                  </a:lnTo>
                  <a:lnTo>
                    <a:pt x="304" y="412"/>
                  </a:lnTo>
                  <a:lnTo>
                    <a:pt x="304" y="411"/>
                  </a:lnTo>
                  <a:lnTo>
                    <a:pt x="302" y="411"/>
                  </a:lnTo>
                  <a:lnTo>
                    <a:pt x="301" y="411"/>
                  </a:lnTo>
                  <a:lnTo>
                    <a:pt x="301" y="409"/>
                  </a:lnTo>
                  <a:lnTo>
                    <a:pt x="301" y="408"/>
                  </a:lnTo>
                  <a:lnTo>
                    <a:pt x="301" y="406"/>
                  </a:lnTo>
                  <a:lnTo>
                    <a:pt x="301" y="405"/>
                  </a:lnTo>
                  <a:lnTo>
                    <a:pt x="299" y="404"/>
                  </a:lnTo>
                  <a:lnTo>
                    <a:pt x="298" y="404"/>
                  </a:lnTo>
                  <a:lnTo>
                    <a:pt x="298" y="402"/>
                  </a:lnTo>
                  <a:lnTo>
                    <a:pt x="296" y="401"/>
                  </a:lnTo>
                  <a:lnTo>
                    <a:pt x="295" y="399"/>
                  </a:lnTo>
                  <a:lnTo>
                    <a:pt x="293" y="399"/>
                  </a:lnTo>
                  <a:lnTo>
                    <a:pt x="293" y="401"/>
                  </a:lnTo>
                  <a:lnTo>
                    <a:pt x="292" y="401"/>
                  </a:lnTo>
                  <a:lnTo>
                    <a:pt x="291" y="398"/>
                  </a:lnTo>
                  <a:lnTo>
                    <a:pt x="289" y="396"/>
                  </a:lnTo>
                  <a:lnTo>
                    <a:pt x="288" y="396"/>
                  </a:lnTo>
                  <a:lnTo>
                    <a:pt x="286" y="396"/>
                  </a:lnTo>
                  <a:lnTo>
                    <a:pt x="286" y="395"/>
                  </a:lnTo>
                  <a:lnTo>
                    <a:pt x="285" y="393"/>
                  </a:lnTo>
                  <a:lnTo>
                    <a:pt x="283" y="393"/>
                  </a:lnTo>
                  <a:lnTo>
                    <a:pt x="282" y="393"/>
                  </a:lnTo>
                  <a:lnTo>
                    <a:pt x="280" y="395"/>
                  </a:lnTo>
                  <a:lnTo>
                    <a:pt x="279" y="395"/>
                  </a:lnTo>
                  <a:lnTo>
                    <a:pt x="277" y="395"/>
                  </a:lnTo>
                  <a:lnTo>
                    <a:pt x="276" y="395"/>
                  </a:lnTo>
                  <a:lnTo>
                    <a:pt x="276" y="393"/>
                  </a:lnTo>
                  <a:lnTo>
                    <a:pt x="276" y="392"/>
                  </a:lnTo>
                  <a:lnTo>
                    <a:pt x="276" y="390"/>
                  </a:lnTo>
                  <a:lnTo>
                    <a:pt x="276" y="389"/>
                  </a:lnTo>
                  <a:lnTo>
                    <a:pt x="276" y="387"/>
                  </a:lnTo>
                  <a:lnTo>
                    <a:pt x="274" y="387"/>
                  </a:lnTo>
                  <a:lnTo>
                    <a:pt x="274" y="389"/>
                  </a:lnTo>
                  <a:lnTo>
                    <a:pt x="273" y="389"/>
                  </a:lnTo>
                  <a:lnTo>
                    <a:pt x="271" y="387"/>
                  </a:lnTo>
                  <a:lnTo>
                    <a:pt x="270" y="387"/>
                  </a:lnTo>
                  <a:lnTo>
                    <a:pt x="270" y="386"/>
                  </a:lnTo>
                  <a:lnTo>
                    <a:pt x="270" y="384"/>
                  </a:lnTo>
                  <a:lnTo>
                    <a:pt x="270" y="383"/>
                  </a:lnTo>
                  <a:lnTo>
                    <a:pt x="270" y="382"/>
                  </a:lnTo>
                  <a:lnTo>
                    <a:pt x="270" y="380"/>
                  </a:lnTo>
                  <a:lnTo>
                    <a:pt x="269" y="379"/>
                  </a:lnTo>
                  <a:lnTo>
                    <a:pt x="267" y="377"/>
                  </a:lnTo>
                  <a:lnTo>
                    <a:pt x="269" y="377"/>
                  </a:lnTo>
                  <a:lnTo>
                    <a:pt x="269" y="376"/>
                  </a:lnTo>
                  <a:lnTo>
                    <a:pt x="267" y="374"/>
                  </a:lnTo>
                  <a:lnTo>
                    <a:pt x="266" y="374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6" y="370"/>
                  </a:lnTo>
                  <a:lnTo>
                    <a:pt x="264" y="370"/>
                  </a:lnTo>
                  <a:lnTo>
                    <a:pt x="264" y="368"/>
                  </a:lnTo>
                  <a:lnTo>
                    <a:pt x="263" y="368"/>
                  </a:lnTo>
                  <a:lnTo>
                    <a:pt x="263" y="367"/>
                  </a:lnTo>
                  <a:lnTo>
                    <a:pt x="261" y="367"/>
                  </a:lnTo>
                  <a:lnTo>
                    <a:pt x="260" y="367"/>
                  </a:lnTo>
                  <a:lnTo>
                    <a:pt x="258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5" y="367"/>
                  </a:lnTo>
                  <a:lnTo>
                    <a:pt x="254" y="367"/>
                  </a:lnTo>
                  <a:lnTo>
                    <a:pt x="252" y="367"/>
                  </a:lnTo>
                  <a:lnTo>
                    <a:pt x="251" y="365"/>
                  </a:lnTo>
                  <a:lnTo>
                    <a:pt x="249" y="365"/>
                  </a:lnTo>
                  <a:lnTo>
                    <a:pt x="251" y="362"/>
                  </a:lnTo>
                  <a:lnTo>
                    <a:pt x="251" y="361"/>
                  </a:lnTo>
                  <a:lnTo>
                    <a:pt x="252" y="359"/>
                  </a:lnTo>
                  <a:lnTo>
                    <a:pt x="251" y="359"/>
                  </a:lnTo>
                  <a:lnTo>
                    <a:pt x="252" y="359"/>
                  </a:lnTo>
                  <a:lnTo>
                    <a:pt x="252" y="358"/>
                  </a:lnTo>
                  <a:lnTo>
                    <a:pt x="251" y="357"/>
                  </a:lnTo>
                  <a:lnTo>
                    <a:pt x="252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49" y="355"/>
                  </a:lnTo>
                  <a:lnTo>
                    <a:pt x="249" y="354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7" y="352"/>
                  </a:lnTo>
                  <a:lnTo>
                    <a:pt x="247" y="351"/>
                  </a:lnTo>
                  <a:lnTo>
                    <a:pt x="245" y="351"/>
                  </a:lnTo>
                  <a:lnTo>
                    <a:pt x="245" y="349"/>
                  </a:lnTo>
                  <a:lnTo>
                    <a:pt x="245" y="348"/>
                  </a:lnTo>
                  <a:lnTo>
                    <a:pt x="244" y="348"/>
                  </a:lnTo>
                  <a:lnTo>
                    <a:pt x="244" y="346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4" y="342"/>
                  </a:lnTo>
                  <a:lnTo>
                    <a:pt x="244" y="340"/>
                  </a:lnTo>
                  <a:lnTo>
                    <a:pt x="244" y="339"/>
                  </a:lnTo>
                  <a:lnTo>
                    <a:pt x="239" y="323"/>
                  </a:lnTo>
                  <a:lnTo>
                    <a:pt x="236" y="314"/>
                  </a:lnTo>
                  <a:lnTo>
                    <a:pt x="236" y="313"/>
                  </a:lnTo>
                  <a:lnTo>
                    <a:pt x="236" y="311"/>
                  </a:lnTo>
                  <a:lnTo>
                    <a:pt x="238" y="298"/>
                  </a:lnTo>
                  <a:lnTo>
                    <a:pt x="238" y="286"/>
                  </a:lnTo>
                  <a:lnTo>
                    <a:pt x="239" y="258"/>
                  </a:lnTo>
                  <a:lnTo>
                    <a:pt x="239" y="257"/>
                  </a:lnTo>
                  <a:lnTo>
                    <a:pt x="238" y="255"/>
                  </a:lnTo>
                  <a:lnTo>
                    <a:pt x="236" y="254"/>
                  </a:lnTo>
                  <a:lnTo>
                    <a:pt x="235" y="252"/>
                  </a:lnTo>
                  <a:lnTo>
                    <a:pt x="233" y="251"/>
                  </a:lnTo>
                  <a:lnTo>
                    <a:pt x="232" y="251"/>
                  </a:lnTo>
                  <a:lnTo>
                    <a:pt x="229" y="249"/>
                  </a:lnTo>
                  <a:lnTo>
                    <a:pt x="227" y="248"/>
                  </a:lnTo>
                  <a:lnTo>
                    <a:pt x="226" y="246"/>
                  </a:lnTo>
                  <a:lnTo>
                    <a:pt x="224" y="246"/>
                  </a:lnTo>
                  <a:lnTo>
                    <a:pt x="223" y="245"/>
                  </a:lnTo>
                  <a:lnTo>
                    <a:pt x="222" y="243"/>
                  </a:lnTo>
                  <a:lnTo>
                    <a:pt x="220" y="242"/>
                  </a:lnTo>
                  <a:lnTo>
                    <a:pt x="220" y="241"/>
                  </a:lnTo>
                  <a:lnTo>
                    <a:pt x="219" y="239"/>
                  </a:lnTo>
                  <a:lnTo>
                    <a:pt x="217" y="238"/>
                  </a:lnTo>
                  <a:lnTo>
                    <a:pt x="216" y="236"/>
                  </a:lnTo>
                  <a:lnTo>
                    <a:pt x="214" y="235"/>
                  </a:lnTo>
                  <a:lnTo>
                    <a:pt x="214" y="233"/>
                  </a:lnTo>
                  <a:lnTo>
                    <a:pt x="213" y="233"/>
                  </a:lnTo>
                  <a:lnTo>
                    <a:pt x="211" y="233"/>
                  </a:lnTo>
                  <a:lnTo>
                    <a:pt x="211" y="232"/>
                  </a:lnTo>
                  <a:lnTo>
                    <a:pt x="210" y="232"/>
                  </a:lnTo>
                  <a:lnTo>
                    <a:pt x="208" y="232"/>
                  </a:lnTo>
                  <a:lnTo>
                    <a:pt x="208" y="230"/>
                  </a:lnTo>
                  <a:lnTo>
                    <a:pt x="207" y="230"/>
                  </a:lnTo>
                  <a:lnTo>
                    <a:pt x="205" y="230"/>
                  </a:lnTo>
                  <a:lnTo>
                    <a:pt x="204" y="229"/>
                  </a:lnTo>
                  <a:lnTo>
                    <a:pt x="202" y="227"/>
                  </a:lnTo>
                  <a:lnTo>
                    <a:pt x="201" y="227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4"/>
                  </a:lnTo>
                  <a:lnTo>
                    <a:pt x="198" y="224"/>
                  </a:lnTo>
                  <a:lnTo>
                    <a:pt x="198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20"/>
                  </a:lnTo>
                  <a:lnTo>
                    <a:pt x="194" y="219"/>
                  </a:lnTo>
                  <a:lnTo>
                    <a:pt x="192" y="217"/>
                  </a:lnTo>
                  <a:lnTo>
                    <a:pt x="191" y="216"/>
                  </a:lnTo>
                  <a:lnTo>
                    <a:pt x="191" y="214"/>
                  </a:lnTo>
                  <a:lnTo>
                    <a:pt x="189" y="213"/>
                  </a:lnTo>
                  <a:lnTo>
                    <a:pt x="189" y="211"/>
                  </a:lnTo>
                  <a:lnTo>
                    <a:pt x="188" y="210"/>
                  </a:lnTo>
                  <a:lnTo>
                    <a:pt x="188" y="208"/>
                  </a:lnTo>
                  <a:lnTo>
                    <a:pt x="188" y="207"/>
                  </a:lnTo>
                  <a:lnTo>
                    <a:pt x="186" y="205"/>
                  </a:lnTo>
                  <a:lnTo>
                    <a:pt x="186" y="204"/>
                  </a:lnTo>
                  <a:lnTo>
                    <a:pt x="183" y="202"/>
                  </a:lnTo>
                  <a:lnTo>
                    <a:pt x="182" y="201"/>
                  </a:lnTo>
                  <a:lnTo>
                    <a:pt x="182" y="199"/>
                  </a:lnTo>
                  <a:lnTo>
                    <a:pt x="182" y="198"/>
                  </a:lnTo>
                  <a:lnTo>
                    <a:pt x="182" y="197"/>
                  </a:lnTo>
                  <a:lnTo>
                    <a:pt x="182" y="192"/>
                  </a:lnTo>
                  <a:lnTo>
                    <a:pt x="180" y="189"/>
                  </a:lnTo>
                  <a:lnTo>
                    <a:pt x="180" y="188"/>
                  </a:lnTo>
                  <a:lnTo>
                    <a:pt x="180" y="185"/>
                  </a:lnTo>
                  <a:lnTo>
                    <a:pt x="180" y="183"/>
                  </a:lnTo>
                  <a:lnTo>
                    <a:pt x="179" y="182"/>
                  </a:lnTo>
                  <a:lnTo>
                    <a:pt x="179" y="180"/>
                  </a:lnTo>
                  <a:lnTo>
                    <a:pt x="178" y="180"/>
                  </a:lnTo>
                  <a:lnTo>
                    <a:pt x="178" y="179"/>
                  </a:lnTo>
                  <a:lnTo>
                    <a:pt x="176" y="177"/>
                  </a:lnTo>
                  <a:lnTo>
                    <a:pt x="173" y="176"/>
                  </a:lnTo>
                  <a:lnTo>
                    <a:pt x="170" y="174"/>
                  </a:lnTo>
                  <a:lnTo>
                    <a:pt x="163" y="170"/>
                  </a:lnTo>
                  <a:lnTo>
                    <a:pt x="158" y="167"/>
                  </a:lnTo>
                  <a:lnTo>
                    <a:pt x="157" y="166"/>
                  </a:lnTo>
                  <a:lnTo>
                    <a:pt x="155" y="164"/>
                  </a:lnTo>
                  <a:lnTo>
                    <a:pt x="154" y="163"/>
                  </a:lnTo>
                  <a:lnTo>
                    <a:pt x="150" y="158"/>
                  </a:lnTo>
                  <a:lnTo>
                    <a:pt x="148" y="158"/>
                  </a:lnTo>
                  <a:lnTo>
                    <a:pt x="148" y="157"/>
                  </a:lnTo>
                  <a:lnTo>
                    <a:pt x="145" y="154"/>
                  </a:lnTo>
                  <a:lnTo>
                    <a:pt x="145" y="152"/>
                  </a:lnTo>
                  <a:lnTo>
                    <a:pt x="144" y="152"/>
                  </a:lnTo>
                  <a:lnTo>
                    <a:pt x="144" y="151"/>
                  </a:lnTo>
                  <a:lnTo>
                    <a:pt x="142" y="150"/>
                  </a:lnTo>
                  <a:lnTo>
                    <a:pt x="141" y="148"/>
                  </a:lnTo>
                  <a:lnTo>
                    <a:pt x="141" y="147"/>
                  </a:lnTo>
                  <a:lnTo>
                    <a:pt x="139" y="145"/>
                  </a:lnTo>
                  <a:lnTo>
                    <a:pt x="139" y="144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6" y="139"/>
                  </a:lnTo>
                  <a:lnTo>
                    <a:pt x="135" y="138"/>
                  </a:lnTo>
                  <a:lnTo>
                    <a:pt x="133" y="138"/>
                  </a:lnTo>
                  <a:lnTo>
                    <a:pt x="133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29" y="135"/>
                  </a:lnTo>
                  <a:lnTo>
                    <a:pt x="129" y="133"/>
                  </a:lnTo>
                  <a:lnTo>
                    <a:pt x="128" y="133"/>
                  </a:lnTo>
                  <a:lnTo>
                    <a:pt x="128" y="132"/>
                  </a:lnTo>
                  <a:lnTo>
                    <a:pt x="126" y="132"/>
                  </a:lnTo>
                  <a:lnTo>
                    <a:pt x="126" y="130"/>
                  </a:lnTo>
                  <a:lnTo>
                    <a:pt x="125" y="129"/>
                  </a:lnTo>
                  <a:lnTo>
                    <a:pt x="125" y="128"/>
                  </a:lnTo>
                  <a:lnTo>
                    <a:pt x="125" y="126"/>
                  </a:lnTo>
                  <a:lnTo>
                    <a:pt x="125" y="125"/>
                  </a:lnTo>
                  <a:lnTo>
                    <a:pt x="123" y="125"/>
                  </a:lnTo>
                  <a:lnTo>
                    <a:pt x="123" y="123"/>
                  </a:lnTo>
                  <a:lnTo>
                    <a:pt x="123" y="122"/>
                  </a:lnTo>
                  <a:lnTo>
                    <a:pt x="123" y="120"/>
                  </a:lnTo>
                  <a:lnTo>
                    <a:pt x="123" y="119"/>
                  </a:lnTo>
                  <a:lnTo>
                    <a:pt x="123" y="117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3"/>
                  </a:lnTo>
                  <a:lnTo>
                    <a:pt x="120" y="111"/>
                  </a:lnTo>
                  <a:lnTo>
                    <a:pt x="119" y="110"/>
                  </a:lnTo>
                  <a:lnTo>
                    <a:pt x="117" y="108"/>
                  </a:lnTo>
                  <a:lnTo>
                    <a:pt x="116" y="107"/>
                  </a:lnTo>
                  <a:lnTo>
                    <a:pt x="114" y="107"/>
                  </a:lnTo>
                  <a:lnTo>
                    <a:pt x="114" y="105"/>
                  </a:lnTo>
                  <a:lnTo>
                    <a:pt x="113" y="105"/>
                  </a:lnTo>
                  <a:lnTo>
                    <a:pt x="111" y="105"/>
                  </a:lnTo>
                  <a:lnTo>
                    <a:pt x="111" y="104"/>
                  </a:lnTo>
                  <a:lnTo>
                    <a:pt x="110" y="104"/>
                  </a:lnTo>
                  <a:lnTo>
                    <a:pt x="109" y="104"/>
                  </a:lnTo>
                  <a:lnTo>
                    <a:pt x="107" y="104"/>
                  </a:lnTo>
                  <a:lnTo>
                    <a:pt x="106" y="104"/>
                  </a:lnTo>
                  <a:lnTo>
                    <a:pt x="106" y="103"/>
                  </a:lnTo>
                  <a:lnTo>
                    <a:pt x="104" y="103"/>
                  </a:lnTo>
                  <a:lnTo>
                    <a:pt x="103" y="103"/>
                  </a:lnTo>
                  <a:lnTo>
                    <a:pt x="101" y="103"/>
                  </a:lnTo>
                  <a:lnTo>
                    <a:pt x="101" y="101"/>
                  </a:lnTo>
                  <a:lnTo>
                    <a:pt x="100" y="101"/>
                  </a:lnTo>
                  <a:lnTo>
                    <a:pt x="98" y="100"/>
                  </a:lnTo>
                  <a:lnTo>
                    <a:pt x="98" y="98"/>
                  </a:lnTo>
                  <a:lnTo>
                    <a:pt x="97" y="98"/>
                  </a:lnTo>
                  <a:lnTo>
                    <a:pt x="97" y="97"/>
                  </a:lnTo>
                  <a:lnTo>
                    <a:pt x="95" y="97"/>
                  </a:lnTo>
                  <a:lnTo>
                    <a:pt x="95" y="95"/>
                  </a:lnTo>
                  <a:lnTo>
                    <a:pt x="94" y="94"/>
                  </a:lnTo>
                  <a:lnTo>
                    <a:pt x="92" y="94"/>
                  </a:lnTo>
                  <a:lnTo>
                    <a:pt x="91" y="94"/>
                  </a:lnTo>
                  <a:lnTo>
                    <a:pt x="91" y="92"/>
                  </a:lnTo>
                  <a:lnTo>
                    <a:pt x="89" y="92"/>
                  </a:lnTo>
                  <a:lnTo>
                    <a:pt x="88" y="92"/>
                  </a:lnTo>
                  <a:lnTo>
                    <a:pt x="88" y="91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6" y="88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4" y="86"/>
                  </a:lnTo>
                  <a:lnTo>
                    <a:pt x="82" y="86"/>
                  </a:lnTo>
                  <a:lnTo>
                    <a:pt x="81" y="86"/>
                  </a:lnTo>
                  <a:lnTo>
                    <a:pt x="79" y="86"/>
                  </a:lnTo>
                  <a:lnTo>
                    <a:pt x="78" y="86"/>
                  </a:lnTo>
                  <a:lnTo>
                    <a:pt x="76" y="85"/>
                  </a:lnTo>
                  <a:lnTo>
                    <a:pt x="75" y="83"/>
                  </a:lnTo>
                  <a:lnTo>
                    <a:pt x="73" y="82"/>
                  </a:lnTo>
                  <a:lnTo>
                    <a:pt x="73" y="81"/>
                  </a:lnTo>
                  <a:lnTo>
                    <a:pt x="72" y="81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3" y="66"/>
                  </a:lnTo>
                  <a:lnTo>
                    <a:pt x="59" y="58"/>
                  </a:lnTo>
                  <a:lnTo>
                    <a:pt x="57" y="57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4" y="53"/>
                  </a:lnTo>
                  <a:lnTo>
                    <a:pt x="53" y="51"/>
                  </a:lnTo>
                  <a:lnTo>
                    <a:pt x="51" y="51"/>
                  </a:lnTo>
                  <a:lnTo>
                    <a:pt x="50" y="50"/>
                  </a:lnTo>
                  <a:lnTo>
                    <a:pt x="48" y="47"/>
                  </a:lnTo>
                  <a:lnTo>
                    <a:pt x="47" y="47"/>
                  </a:lnTo>
                  <a:lnTo>
                    <a:pt x="47" y="45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4" y="44"/>
                  </a:lnTo>
                  <a:lnTo>
                    <a:pt x="44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5" y="35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29" y="32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22" y="31"/>
                  </a:lnTo>
                  <a:lnTo>
                    <a:pt x="20" y="31"/>
                  </a:lnTo>
                  <a:lnTo>
                    <a:pt x="19" y="31"/>
                  </a:lnTo>
                  <a:lnTo>
                    <a:pt x="17" y="31"/>
                  </a:lnTo>
                  <a:lnTo>
                    <a:pt x="15" y="31"/>
                  </a:lnTo>
                  <a:lnTo>
                    <a:pt x="13" y="31"/>
                  </a:lnTo>
                  <a:lnTo>
                    <a:pt x="12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7" y="29"/>
                  </a:lnTo>
                  <a:lnTo>
                    <a:pt x="6" y="29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4" y="25"/>
                  </a:lnTo>
                  <a:lnTo>
                    <a:pt x="4" y="23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4" y="19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2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2" y="9"/>
                  </a:lnTo>
                  <a:lnTo>
                    <a:pt x="22" y="10"/>
                  </a:lnTo>
                  <a:lnTo>
                    <a:pt x="23" y="12"/>
                  </a:lnTo>
                  <a:lnTo>
                    <a:pt x="23" y="13"/>
                  </a:lnTo>
                  <a:lnTo>
                    <a:pt x="25" y="14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29" y="13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5" y="10"/>
                  </a:lnTo>
                  <a:lnTo>
                    <a:pt x="37" y="9"/>
                  </a:lnTo>
                  <a:lnTo>
                    <a:pt x="38" y="9"/>
                  </a:lnTo>
                  <a:lnTo>
                    <a:pt x="41" y="9"/>
                  </a:lnTo>
                  <a:lnTo>
                    <a:pt x="42" y="9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48" y="9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6" y="10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60" y="13"/>
                  </a:lnTo>
                  <a:lnTo>
                    <a:pt x="62" y="13"/>
                  </a:lnTo>
                  <a:lnTo>
                    <a:pt x="63" y="14"/>
                  </a:lnTo>
                  <a:lnTo>
                    <a:pt x="66" y="16"/>
                  </a:lnTo>
                  <a:lnTo>
                    <a:pt x="66" y="17"/>
                  </a:lnTo>
                  <a:lnTo>
                    <a:pt x="67" y="19"/>
                  </a:lnTo>
                  <a:lnTo>
                    <a:pt x="69" y="20"/>
                  </a:lnTo>
                  <a:lnTo>
                    <a:pt x="70" y="20"/>
                  </a:lnTo>
                  <a:lnTo>
                    <a:pt x="72" y="20"/>
                  </a:lnTo>
                  <a:lnTo>
                    <a:pt x="73" y="22"/>
                  </a:lnTo>
                  <a:lnTo>
                    <a:pt x="76" y="22"/>
                  </a:lnTo>
                  <a:lnTo>
                    <a:pt x="78" y="22"/>
                  </a:lnTo>
                  <a:lnTo>
                    <a:pt x="79" y="20"/>
                  </a:lnTo>
                  <a:lnTo>
                    <a:pt x="81" y="20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4" y="17"/>
                  </a:lnTo>
                  <a:lnTo>
                    <a:pt x="85" y="17"/>
                  </a:lnTo>
                  <a:lnTo>
                    <a:pt x="88" y="16"/>
                  </a:lnTo>
                  <a:lnTo>
                    <a:pt x="89" y="16"/>
                  </a:lnTo>
                  <a:lnTo>
                    <a:pt x="91" y="16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4" y="7"/>
                  </a:lnTo>
                  <a:lnTo>
                    <a:pt x="95" y="6"/>
                  </a:lnTo>
                  <a:lnTo>
                    <a:pt x="95" y="4"/>
                  </a:lnTo>
                  <a:lnTo>
                    <a:pt x="97" y="4"/>
                  </a:lnTo>
                  <a:lnTo>
                    <a:pt x="97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4"/>
                  </a:lnTo>
                  <a:lnTo>
                    <a:pt x="103" y="6"/>
                  </a:lnTo>
                  <a:lnTo>
                    <a:pt x="103" y="7"/>
                  </a:lnTo>
                  <a:lnTo>
                    <a:pt x="103" y="9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6"/>
                  </a:lnTo>
                  <a:lnTo>
                    <a:pt x="104" y="17"/>
                  </a:lnTo>
                  <a:lnTo>
                    <a:pt x="106" y="19"/>
                  </a:lnTo>
                  <a:lnTo>
                    <a:pt x="106" y="20"/>
                  </a:lnTo>
                  <a:lnTo>
                    <a:pt x="107" y="20"/>
                  </a:lnTo>
                  <a:lnTo>
                    <a:pt x="107" y="22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7" y="20"/>
                  </a:lnTo>
                  <a:lnTo>
                    <a:pt x="120" y="20"/>
                  </a:lnTo>
                  <a:lnTo>
                    <a:pt x="120" y="19"/>
                  </a:lnTo>
                  <a:lnTo>
                    <a:pt x="122" y="19"/>
                  </a:lnTo>
                  <a:lnTo>
                    <a:pt x="125" y="19"/>
                  </a:lnTo>
                  <a:lnTo>
                    <a:pt x="128" y="19"/>
                  </a:lnTo>
                  <a:lnTo>
                    <a:pt x="131" y="19"/>
                  </a:lnTo>
                  <a:lnTo>
                    <a:pt x="132" y="17"/>
                  </a:lnTo>
                  <a:lnTo>
                    <a:pt x="135" y="17"/>
                  </a:lnTo>
                  <a:lnTo>
                    <a:pt x="138" y="17"/>
                  </a:lnTo>
                  <a:lnTo>
                    <a:pt x="139" y="17"/>
                  </a:lnTo>
                  <a:lnTo>
                    <a:pt x="142" y="17"/>
                  </a:lnTo>
                  <a:lnTo>
                    <a:pt x="144" y="17"/>
                  </a:lnTo>
                  <a:lnTo>
                    <a:pt x="145" y="17"/>
                  </a:lnTo>
                  <a:lnTo>
                    <a:pt x="147" y="17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3" y="20"/>
                  </a:lnTo>
                  <a:lnTo>
                    <a:pt x="154" y="20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1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7" y="17"/>
                  </a:lnTo>
                  <a:lnTo>
                    <a:pt x="169" y="17"/>
                  </a:lnTo>
                  <a:lnTo>
                    <a:pt x="170" y="17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2" y="14"/>
                  </a:lnTo>
                  <a:lnTo>
                    <a:pt x="175" y="13"/>
                  </a:lnTo>
                  <a:lnTo>
                    <a:pt x="176" y="12"/>
                  </a:lnTo>
                  <a:lnTo>
                    <a:pt x="176" y="10"/>
                  </a:lnTo>
                  <a:lnTo>
                    <a:pt x="178" y="10"/>
                  </a:lnTo>
                  <a:lnTo>
                    <a:pt x="178" y="7"/>
                  </a:lnTo>
                  <a:lnTo>
                    <a:pt x="179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2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1"/>
                  </a:lnTo>
                  <a:lnTo>
                    <a:pt x="191" y="1"/>
                  </a:lnTo>
                  <a:lnTo>
                    <a:pt x="194" y="1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2" y="1"/>
                  </a:lnTo>
                  <a:lnTo>
                    <a:pt x="204" y="3"/>
                  </a:lnTo>
                  <a:lnTo>
                    <a:pt x="205" y="4"/>
                  </a:lnTo>
                  <a:lnTo>
                    <a:pt x="205" y="6"/>
                  </a:lnTo>
                  <a:lnTo>
                    <a:pt x="207" y="7"/>
                  </a:lnTo>
                  <a:lnTo>
                    <a:pt x="208" y="9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3"/>
                  </a:lnTo>
                  <a:lnTo>
                    <a:pt x="211" y="14"/>
                  </a:lnTo>
                  <a:lnTo>
                    <a:pt x="213" y="16"/>
                  </a:lnTo>
                  <a:lnTo>
                    <a:pt x="214" y="16"/>
                  </a:lnTo>
                  <a:lnTo>
                    <a:pt x="216" y="16"/>
                  </a:lnTo>
                  <a:lnTo>
                    <a:pt x="216" y="17"/>
                  </a:lnTo>
                  <a:lnTo>
                    <a:pt x="216" y="19"/>
                  </a:lnTo>
                  <a:lnTo>
                    <a:pt x="217" y="19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20" y="17"/>
                  </a:lnTo>
                  <a:lnTo>
                    <a:pt x="222" y="17"/>
                  </a:lnTo>
                  <a:lnTo>
                    <a:pt x="223" y="17"/>
                  </a:lnTo>
                  <a:lnTo>
                    <a:pt x="223" y="19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7" y="17"/>
                  </a:lnTo>
                  <a:lnTo>
                    <a:pt x="229" y="16"/>
                  </a:lnTo>
                  <a:lnTo>
                    <a:pt x="230" y="16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1" y="14"/>
                  </a:lnTo>
                  <a:lnTo>
                    <a:pt x="242" y="14"/>
                  </a:lnTo>
                  <a:lnTo>
                    <a:pt x="244" y="14"/>
                  </a:lnTo>
                  <a:lnTo>
                    <a:pt x="245" y="14"/>
                  </a:lnTo>
                  <a:lnTo>
                    <a:pt x="247" y="14"/>
                  </a:lnTo>
                  <a:lnTo>
                    <a:pt x="248" y="14"/>
                  </a:lnTo>
                  <a:lnTo>
                    <a:pt x="249" y="16"/>
                  </a:lnTo>
                  <a:lnTo>
                    <a:pt x="251" y="17"/>
                  </a:lnTo>
                  <a:lnTo>
                    <a:pt x="252" y="17"/>
                  </a:lnTo>
                  <a:lnTo>
                    <a:pt x="252" y="19"/>
                  </a:lnTo>
                  <a:lnTo>
                    <a:pt x="254" y="19"/>
                  </a:lnTo>
                  <a:lnTo>
                    <a:pt x="254" y="20"/>
                  </a:lnTo>
                  <a:lnTo>
                    <a:pt x="255" y="20"/>
                  </a:lnTo>
                  <a:lnTo>
                    <a:pt x="257" y="22"/>
                  </a:lnTo>
                  <a:lnTo>
                    <a:pt x="257" y="23"/>
                  </a:lnTo>
                  <a:lnTo>
                    <a:pt x="258" y="23"/>
                  </a:lnTo>
                  <a:lnTo>
                    <a:pt x="258" y="25"/>
                  </a:lnTo>
                  <a:lnTo>
                    <a:pt x="260" y="25"/>
                  </a:lnTo>
                  <a:lnTo>
                    <a:pt x="260" y="26"/>
                  </a:lnTo>
                  <a:lnTo>
                    <a:pt x="261" y="26"/>
                  </a:lnTo>
                  <a:lnTo>
                    <a:pt x="261" y="28"/>
                  </a:lnTo>
                  <a:lnTo>
                    <a:pt x="263" y="29"/>
                  </a:lnTo>
                  <a:lnTo>
                    <a:pt x="264" y="29"/>
                  </a:lnTo>
                  <a:lnTo>
                    <a:pt x="264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7" y="34"/>
                  </a:lnTo>
                  <a:lnTo>
                    <a:pt x="269" y="35"/>
                  </a:lnTo>
                  <a:lnTo>
                    <a:pt x="270" y="36"/>
                  </a:lnTo>
                  <a:lnTo>
                    <a:pt x="271" y="38"/>
                  </a:lnTo>
                  <a:lnTo>
                    <a:pt x="273" y="39"/>
                  </a:lnTo>
                  <a:lnTo>
                    <a:pt x="274" y="39"/>
                  </a:lnTo>
                  <a:lnTo>
                    <a:pt x="274" y="41"/>
                  </a:lnTo>
                  <a:lnTo>
                    <a:pt x="276" y="41"/>
                  </a:lnTo>
                  <a:lnTo>
                    <a:pt x="276" y="42"/>
                  </a:lnTo>
                  <a:lnTo>
                    <a:pt x="277" y="42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3" y="45"/>
                  </a:lnTo>
                  <a:lnTo>
                    <a:pt x="283" y="47"/>
                  </a:lnTo>
                  <a:lnTo>
                    <a:pt x="285" y="47"/>
                  </a:lnTo>
                  <a:lnTo>
                    <a:pt x="286" y="47"/>
                  </a:lnTo>
                  <a:lnTo>
                    <a:pt x="286" y="45"/>
                  </a:lnTo>
                  <a:lnTo>
                    <a:pt x="288" y="45"/>
                  </a:lnTo>
                  <a:lnTo>
                    <a:pt x="289" y="45"/>
                  </a:lnTo>
                  <a:lnTo>
                    <a:pt x="289" y="47"/>
                  </a:lnTo>
                  <a:lnTo>
                    <a:pt x="291" y="47"/>
                  </a:lnTo>
                  <a:lnTo>
                    <a:pt x="292" y="47"/>
                  </a:lnTo>
                  <a:lnTo>
                    <a:pt x="293" y="47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8" y="47"/>
                  </a:lnTo>
                  <a:lnTo>
                    <a:pt x="299" y="47"/>
                  </a:lnTo>
                  <a:lnTo>
                    <a:pt x="299" y="45"/>
                  </a:lnTo>
                  <a:lnTo>
                    <a:pt x="301" y="45"/>
                  </a:lnTo>
                  <a:lnTo>
                    <a:pt x="302" y="45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7" y="50"/>
                  </a:lnTo>
                  <a:lnTo>
                    <a:pt x="308" y="50"/>
                  </a:lnTo>
                  <a:lnTo>
                    <a:pt x="310" y="50"/>
                  </a:lnTo>
                  <a:lnTo>
                    <a:pt x="310" y="51"/>
                  </a:lnTo>
                  <a:lnTo>
                    <a:pt x="311" y="51"/>
                  </a:lnTo>
                  <a:lnTo>
                    <a:pt x="313" y="51"/>
                  </a:lnTo>
                  <a:lnTo>
                    <a:pt x="314" y="51"/>
                  </a:lnTo>
                  <a:lnTo>
                    <a:pt x="314" y="53"/>
                  </a:lnTo>
                  <a:lnTo>
                    <a:pt x="316" y="53"/>
                  </a:lnTo>
                  <a:lnTo>
                    <a:pt x="316" y="54"/>
                  </a:lnTo>
                  <a:lnTo>
                    <a:pt x="316" y="56"/>
                  </a:lnTo>
                  <a:lnTo>
                    <a:pt x="317" y="56"/>
                  </a:lnTo>
                  <a:lnTo>
                    <a:pt x="317" y="57"/>
                  </a:lnTo>
                  <a:lnTo>
                    <a:pt x="318" y="57"/>
                  </a:lnTo>
                  <a:lnTo>
                    <a:pt x="318" y="58"/>
                  </a:lnTo>
                  <a:lnTo>
                    <a:pt x="320" y="58"/>
                  </a:lnTo>
                  <a:lnTo>
                    <a:pt x="320" y="60"/>
                  </a:lnTo>
                  <a:lnTo>
                    <a:pt x="320" y="61"/>
                  </a:lnTo>
                  <a:lnTo>
                    <a:pt x="320" y="63"/>
                  </a:lnTo>
                  <a:lnTo>
                    <a:pt x="321" y="63"/>
                  </a:lnTo>
                  <a:lnTo>
                    <a:pt x="321" y="64"/>
                  </a:lnTo>
                  <a:lnTo>
                    <a:pt x="321" y="66"/>
                  </a:lnTo>
                  <a:lnTo>
                    <a:pt x="323" y="66"/>
                  </a:lnTo>
                  <a:lnTo>
                    <a:pt x="323" y="67"/>
                  </a:lnTo>
                  <a:lnTo>
                    <a:pt x="324" y="69"/>
                  </a:lnTo>
                  <a:lnTo>
                    <a:pt x="326" y="69"/>
                  </a:lnTo>
                  <a:lnTo>
                    <a:pt x="327" y="69"/>
                  </a:lnTo>
                  <a:lnTo>
                    <a:pt x="329" y="69"/>
                  </a:lnTo>
                  <a:lnTo>
                    <a:pt x="330" y="69"/>
                  </a:lnTo>
                  <a:lnTo>
                    <a:pt x="332" y="69"/>
                  </a:lnTo>
                  <a:lnTo>
                    <a:pt x="333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8" y="69"/>
                  </a:lnTo>
                  <a:lnTo>
                    <a:pt x="338" y="70"/>
                  </a:lnTo>
                  <a:lnTo>
                    <a:pt x="339" y="70"/>
                  </a:lnTo>
                  <a:lnTo>
                    <a:pt x="340" y="70"/>
                  </a:lnTo>
                  <a:lnTo>
                    <a:pt x="342" y="70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2" y="72"/>
                  </a:lnTo>
                  <a:lnTo>
                    <a:pt x="354" y="73"/>
                  </a:lnTo>
                  <a:lnTo>
                    <a:pt x="355" y="73"/>
                  </a:lnTo>
                  <a:lnTo>
                    <a:pt x="357" y="75"/>
                  </a:lnTo>
                  <a:lnTo>
                    <a:pt x="358" y="75"/>
                  </a:lnTo>
                  <a:lnTo>
                    <a:pt x="358" y="76"/>
                  </a:lnTo>
                  <a:lnTo>
                    <a:pt x="360" y="76"/>
                  </a:lnTo>
                  <a:lnTo>
                    <a:pt x="360" y="78"/>
                  </a:lnTo>
                  <a:lnTo>
                    <a:pt x="361" y="78"/>
                  </a:lnTo>
                  <a:lnTo>
                    <a:pt x="361" y="79"/>
                  </a:lnTo>
                  <a:lnTo>
                    <a:pt x="362" y="79"/>
                  </a:lnTo>
                  <a:lnTo>
                    <a:pt x="362" y="81"/>
                  </a:lnTo>
                  <a:lnTo>
                    <a:pt x="364" y="81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70" y="82"/>
                  </a:lnTo>
                  <a:lnTo>
                    <a:pt x="371" y="82"/>
                  </a:lnTo>
                  <a:lnTo>
                    <a:pt x="373" y="82"/>
                  </a:lnTo>
                  <a:lnTo>
                    <a:pt x="374" y="81"/>
                  </a:lnTo>
                  <a:lnTo>
                    <a:pt x="377" y="79"/>
                  </a:lnTo>
                  <a:lnTo>
                    <a:pt x="380" y="79"/>
                  </a:lnTo>
                  <a:lnTo>
                    <a:pt x="382" y="79"/>
                  </a:lnTo>
                  <a:lnTo>
                    <a:pt x="383" y="79"/>
                  </a:lnTo>
                  <a:lnTo>
                    <a:pt x="385" y="79"/>
                  </a:lnTo>
                  <a:lnTo>
                    <a:pt x="386" y="79"/>
                  </a:lnTo>
                  <a:lnTo>
                    <a:pt x="387" y="79"/>
                  </a:lnTo>
                  <a:lnTo>
                    <a:pt x="389" y="81"/>
                  </a:lnTo>
                  <a:lnTo>
                    <a:pt x="389" y="82"/>
                  </a:lnTo>
                  <a:lnTo>
                    <a:pt x="390" y="82"/>
                  </a:lnTo>
                  <a:lnTo>
                    <a:pt x="390" y="83"/>
                  </a:lnTo>
                  <a:lnTo>
                    <a:pt x="392" y="85"/>
                  </a:lnTo>
                  <a:lnTo>
                    <a:pt x="393" y="86"/>
                  </a:lnTo>
                  <a:lnTo>
                    <a:pt x="395" y="86"/>
                  </a:lnTo>
                  <a:lnTo>
                    <a:pt x="396" y="86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4" y="89"/>
                  </a:lnTo>
                  <a:lnTo>
                    <a:pt x="405" y="89"/>
                  </a:lnTo>
                  <a:lnTo>
                    <a:pt x="407" y="89"/>
                  </a:lnTo>
                  <a:lnTo>
                    <a:pt x="408" y="89"/>
                  </a:lnTo>
                  <a:lnTo>
                    <a:pt x="409" y="91"/>
                  </a:lnTo>
                  <a:lnTo>
                    <a:pt x="411" y="91"/>
                  </a:lnTo>
                  <a:lnTo>
                    <a:pt x="412" y="91"/>
                  </a:lnTo>
                  <a:lnTo>
                    <a:pt x="414" y="92"/>
                  </a:lnTo>
                  <a:lnTo>
                    <a:pt x="415" y="92"/>
                  </a:lnTo>
                  <a:lnTo>
                    <a:pt x="417" y="94"/>
                  </a:lnTo>
                  <a:lnTo>
                    <a:pt x="418" y="94"/>
                  </a:lnTo>
                  <a:lnTo>
                    <a:pt x="420" y="94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4" y="94"/>
                  </a:lnTo>
                  <a:lnTo>
                    <a:pt x="424" y="95"/>
                  </a:lnTo>
                  <a:lnTo>
                    <a:pt x="426" y="95"/>
                  </a:lnTo>
                  <a:lnTo>
                    <a:pt x="427" y="95"/>
                  </a:lnTo>
                  <a:lnTo>
                    <a:pt x="427" y="97"/>
                  </a:lnTo>
                  <a:lnTo>
                    <a:pt x="429" y="97"/>
                  </a:lnTo>
                  <a:lnTo>
                    <a:pt x="430" y="97"/>
                  </a:lnTo>
                  <a:lnTo>
                    <a:pt x="430" y="98"/>
                  </a:lnTo>
                  <a:lnTo>
                    <a:pt x="431" y="98"/>
                  </a:lnTo>
                  <a:lnTo>
                    <a:pt x="433" y="100"/>
                  </a:lnTo>
                  <a:lnTo>
                    <a:pt x="434" y="100"/>
                  </a:lnTo>
                  <a:lnTo>
                    <a:pt x="434" y="101"/>
                  </a:lnTo>
                  <a:lnTo>
                    <a:pt x="436" y="101"/>
                  </a:lnTo>
                  <a:lnTo>
                    <a:pt x="437" y="101"/>
                  </a:lnTo>
                  <a:lnTo>
                    <a:pt x="437" y="103"/>
                  </a:lnTo>
                  <a:lnTo>
                    <a:pt x="439" y="103"/>
                  </a:lnTo>
                  <a:lnTo>
                    <a:pt x="439" y="104"/>
                  </a:lnTo>
                  <a:lnTo>
                    <a:pt x="440" y="104"/>
                  </a:lnTo>
                  <a:lnTo>
                    <a:pt x="442" y="104"/>
                  </a:lnTo>
                  <a:lnTo>
                    <a:pt x="442" y="105"/>
                  </a:lnTo>
                  <a:lnTo>
                    <a:pt x="443" y="105"/>
                  </a:lnTo>
                  <a:lnTo>
                    <a:pt x="445" y="105"/>
                  </a:lnTo>
                  <a:lnTo>
                    <a:pt x="446" y="107"/>
                  </a:lnTo>
                  <a:lnTo>
                    <a:pt x="448" y="108"/>
                  </a:lnTo>
                  <a:lnTo>
                    <a:pt x="449" y="110"/>
                  </a:lnTo>
                  <a:lnTo>
                    <a:pt x="451" y="110"/>
                  </a:lnTo>
                  <a:lnTo>
                    <a:pt x="452" y="110"/>
                  </a:lnTo>
                  <a:lnTo>
                    <a:pt x="452" y="111"/>
                  </a:lnTo>
                  <a:lnTo>
                    <a:pt x="454" y="111"/>
                  </a:lnTo>
                  <a:lnTo>
                    <a:pt x="454" y="110"/>
                  </a:lnTo>
                  <a:lnTo>
                    <a:pt x="455" y="110"/>
                  </a:lnTo>
                  <a:lnTo>
                    <a:pt x="455" y="10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3952" y="2221"/>
              <a:ext cx="393" cy="267"/>
            </a:xfrm>
            <a:custGeom>
              <a:avLst/>
              <a:gdLst/>
              <a:ahLst/>
              <a:cxnLst>
                <a:cxn ang="0">
                  <a:pos x="12" y="267"/>
                </a:cxn>
                <a:cxn ang="0">
                  <a:pos x="23" y="261"/>
                </a:cxn>
                <a:cxn ang="0">
                  <a:pos x="23" y="245"/>
                </a:cxn>
                <a:cxn ang="0">
                  <a:pos x="34" y="223"/>
                </a:cxn>
                <a:cxn ang="0">
                  <a:pos x="43" y="214"/>
                </a:cxn>
                <a:cxn ang="0">
                  <a:pos x="51" y="201"/>
                </a:cxn>
                <a:cxn ang="0">
                  <a:pos x="57" y="188"/>
                </a:cxn>
                <a:cxn ang="0">
                  <a:pos x="56" y="179"/>
                </a:cxn>
                <a:cxn ang="0">
                  <a:pos x="59" y="170"/>
                </a:cxn>
                <a:cxn ang="0">
                  <a:pos x="59" y="160"/>
                </a:cxn>
                <a:cxn ang="0">
                  <a:pos x="59" y="154"/>
                </a:cxn>
                <a:cxn ang="0">
                  <a:pos x="65" y="145"/>
                </a:cxn>
                <a:cxn ang="0">
                  <a:pos x="69" y="138"/>
                </a:cxn>
                <a:cxn ang="0">
                  <a:pos x="72" y="128"/>
                </a:cxn>
                <a:cxn ang="0">
                  <a:pos x="75" y="119"/>
                </a:cxn>
                <a:cxn ang="0">
                  <a:pos x="70" y="113"/>
                </a:cxn>
                <a:cxn ang="0">
                  <a:pos x="69" y="103"/>
                </a:cxn>
                <a:cxn ang="0">
                  <a:pos x="60" y="97"/>
                </a:cxn>
                <a:cxn ang="0">
                  <a:pos x="54" y="91"/>
                </a:cxn>
                <a:cxn ang="0">
                  <a:pos x="50" y="84"/>
                </a:cxn>
                <a:cxn ang="0">
                  <a:pos x="47" y="72"/>
                </a:cxn>
                <a:cxn ang="0">
                  <a:pos x="65" y="25"/>
                </a:cxn>
                <a:cxn ang="0">
                  <a:pos x="73" y="34"/>
                </a:cxn>
                <a:cxn ang="0">
                  <a:pos x="88" y="31"/>
                </a:cxn>
                <a:cxn ang="0">
                  <a:pos x="101" y="29"/>
                </a:cxn>
                <a:cxn ang="0">
                  <a:pos x="114" y="27"/>
                </a:cxn>
                <a:cxn ang="0">
                  <a:pos x="125" y="25"/>
                </a:cxn>
                <a:cxn ang="0">
                  <a:pos x="135" y="25"/>
                </a:cxn>
                <a:cxn ang="0">
                  <a:pos x="145" y="24"/>
                </a:cxn>
                <a:cxn ang="0">
                  <a:pos x="154" y="28"/>
                </a:cxn>
                <a:cxn ang="0">
                  <a:pos x="166" y="28"/>
                </a:cxn>
                <a:cxn ang="0">
                  <a:pos x="172" y="21"/>
                </a:cxn>
                <a:cxn ang="0">
                  <a:pos x="182" y="19"/>
                </a:cxn>
                <a:cxn ang="0">
                  <a:pos x="189" y="13"/>
                </a:cxn>
                <a:cxn ang="0">
                  <a:pos x="195" y="10"/>
                </a:cxn>
                <a:cxn ang="0">
                  <a:pos x="203" y="10"/>
                </a:cxn>
                <a:cxn ang="0">
                  <a:pos x="207" y="2"/>
                </a:cxn>
                <a:cxn ang="0">
                  <a:pos x="216" y="5"/>
                </a:cxn>
                <a:cxn ang="0">
                  <a:pos x="222" y="2"/>
                </a:cxn>
                <a:cxn ang="0">
                  <a:pos x="232" y="3"/>
                </a:cxn>
                <a:cxn ang="0">
                  <a:pos x="244" y="7"/>
                </a:cxn>
                <a:cxn ang="0">
                  <a:pos x="254" y="13"/>
                </a:cxn>
                <a:cxn ang="0">
                  <a:pos x="263" y="10"/>
                </a:cxn>
                <a:cxn ang="0">
                  <a:pos x="270" y="15"/>
                </a:cxn>
                <a:cxn ang="0">
                  <a:pos x="282" y="16"/>
                </a:cxn>
                <a:cxn ang="0">
                  <a:pos x="288" y="27"/>
                </a:cxn>
                <a:cxn ang="0">
                  <a:pos x="294" y="38"/>
                </a:cxn>
                <a:cxn ang="0">
                  <a:pos x="304" y="43"/>
                </a:cxn>
                <a:cxn ang="0">
                  <a:pos x="314" y="47"/>
                </a:cxn>
                <a:cxn ang="0">
                  <a:pos x="330" y="47"/>
                </a:cxn>
                <a:cxn ang="0">
                  <a:pos x="333" y="60"/>
                </a:cxn>
                <a:cxn ang="0">
                  <a:pos x="339" y="65"/>
                </a:cxn>
                <a:cxn ang="0">
                  <a:pos x="338" y="74"/>
                </a:cxn>
                <a:cxn ang="0">
                  <a:pos x="346" y="78"/>
                </a:cxn>
                <a:cxn ang="0">
                  <a:pos x="345" y="88"/>
                </a:cxn>
                <a:cxn ang="0">
                  <a:pos x="344" y="99"/>
                </a:cxn>
                <a:cxn ang="0">
                  <a:pos x="354" y="104"/>
                </a:cxn>
                <a:cxn ang="0">
                  <a:pos x="361" y="112"/>
                </a:cxn>
                <a:cxn ang="0">
                  <a:pos x="368" y="119"/>
                </a:cxn>
                <a:cxn ang="0">
                  <a:pos x="379" y="128"/>
                </a:cxn>
                <a:cxn ang="0">
                  <a:pos x="382" y="141"/>
                </a:cxn>
                <a:cxn ang="0">
                  <a:pos x="392" y="154"/>
                </a:cxn>
              </a:cxnLst>
              <a:rect l="0" t="0" r="r" b="b"/>
              <a:pathLst>
                <a:path w="393" h="267">
                  <a:moveTo>
                    <a:pt x="0" y="264"/>
                  </a:moveTo>
                  <a:lnTo>
                    <a:pt x="1" y="264"/>
                  </a:lnTo>
                  <a:lnTo>
                    <a:pt x="3" y="264"/>
                  </a:lnTo>
                  <a:lnTo>
                    <a:pt x="4" y="264"/>
                  </a:lnTo>
                  <a:lnTo>
                    <a:pt x="6" y="264"/>
                  </a:lnTo>
                  <a:lnTo>
                    <a:pt x="7" y="263"/>
                  </a:lnTo>
                  <a:lnTo>
                    <a:pt x="7" y="264"/>
                  </a:lnTo>
                  <a:lnTo>
                    <a:pt x="9" y="264"/>
                  </a:lnTo>
                  <a:lnTo>
                    <a:pt x="9" y="266"/>
                  </a:lnTo>
                  <a:lnTo>
                    <a:pt x="10" y="266"/>
                  </a:lnTo>
                  <a:lnTo>
                    <a:pt x="12" y="266"/>
                  </a:lnTo>
                  <a:lnTo>
                    <a:pt x="12" y="267"/>
                  </a:lnTo>
                  <a:lnTo>
                    <a:pt x="12" y="266"/>
                  </a:lnTo>
                  <a:lnTo>
                    <a:pt x="13" y="266"/>
                  </a:lnTo>
                  <a:lnTo>
                    <a:pt x="15" y="266"/>
                  </a:lnTo>
                  <a:lnTo>
                    <a:pt x="16" y="266"/>
                  </a:lnTo>
                  <a:lnTo>
                    <a:pt x="18" y="266"/>
                  </a:lnTo>
                  <a:lnTo>
                    <a:pt x="19" y="266"/>
                  </a:lnTo>
                  <a:lnTo>
                    <a:pt x="21" y="266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3" y="261"/>
                  </a:lnTo>
                  <a:lnTo>
                    <a:pt x="23" y="260"/>
                  </a:ln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5" y="253"/>
                  </a:lnTo>
                  <a:lnTo>
                    <a:pt x="25" y="251"/>
                  </a:lnTo>
                  <a:lnTo>
                    <a:pt x="25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3" y="245"/>
                  </a:lnTo>
                  <a:lnTo>
                    <a:pt x="23" y="244"/>
                  </a:lnTo>
                  <a:lnTo>
                    <a:pt x="25" y="242"/>
                  </a:lnTo>
                  <a:lnTo>
                    <a:pt x="25" y="241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8" y="235"/>
                  </a:lnTo>
                  <a:lnTo>
                    <a:pt x="29" y="232"/>
                  </a:lnTo>
                  <a:lnTo>
                    <a:pt x="31" y="229"/>
                  </a:lnTo>
                  <a:lnTo>
                    <a:pt x="32" y="228"/>
                  </a:lnTo>
                  <a:lnTo>
                    <a:pt x="32" y="226"/>
                  </a:lnTo>
                  <a:lnTo>
                    <a:pt x="32" y="223"/>
                  </a:lnTo>
                  <a:lnTo>
                    <a:pt x="34" y="223"/>
                  </a:lnTo>
                  <a:lnTo>
                    <a:pt x="34" y="222"/>
                  </a:lnTo>
                  <a:lnTo>
                    <a:pt x="35" y="222"/>
                  </a:lnTo>
                  <a:lnTo>
                    <a:pt x="35" y="220"/>
                  </a:lnTo>
                  <a:lnTo>
                    <a:pt x="37" y="220"/>
                  </a:lnTo>
                  <a:lnTo>
                    <a:pt x="37" y="219"/>
                  </a:lnTo>
                  <a:lnTo>
                    <a:pt x="38" y="219"/>
                  </a:lnTo>
                  <a:lnTo>
                    <a:pt x="38" y="217"/>
                  </a:lnTo>
                  <a:lnTo>
                    <a:pt x="40" y="217"/>
                  </a:lnTo>
                  <a:lnTo>
                    <a:pt x="40" y="216"/>
                  </a:lnTo>
                  <a:lnTo>
                    <a:pt x="41" y="216"/>
                  </a:lnTo>
                  <a:lnTo>
                    <a:pt x="41" y="214"/>
                  </a:lnTo>
                  <a:lnTo>
                    <a:pt x="43" y="214"/>
                  </a:lnTo>
                  <a:lnTo>
                    <a:pt x="43" y="213"/>
                  </a:lnTo>
                  <a:lnTo>
                    <a:pt x="44" y="213"/>
                  </a:lnTo>
                  <a:lnTo>
                    <a:pt x="44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8" y="206"/>
                  </a:lnTo>
                  <a:lnTo>
                    <a:pt x="48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1" y="201"/>
                  </a:lnTo>
                  <a:lnTo>
                    <a:pt x="51" y="200"/>
                  </a:lnTo>
                  <a:lnTo>
                    <a:pt x="51" y="198"/>
                  </a:lnTo>
                  <a:lnTo>
                    <a:pt x="53" y="198"/>
                  </a:lnTo>
                  <a:lnTo>
                    <a:pt x="53" y="197"/>
                  </a:lnTo>
                  <a:lnTo>
                    <a:pt x="54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0"/>
                  </a:lnTo>
                  <a:lnTo>
                    <a:pt x="57" y="188"/>
                  </a:lnTo>
                  <a:lnTo>
                    <a:pt x="56" y="188"/>
                  </a:lnTo>
                  <a:lnTo>
                    <a:pt x="56" y="187"/>
                  </a:lnTo>
                  <a:lnTo>
                    <a:pt x="56" y="185"/>
                  </a:lnTo>
                  <a:lnTo>
                    <a:pt x="56" y="184"/>
                  </a:lnTo>
                  <a:lnTo>
                    <a:pt x="54" y="184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6" y="181"/>
                  </a:lnTo>
                  <a:lnTo>
                    <a:pt x="54" y="181"/>
                  </a:lnTo>
                  <a:lnTo>
                    <a:pt x="56" y="181"/>
                  </a:lnTo>
                  <a:lnTo>
                    <a:pt x="54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6" y="173"/>
                  </a:lnTo>
                  <a:lnTo>
                    <a:pt x="56" y="172"/>
                  </a:lnTo>
                  <a:lnTo>
                    <a:pt x="57" y="172"/>
                  </a:lnTo>
                  <a:lnTo>
                    <a:pt x="59" y="172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9" y="170"/>
                  </a:lnTo>
                  <a:lnTo>
                    <a:pt x="59" y="169"/>
                  </a:lnTo>
                  <a:lnTo>
                    <a:pt x="57" y="169"/>
                  </a:lnTo>
                  <a:lnTo>
                    <a:pt x="57" y="168"/>
                  </a:lnTo>
                  <a:lnTo>
                    <a:pt x="57" y="166"/>
                  </a:lnTo>
                  <a:lnTo>
                    <a:pt x="59" y="166"/>
                  </a:lnTo>
                  <a:lnTo>
                    <a:pt x="57" y="166"/>
                  </a:lnTo>
                  <a:lnTo>
                    <a:pt x="57" y="165"/>
                  </a:lnTo>
                  <a:lnTo>
                    <a:pt x="57" y="163"/>
                  </a:lnTo>
                  <a:lnTo>
                    <a:pt x="57" y="162"/>
                  </a:lnTo>
                  <a:lnTo>
                    <a:pt x="59" y="160"/>
                  </a:lnTo>
                  <a:lnTo>
                    <a:pt x="59" y="159"/>
                  </a:lnTo>
                  <a:lnTo>
                    <a:pt x="57" y="159"/>
                  </a:lnTo>
                  <a:lnTo>
                    <a:pt x="57" y="157"/>
                  </a:lnTo>
                  <a:lnTo>
                    <a:pt x="59" y="157"/>
                  </a:lnTo>
                  <a:lnTo>
                    <a:pt x="57" y="157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7" y="156"/>
                  </a:lnTo>
                  <a:lnTo>
                    <a:pt x="57" y="154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9" y="154"/>
                  </a:lnTo>
                  <a:lnTo>
                    <a:pt x="59" y="153"/>
                  </a:lnTo>
                  <a:lnTo>
                    <a:pt x="60" y="153"/>
                  </a:lnTo>
                  <a:lnTo>
                    <a:pt x="60" y="154"/>
                  </a:lnTo>
                  <a:lnTo>
                    <a:pt x="60" y="153"/>
                  </a:lnTo>
                  <a:lnTo>
                    <a:pt x="62" y="153"/>
                  </a:lnTo>
                  <a:lnTo>
                    <a:pt x="60" y="153"/>
                  </a:lnTo>
                  <a:lnTo>
                    <a:pt x="62" y="151"/>
                  </a:lnTo>
                  <a:lnTo>
                    <a:pt x="62" y="150"/>
                  </a:lnTo>
                  <a:lnTo>
                    <a:pt x="62" y="148"/>
                  </a:lnTo>
                  <a:lnTo>
                    <a:pt x="63" y="148"/>
                  </a:lnTo>
                  <a:lnTo>
                    <a:pt x="65" y="147"/>
                  </a:lnTo>
                  <a:lnTo>
                    <a:pt x="65" y="145"/>
                  </a:lnTo>
                  <a:lnTo>
                    <a:pt x="65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8" y="143"/>
                  </a:lnTo>
                  <a:lnTo>
                    <a:pt x="68" y="141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68" y="140"/>
                  </a:lnTo>
                  <a:lnTo>
                    <a:pt x="68" y="138"/>
                  </a:lnTo>
                  <a:lnTo>
                    <a:pt x="69" y="138"/>
                  </a:lnTo>
                  <a:lnTo>
                    <a:pt x="69" y="137"/>
                  </a:lnTo>
                  <a:lnTo>
                    <a:pt x="70" y="137"/>
                  </a:lnTo>
                  <a:lnTo>
                    <a:pt x="72" y="135"/>
                  </a:lnTo>
                  <a:lnTo>
                    <a:pt x="70" y="135"/>
                  </a:lnTo>
                  <a:lnTo>
                    <a:pt x="70" y="134"/>
                  </a:lnTo>
                  <a:lnTo>
                    <a:pt x="69" y="134"/>
                  </a:lnTo>
                  <a:lnTo>
                    <a:pt x="69" y="132"/>
                  </a:lnTo>
                  <a:lnTo>
                    <a:pt x="70" y="132"/>
                  </a:lnTo>
                  <a:lnTo>
                    <a:pt x="72" y="132"/>
                  </a:lnTo>
                  <a:lnTo>
                    <a:pt x="72" y="131"/>
                  </a:lnTo>
                  <a:lnTo>
                    <a:pt x="72" y="129"/>
                  </a:lnTo>
                  <a:lnTo>
                    <a:pt x="72" y="128"/>
                  </a:lnTo>
                  <a:lnTo>
                    <a:pt x="73" y="128"/>
                  </a:lnTo>
                  <a:lnTo>
                    <a:pt x="75" y="126"/>
                  </a:lnTo>
                  <a:lnTo>
                    <a:pt x="75" y="128"/>
                  </a:lnTo>
                  <a:lnTo>
                    <a:pt x="75" y="126"/>
                  </a:lnTo>
                  <a:lnTo>
                    <a:pt x="75" y="125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2"/>
                  </a:lnTo>
                  <a:lnTo>
                    <a:pt x="76" y="121"/>
                  </a:lnTo>
                  <a:lnTo>
                    <a:pt x="75" y="121"/>
                  </a:lnTo>
                  <a:lnTo>
                    <a:pt x="76" y="121"/>
                  </a:lnTo>
                  <a:lnTo>
                    <a:pt x="75" y="119"/>
                  </a:lnTo>
                  <a:lnTo>
                    <a:pt x="75" y="121"/>
                  </a:lnTo>
                  <a:lnTo>
                    <a:pt x="75" y="119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3" y="116"/>
                  </a:lnTo>
                  <a:lnTo>
                    <a:pt x="75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70" y="112"/>
                  </a:lnTo>
                  <a:lnTo>
                    <a:pt x="70" y="110"/>
                  </a:lnTo>
                  <a:lnTo>
                    <a:pt x="69" y="110"/>
                  </a:lnTo>
                  <a:lnTo>
                    <a:pt x="68" y="110"/>
                  </a:lnTo>
                  <a:lnTo>
                    <a:pt x="68" y="109"/>
                  </a:lnTo>
                  <a:lnTo>
                    <a:pt x="69" y="109"/>
                  </a:lnTo>
                  <a:lnTo>
                    <a:pt x="69" y="107"/>
                  </a:lnTo>
                  <a:lnTo>
                    <a:pt x="69" y="106"/>
                  </a:lnTo>
                  <a:lnTo>
                    <a:pt x="68" y="106"/>
                  </a:lnTo>
                  <a:lnTo>
                    <a:pt x="68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3"/>
                  </a:lnTo>
                  <a:lnTo>
                    <a:pt x="69" y="103"/>
                  </a:lnTo>
                  <a:lnTo>
                    <a:pt x="69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6" y="100"/>
                  </a:lnTo>
                  <a:lnTo>
                    <a:pt x="66" y="99"/>
                  </a:lnTo>
                  <a:lnTo>
                    <a:pt x="65" y="99"/>
                  </a:lnTo>
                  <a:lnTo>
                    <a:pt x="63" y="99"/>
                  </a:lnTo>
                  <a:lnTo>
                    <a:pt x="63" y="97"/>
                  </a:lnTo>
                  <a:lnTo>
                    <a:pt x="62" y="97"/>
                  </a:lnTo>
                  <a:lnTo>
                    <a:pt x="60" y="97"/>
                  </a:lnTo>
                  <a:lnTo>
                    <a:pt x="60" y="96"/>
                  </a:lnTo>
                  <a:lnTo>
                    <a:pt x="60" y="94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6" y="93"/>
                  </a:lnTo>
                  <a:lnTo>
                    <a:pt x="56" y="94"/>
                  </a:lnTo>
                  <a:lnTo>
                    <a:pt x="56" y="93"/>
                  </a:lnTo>
                  <a:lnTo>
                    <a:pt x="54" y="93"/>
                  </a:lnTo>
                  <a:lnTo>
                    <a:pt x="54" y="91"/>
                  </a:lnTo>
                  <a:lnTo>
                    <a:pt x="53" y="91"/>
                  </a:lnTo>
                  <a:lnTo>
                    <a:pt x="54" y="91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3" y="88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5"/>
                  </a:lnTo>
                  <a:lnTo>
                    <a:pt x="51" y="84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0" y="84"/>
                  </a:lnTo>
                  <a:lnTo>
                    <a:pt x="48" y="84"/>
                  </a:lnTo>
                  <a:lnTo>
                    <a:pt x="48" y="82"/>
                  </a:lnTo>
                  <a:lnTo>
                    <a:pt x="48" y="81"/>
                  </a:lnTo>
                  <a:lnTo>
                    <a:pt x="47" y="81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7" y="71"/>
                  </a:lnTo>
                  <a:lnTo>
                    <a:pt x="47" y="69"/>
                  </a:lnTo>
                  <a:lnTo>
                    <a:pt x="48" y="69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48" y="25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3" y="25"/>
                  </a:lnTo>
                  <a:lnTo>
                    <a:pt x="65" y="25"/>
                  </a:lnTo>
                  <a:lnTo>
                    <a:pt x="66" y="25"/>
                  </a:lnTo>
                  <a:lnTo>
                    <a:pt x="68" y="25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8"/>
                  </a:lnTo>
                  <a:lnTo>
                    <a:pt x="72" y="28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3" y="32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6" y="34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2"/>
                  </a:lnTo>
                  <a:lnTo>
                    <a:pt x="82" y="32"/>
                  </a:lnTo>
                  <a:lnTo>
                    <a:pt x="84" y="32"/>
                  </a:lnTo>
                  <a:lnTo>
                    <a:pt x="85" y="32"/>
                  </a:lnTo>
                  <a:lnTo>
                    <a:pt x="85" y="31"/>
                  </a:lnTo>
                  <a:lnTo>
                    <a:pt x="87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1" y="29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5" y="29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3" y="31"/>
                  </a:lnTo>
                  <a:lnTo>
                    <a:pt x="104" y="31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9" y="29"/>
                  </a:lnTo>
                  <a:lnTo>
                    <a:pt x="110" y="29"/>
                  </a:lnTo>
                  <a:lnTo>
                    <a:pt x="110" y="28"/>
                  </a:lnTo>
                  <a:lnTo>
                    <a:pt x="112" y="28"/>
                  </a:lnTo>
                  <a:lnTo>
                    <a:pt x="112" y="27"/>
                  </a:lnTo>
                  <a:lnTo>
                    <a:pt x="113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16" y="25"/>
                  </a:lnTo>
                  <a:lnTo>
                    <a:pt x="116" y="24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9" y="21"/>
                  </a:lnTo>
                  <a:lnTo>
                    <a:pt x="120" y="22"/>
                  </a:lnTo>
                  <a:lnTo>
                    <a:pt x="122" y="22"/>
                  </a:lnTo>
                  <a:lnTo>
                    <a:pt x="123" y="22"/>
                  </a:lnTo>
                  <a:lnTo>
                    <a:pt x="123" y="24"/>
                  </a:lnTo>
                  <a:lnTo>
                    <a:pt x="125" y="24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8" y="27"/>
                  </a:lnTo>
                  <a:lnTo>
                    <a:pt x="129" y="27"/>
                  </a:lnTo>
                  <a:lnTo>
                    <a:pt x="129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5" y="24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5" y="24"/>
                  </a:lnTo>
                  <a:lnTo>
                    <a:pt x="145" y="22"/>
                  </a:lnTo>
                  <a:lnTo>
                    <a:pt x="145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5"/>
                  </a:lnTo>
                  <a:lnTo>
                    <a:pt x="150" y="25"/>
                  </a:lnTo>
                  <a:lnTo>
                    <a:pt x="150" y="27"/>
                  </a:lnTo>
                  <a:lnTo>
                    <a:pt x="151" y="27"/>
                  </a:lnTo>
                  <a:lnTo>
                    <a:pt x="151" y="28"/>
                  </a:lnTo>
                  <a:lnTo>
                    <a:pt x="153" y="27"/>
                  </a:lnTo>
                  <a:lnTo>
                    <a:pt x="153" y="28"/>
                  </a:lnTo>
                  <a:lnTo>
                    <a:pt x="154" y="28"/>
                  </a:lnTo>
                  <a:lnTo>
                    <a:pt x="154" y="29"/>
                  </a:lnTo>
                  <a:lnTo>
                    <a:pt x="156" y="29"/>
                  </a:lnTo>
                  <a:lnTo>
                    <a:pt x="157" y="28"/>
                  </a:lnTo>
                  <a:lnTo>
                    <a:pt x="157" y="29"/>
                  </a:lnTo>
                  <a:lnTo>
                    <a:pt x="159" y="29"/>
                  </a:lnTo>
                  <a:lnTo>
                    <a:pt x="160" y="29"/>
                  </a:lnTo>
                  <a:lnTo>
                    <a:pt x="161" y="29"/>
                  </a:lnTo>
                  <a:lnTo>
                    <a:pt x="163" y="29"/>
                  </a:lnTo>
                  <a:lnTo>
                    <a:pt x="164" y="29"/>
                  </a:lnTo>
                  <a:lnTo>
                    <a:pt x="166" y="28"/>
                  </a:lnTo>
                  <a:lnTo>
                    <a:pt x="166" y="29"/>
                  </a:lnTo>
                  <a:lnTo>
                    <a:pt x="166" y="28"/>
                  </a:lnTo>
                  <a:lnTo>
                    <a:pt x="167" y="27"/>
                  </a:lnTo>
                  <a:lnTo>
                    <a:pt x="169" y="25"/>
                  </a:lnTo>
                  <a:lnTo>
                    <a:pt x="170" y="25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72" y="21"/>
                  </a:lnTo>
                  <a:lnTo>
                    <a:pt x="172" y="22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2" y="19"/>
                  </a:lnTo>
                  <a:lnTo>
                    <a:pt x="173" y="19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8" y="18"/>
                  </a:lnTo>
                  <a:lnTo>
                    <a:pt x="178" y="19"/>
                  </a:lnTo>
                  <a:lnTo>
                    <a:pt x="178" y="18"/>
                  </a:lnTo>
                  <a:lnTo>
                    <a:pt x="179" y="18"/>
                  </a:lnTo>
                  <a:lnTo>
                    <a:pt x="181" y="18"/>
                  </a:lnTo>
                  <a:lnTo>
                    <a:pt x="181" y="19"/>
                  </a:lnTo>
                  <a:lnTo>
                    <a:pt x="182" y="19"/>
                  </a:lnTo>
                  <a:lnTo>
                    <a:pt x="182" y="18"/>
                  </a:lnTo>
                  <a:lnTo>
                    <a:pt x="183" y="19"/>
                  </a:lnTo>
                  <a:lnTo>
                    <a:pt x="183" y="18"/>
                  </a:lnTo>
                  <a:lnTo>
                    <a:pt x="185" y="18"/>
                  </a:lnTo>
                  <a:lnTo>
                    <a:pt x="186" y="16"/>
                  </a:lnTo>
                  <a:lnTo>
                    <a:pt x="188" y="16"/>
                  </a:lnTo>
                  <a:lnTo>
                    <a:pt x="188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88" y="13"/>
                  </a:lnTo>
                  <a:lnTo>
                    <a:pt x="189" y="15"/>
                  </a:lnTo>
                  <a:lnTo>
                    <a:pt x="189" y="13"/>
                  </a:lnTo>
                  <a:lnTo>
                    <a:pt x="189" y="12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0"/>
                  </a:lnTo>
                  <a:lnTo>
                    <a:pt x="192" y="10"/>
                  </a:lnTo>
                  <a:lnTo>
                    <a:pt x="192" y="12"/>
                  </a:lnTo>
                  <a:lnTo>
                    <a:pt x="192" y="10"/>
                  </a:lnTo>
                  <a:lnTo>
                    <a:pt x="194" y="10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10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8" y="9"/>
                  </a:lnTo>
                  <a:lnTo>
                    <a:pt x="198" y="10"/>
                  </a:lnTo>
                  <a:lnTo>
                    <a:pt x="200" y="10"/>
                  </a:lnTo>
                  <a:lnTo>
                    <a:pt x="201" y="10"/>
                  </a:lnTo>
                  <a:lnTo>
                    <a:pt x="201" y="9"/>
                  </a:lnTo>
                  <a:lnTo>
                    <a:pt x="201" y="10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9"/>
                  </a:lnTo>
                  <a:lnTo>
                    <a:pt x="203" y="7"/>
                  </a:lnTo>
                  <a:lnTo>
                    <a:pt x="203" y="6"/>
                  </a:lnTo>
                  <a:lnTo>
                    <a:pt x="204" y="6"/>
                  </a:lnTo>
                  <a:lnTo>
                    <a:pt x="203" y="5"/>
                  </a:lnTo>
                  <a:lnTo>
                    <a:pt x="204" y="5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1" y="5"/>
                  </a:lnTo>
                  <a:lnTo>
                    <a:pt x="213" y="5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2" y="3"/>
                  </a:lnTo>
                  <a:lnTo>
                    <a:pt x="220" y="3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3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6" y="2"/>
                  </a:lnTo>
                  <a:lnTo>
                    <a:pt x="226" y="3"/>
                  </a:lnTo>
                  <a:lnTo>
                    <a:pt x="228" y="2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8" y="3"/>
                  </a:lnTo>
                  <a:lnTo>
                    <a:pt x="239" y="3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5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2" y="7"/>
                  </a:lnTo>
                  <a:lnTo>
                    <a:pt x="244" y="7"/>
                  </a:lnTo>
                  <a:lnTo>
                    <a:pt x="245" y="7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50" y="9"/>
                  </a:lnTo>
                  <a:lnTo>
                    <a:pt x="250" y="10"/>
                  </a:lnTo>
                  <a:lnTo>
                    <a:pt x="251" y="10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4" y="13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7" y="15"/>
                  </a:lnTo>
                  <a:lnTo>
                    <a:pt x="257" y="13"/>
                  </a:lnTo>
                  <a:lnTo>
                    <a:pt x="258" y="13"/>
                  </a:lnTo>
                  <a:lnTo>
                    <a:pt x="260" y="13"/>
                  </a:lnTo>
                  <a:lnTo>
                    <a:pt x="260" y="12"/>
                  </a:lnTo>
                  <a:lnTo>
                    <a:pt x="261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4" y="10"/>
                  </a:lnTo>
                  <a:lnTo>
                    <a:pt x="266" y="10"/>
                  </a:lnTo>
                  <a:lnTo>
                    <a:pt x="266" y="12"/>
                  </a:lnTo>
                  <a:lnTo>
                    <a:pt x="267" y="12"/>
                  </a:lnTo>
                  <a:lnTo>
                    <a:pt x="267" y="10"/>
                  </a:lnTo>
                  <a:lnTo>
                    <a:pt x="267" y="12"/>
                  </a:lnTo>
                  <a:lnTo>
                    <a:pt x="267" y="13"/>
                  </a:lnTo>
                  <a:lnTo>
                    <a:pt x="267" y="15"/>
                  </a:lnTo>
                  <a:lnTo>
                    <a:pt x="267" y="13"/>
                  </a:lnTo>
                  <a:lnTo>
                    <a:pt x="269" y="13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2" y="16"/>
                  </a:lnTo>
                  <a:lnTo>
                    <a:pt x="273" y="16"/>
                  </a:lnTo>
                  <a:lnTo>
                    <a:pt x="275" y="16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7" y="18"/>
                  </a:lnTo>
                  <a:lnTo>
                    <a:pt x="279" y="18"/>
                  </a:lnTo>
                  <a:lnTo>
                    <a:pt x="280" y="18"/>
                  </a:lnTo>
                  <a:lnTo>
                    <a:pt x="280" y="16"/>
                  </a:lnTo>
                  <a:lnTo>
                    <a:pt x="282" y="16"/>
                  </a:lnTo>
                  <a:lnTo>
                    <a:pt x="282" y="18"/>
                  </a:lnTo>
                  <a:lnTo>
                    <a:pt x="283" y="18"/>
                  </a:lnTo>
                  <a:lnTo>
                    <a:pt x="285" y="18"/>
                  </a:lnTo>
                  <a:lnTo>
                    <a:pt x="285" y="19"/>
                  </a:lnTo>
                  <a:lnTo>
                    <a:pt x="285" y="21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4"/>
                  </a:lnTo>
                  <a:lnTo>
                    <a:pt x="286" y="25"/>
                  </a:lnTo>
                  <a:lnTo>
                    <a:pt x="288" y="27"/>
                  </a:lnTo>
                  <a:lnTo>
                    <a:pt x="286" y="27"/>
                  </a:lnTo>
                  <a:lnTo>
                    <a:pt x="288" y="27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29"/>
                  </a:lnTo>
                  <a:lnTo>
                    <a:pt x="288" y="31"/>
                  </a:lnTo>
                  <a:lnTo>
                    <a:pt x="288" y="32"/>
                  </a:lnTo>
                  <a:lnTo>
                    <a:pt x="289" y="32"/>
                  </a:lnTo>
                  <a:lnTo>
                    <a:pt x="289" y="34"/>
                  </a:lnTo>
                  <a:lnTo>
                    <a:pt x="291" y="35"/>
                  </a:lnTo>
                  <a:lnTo>
                    <a:pt x="292" y="35"/>
                  </a:lnTo>
                  <a:lnTo>
                    <a:pt x="292" y="37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298" y="38"/>
                  </a:lnTo>
                  <a:lnTo>
                    <a:pt x="299" y="38"/>
                  </a:lnTo>
                  <a:lnTo>
                    <a:pt x="299" y="40"/>
                  </a:lnTo>
                  <a:lnTo>
                    <a:pt x="301" y="40"/>
                  </a:lnTo>
                  <a:lnTo>
                    <a:pt x="302" y="40"/>
                  </a:lnTo>
                  <a:lnTo>
                    <a:pt x="302" y="41"/>
                  </a:lnTo>
                  <a:lnTo>
                    <a:pt x="304" y="41"/>
                  </a:lnTo>
                  <a:lnTo>
                    <a:pt x="305" y="41"/>
                  </a:lnTo>
                  <a:lnTo>
                    <a:pt x="305" y="43"/>
                  </a:lnTo>
                  <a:lnTo>
                    <a:pt x="304" y="43"/>
                  </a:lnTo>
                  <a:lnTo>
                    <a:pt x="305" y="43"/>
                  </a:lnTo>
                  <a:lnTo>
                    <a:pt x="305" y="44"/>
                  </a:lnTo>
                  <a:lnTo>
                    <a:pt x="307" y="44"/>
                  </a:lnTo>
                  <a:lnTo>
                    <a:pt x="307" y="46"/>
                  </a:lnTo>
                  <a:lnTo>
                    <a:pt x="307" y="47"/>
                  </a:lnTo>
                  <a:lnTo>
                    <a:pt x="308" y="47"/>
                  </a:lnTo>
                  <a:lnTo>
                    <a:pt x="308" y="49"/>
                  </a:lnTo>
                  <a:lnTo>
                    <a:pt x="310" y="49"/>
                  </a:lnTo>
                  <a:lnTo>
                    <a:pt x="311" y="49"/>
                  </a:lnTo>
                  <a:lnTo>
                    <a:pt x="313" y="49"/>
                  </a:lnTo>
                  <a:lnTo>
                    <a:pt x="314" y="49"/>
                  </a:lnTo>
                  <a:lnTo>
                    <a:pt x="314" y="47"/>
                  </a:lnTo>
                  <a:lnTo>
                    <a:pt x="316" y="47"/>
                  </a:lnTo>
                  <a:lnTo>
                    <a:pt x="317" y="47"/>
                  </a:lnTo>
                  <a:lnTo>
                    <a:pt x="317" y="46"/>
                  </a:lnTo>
                  <a:lnTo>
                    <a:pt x="319" y="46"/>
                  </a:lnTo>
                  <a:lnTo>
                    <a:pt x="320" y="46"/>
                  </a:lnTo>
                  <a:lnTo>
                    <a:pt x="321" y="46"/>
                  </a:lnTo>
                  <a:lnTo>
                    <a:pt x="323" y="46"/>
                  </a:lnTo>
                  <a:lnTo>
                    <a:pt x="324" y="46"/>
                  </a:lnTo>
                  <a:lnTo>
                    <a:pt x="326" y="46"/>
                  </a:lnTo>
                  <a:lnTo>
                    <a:pt x="327" y="47"/>
                  </a:lnTo>
                  <a:lnTo>
                    <a:pt x="329" y="47"/>
                  </a:lnTo>
                  <a:lnTo>
                    <a:pt x="330" y="47"/>
                  </a:lnTo>
                  <a:lnTo>
                    <a:pt x="332" y="47"/>
                  </a:lnTo>
                  <a:lnTo>
                    <a:pt x="332" y="49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3"/>
                  </a:lnTo>
                  <a:lnTo>
                    <a:pt x="332" y="54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3" y="57"/>
                  </a:lnTo>
                  <a:lnTo>
                    <a:pt x="332" y="57"/>
                  </a:lnTo>
                  <a:lnTo>
                    <a:pt x="332" y="59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3" y="60"/>
                  </a:lnTo>
                  <a:lnTo>
                    <a:pt x="333" y="62"/>
                  </a:lnTo>
                  <a:lnTo>
                    <a:pt x="335" y="62"/>
                  </a:lnTo>
                  <a:lnTo>
                    <a:pt x="335" y="63"/>
                  </a:lnTo>
                  <a:lnTo>
                    <a:pt x="335" y="62"/>
                  </a:lnTo>
                  <a:lnTo>
                    <a:pt x="336" y="62"/>
                  </a:lnTo>
                  <a:lnTo>
                    <a:pt x="338" y="62"/>
                  </a:lnTo>
                  <a:lnTo>
                    <a:pt x="339" y="63"/>
                  </a:lnTo>
                  <a:lnTo>
                    <a:pt x="338" y="63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38" y="65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8"/>
                  </a:lnTo>
                  <a:lnTo>
                    <a:pt x="339" y="69"/>
                  </a:lnTo>
                  <a:lnTo>
                    <a:pt x="338" y="69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8" y="71"/>
                  </a:lnTo>
                  <a:lnTo>
                    <a:pt x="339" y="72"/>
                  </a:lnTo>
                  <a:lnTo>
                    <a:pt x="339" y="74"/>
                  </a:lnTo>
                  <a:lnTo>
                    <a:pt x="338" y="74"/>
                  </a:lnTo>
                  <a:lnTo>
                    <a:pt x="338" y="75"/>
                  </a:lnTo>
                  <a:lnTo>
                    <a:pt x="339" y="75"/>
                  </a:lnTo>
                  <a:lnTo>
                    <a:pt x="339" y="76"/>
                  </a:lnTo>
                  <a:lnTo>
                    <a:pt x="341" y="76"/>
                  </a:lnTo>
                  <a:lnTo>
                    <a:pt x="341" y="75"/>
                  </a:lnTo>
                  <a:lnTo>
                    <a:pt x="342" y="75"/>
                  </a:lnTo>
                  <a:lnTo>
                    <a:pt x="342" y="76"/>
                  </a:lnTo>
                  <a:lnTo>
                    <a:pt x="344" y="76"/>
                  </a:lnTo>
                  <a:lnTo>
                    <a:pt x="345" y="78"/>
                  </a:lnTo>
                  <a:lnTo>
                    <a:pt x="345" y="76"/>
                  </a:lnTo>
                  <a:lnTo>
                    <a:pt x="345" y="78"/>
                  </a:lnTo>
                  <a:lnTo>
                    <a:pt x="346" y="78"/>
                  </a:lnTo>
                  <a:lnTo>
                    <a:pt x="346" y="79"/>
                  </a:lnTo>
                  <a:lnTo>
                    <a:pt x="346" y="81"/>
                  </a:lnTo>
                  <a:lnTo>
                    <a:pt x="346" y="82"/>
                  </a:lnTo>
                  <a:lnTo>
                    <a:pt x="345" y="81"/>
                  </a:lnTo>
                  <a:lnTo>
                    <a:pt x="344" y="81"/>
                  </a:lnTo>
                  <a:lnTo>
                    <a:pt x="344" y="82"/>
                  </a:lnTo>
                  <a:lnTo>
                    <a:pt x="344" y="84"/>
                  </a:lnTo>
                  <a:lnTo>
                    <a:pt x="345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5" y="87"/>
                  </a:lnTo>
                  <a:lnTo>
                    <a:pt x="345" y="88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4" y="91"/>
                  </a:lnTo>
                  <a:lnTo>
                    <a:pt x="344" y="93"/>
                  </a:lnTo>
                  <a:lnTo>
                    <a:pt x="342" y="93"/>
                  </a:lnTo>
                  <a:lnTo>
                    <a:pt x="342" y="94"/>
                  </a:lnTo>
                  <a:lnTo>
                    <a:pt x="342" y="96"/>
                  </a:lnTo>
                  <a:lnTo>
                    <a:pt x="344" y="96"/>
                  </a:lnTo>
                  <a:lnTo>
                    <a:pt x="344" y="97"/>
                  </a:lnTo>
                  <a:lnTo>
                    <a:pt x="344" y="99"/>
                  </a:lnTo>
                  <a:lnTo>
                    <a:pt x="345" y="97"/>
                  </a:lnTo>
                  <a:lnTo>
                    <a:pt x="345" y="99"/>
                  </a:lnTo>
                  <a:lnTo>
                    <a:pt x="345" y="100"/>
                  </a:lnTo>
                  <a:lnTo>
                    <a:pt x="346" y="99"/>
                  </a:lnTo>
                  <a:lnTo>
                    <a:pt x="348" y="99"/>
                  </a:lnTo>
                  <a:lnTo>
                    <a:pt x="348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2" y="101"/>
                  </a:lnTo>
                  <a:lnTo>
                    <a:pt x="352" y="103"/>
                  </a:lnTo>
                  <a:lnTo>
                    <a:pt x="354" y="104"/>
                  </a:lnTo>
                  <a:lnTo>
                    <a:pt x="354" y="106"/>
                  </a:lnTo>
                  <a:lnTo>
                    <a:pt x="355" y="106"/>
                  </a:lnTo>
                  <a:lnTo>
                    <a:pt x="355" y="107"/>
                  </a:lnTo>
                  <a:lnTo>
                    <a:pt x="357" y="107"/>
                  </a:lnTo>
                  <a:lnTo>
                    <a:pt x="357" y="109"/>
                  </a:lnTo>
                  <a:lnTo>
                    <a:pt x="358" y="109"/>
                  </a:lnTo>
                  <a:lnTo>
                    <a:pt x="357" y="109"/>
                  </a:lnTo>
                  <a:lnTo>
                    <a:pt x="357" y="110"/>
                  </a:lnTo>
                  <a:lnTo>
                    <a:pt x="358" y="110"/>
                  </a:lnTo>
                  <a:lnTo>
                    <a:pt x="360" y="110"/>
                  </a:lnTo>
                  <a:lnTo>
                    <a:pt x="360" y="112"/>
                  </a:lnTo>
                  <a:lnTo>
                    <a:pt x="361" y="112"/>
                  </a:lnTo>
                  <a:lnTo>
                    <a:pt x="363" y="112"/>
                  </a:lnTo>
                  <a:lnTo>
                    <a:pt x="363" y="113"/>
                  </a:lnTo>
                  <a:lnTo>
                    <a:pt x="363" y="115"/>
                  </a:lnTo>
                  <a:lnTo>
                    <a:pt x="364" y="115"/>
                  </a:lnTo>
                  <a:lnTo>
                    <a:pt x="364" y="116"/>
                  </a:lnTo>
                  <a:lnTo>
                    <a:pt x="366" y="116"/>
                  </a:lnTo>
                  <a:lnTo>
                    <a:pt x="366" y="118"/>
                  </a:lnTo>
                  <a:lnTo>
                    <a:pt x="366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8" y="118"/>
                  </a:lnTo>
                  <a:lnTo>
                    <a:pt x="368" y="119"/>
                  </a:lnTo>
                  <a:lnTo>
                    <a:pt x="370" y="119"/>
                  </a:lnTo>
                  <a:lnTo>
                    <a:pt x="370" y="121"/>
                  </a:lnTo>
                  <a:lnTo>
                    <a:pt x="371" y="122"/>
                  </a:lnTo>
                  <a:lnTo>
                    <a:pt x="373" y="122"/>
                  </a:lnTo>
                  <a:lnTo>
                    <a:pt x="373" y="123"/>
                  </a:lnTo>
                  <a:lnTo>
                    <a:pt x="374" y="123"/>
                  </a:lnTo>
                  <a:lnTo>
                    <a:pt x="374" y="125"/>
                  </a:lnTo>
                  <a:lnTo>
                    <a:pt x="376" y="125"/>
                  </a:lnTo>
                  <a:lnTo>
                    <a:pt x="377" y="125"/>
                  </a:lnTo>
                  <a:lnTo>
                    <a:pt x="377" y="126"/>
                  </a:lnTo>
                  <a:lnTo>
                    <a:pt x="379" y="126"/>
                  </a:lnTo>
                  <a:lnTo>
                    <a:pt x="379" y="128"/>
                  </a:lnTo>
                  <a:lnTo>
                    <a:pt x="379" y="129"/>
                  </a:lnTo>
                  <a:lnTo>
                    <a:pt x="379" y="131"/>
                  </a:lnTo>
                  <a:lnTo>
                    <a:pt x="377" y="131"/>
                  </a:lnTo>
                  <a:lnTo>
                    <a:pt x="377" y="132"/>
                  </a:lnTo>
                  <a:lnTo>
                    <a:pt x="379" y="134"/>
                  </a:lnTo>
                  <a:lnTo>
                    <a:pt x="379" y="135"/>
                  </a:lnTo>
                  <a:lnTo>
                    <a:pt x="380" y="135"/>
                  </a:lnTo>
                  <a:lnTo>
                    <a:pt x="380" y="137"/>
                  </a:lnTo>
                  <a:lnTo>
                    <a:pt x="380" y="138"/>
                  </a:lnTo>
                  <a:lnTo>
                    <a:pt x="382" y="138"/>
                  </a:lnTo>
                  <a:lnTo>
                    <a:pt x="382" y="140"/>
                  </a:lnTo>
                  <a:lnTo>
                    <a:pt x="382" y="141"/>
                  </a:lnTo>
                  <a:lnTo>
                    <a:pt x="382" y="143"/>
                  </a:lnTo>
                  <a:lnTo>
                    <a:pt x="383" y="143"/>
                  </a:lnTo>
                  <a:lnTo>
                    <a:pt x="383" y="144"/>
                  </a:lnTo>
                  <a:lnTo>
                    <a:pt x="385" y="145"/>
                  </a:lnTo>
                  <a:lnTo>
                    <a:pt x="386" y="145"/>
                  </a:lnTo>
                  <a:lnTo>
                    <a:pt x="386" y="147"/>
                  </a:lnTo>
                  <a:lnTo>
                    <a:pt x="388" y="148"/>
                  </a:lnTo>
                  <a:lnTo>
                    <a:pt x="389" y="150"/>
                  </a:lnTo>
                  <a:lnTo>
                    <a:pt x="389" y="151"/>
                  </a:lnTo>
                  <a:lnTo>
                    <a:pt x="390" y="153"/>
                  </a:lnTo>
                  <a:lnTo>
                    <a:pt x="392" y="153"/>
                  </a:lnTo>
                  <a:lnTo>
                    <a:pt x="392" y="154"/>
                  </a:lnTo>
                  <a:lnTo>
                    <a:pt x="392" y="156"/>
                  </a:lnTo>
                  <a:lnTo>
                    <a:pt x="393" y="15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962" y="2944"/>
              <a:ext cx="97" cy="11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9" y="4"/>
                </a:cxn>
                <a:cxn ang="0">
                  <a:pos x="61" y="10"/>
                </a:cxn>
                <a:cxn ang="0">
                  <a:pos x="67" y="11"/>
                </a:cxn>
                <a:cxn ang="0">
                  <a:pos x="68" y="17"/>
                </a:cxn>
                <a:cxn ang="0">
                  <a:pos x="74" y="16"/>
                </a:cxn>
                <a:cxn ang="0">
                  <a:pos x="75" y="22"/>
                </a:cxn>
                <a:cxn ang="0">
                  <a:pos x="78" y="26"/>
                </a:cxn>
                <a:cxn ang="0">
                  <a:pos x="80" y="33"/>
                </a:cxn>
                <a:cxn ang="0">
                  <a:pos x="78" y="41"/>
                </a:cxn>
                <a:cxn ang="0">
                  <a:pos x="80" y="45"/>
                </a:cxn>
                <a:cxn ang="0">
                  <a:pos x="86" y="46"/>
                </a:cxn>
                <a:cxn ang="0">
                  <a:pos x="90" y="46"/>
                </a:cxn>
                <a:cxn ang="0">
                  <a:pos x="94" y="49"/>
                </a:cxn>
                <a:cxn ang="0">
                  <a:pos x="96" y="55"/>
                </a:cxn>
                <a:cxn ang="0">
                  <a:pos x="94" y="60"/>
                </a:cxn>
                <a:cxn ang="0">
                  <a:pos x="96" y="66"/>
                </a:cxn>
                <a:cxn ang="0">
                  <a:pos x="94" y="71"/>
                </a:cxn>
                <a:cxn ang="0">
                  <a:pos x="97" y="77"/>
                </a:cxn>
                <a:cxn ang="0">
                  <a:pos x="93" y="83"/>
                </a:cxn>
                <a:cxn ang="0">
                  <a:pos x="89" y="89"/>
                </a:cxn>
                <a:cxn ang="0">
                  <a:pos x="84" y="95"/>
                </a:cxn>
                <a:cxn ang="0">
                  <a:pos x="80" y="101"/>
                </a:cxn>
                <a:cxn ang="0">
                  <a:pos x="77" y="108"/>
                </a:cxn>
                <a:cxn ang="0">
                  <a:pos x="75" y="116"/>
                </a:cxn>
                <a:cxn ang="0">
                  <a:pos x="71" y="111"/>
                </a:cxn>
                <a:cxn ang="0">
                  <a:pos x="65" y="108"/>
                </a:cxn>
                <a:cxn ang="0">
                  <a:pos x="64" y="101"/>
                </a:cxn>
                <a:cxn ang="0">
                  <a:pos x="61" y="96"/>
                </a:cxn>
                <a:cxn ang="0">
                  <a:pos x="58" y="92"/>
                </a:cxn>
                <a:cxn ang="0">
                  <a:pos x="55" y="86"/>
                </a:cxn>
                <a:cxn ang="0">
                  <a:pos x="49" y="83"/>
                </a:cxn>
                <a:cxn ang="0">
                  <a:pos x="45" y="79"/>
                </a:cxn>
                <a:cxn ang="0">
                  <a:pos x="40" y="77"/>
                </a:cxn>
                <a:cxn ang="0">
                  <a:pos x="33" y="79"/>
                </a:cxn>
                <a:cxn ang="0">
                  <a:pos x="27" y="80"/>
                </a:cxn>
                <a:cxn ang="0">
                  <a:pos x="20" y="80"/>
                </a:cxn>
                <a:cxn ang="0">
                  <a:pos x="17" y="76"/>
                </a:cxn>
                <a:cxn ang="0">
                  <a:pos x="14" y="70"/>
                </a:cxn>
                <a:cxn ang="0">
                  <a:pos x="11" y="64"/>
                </a:cxn>
                <a:cxn ang="0">
                  <a:pos x="6" y="61"/>
                </a:cxn>
                <a:cxn ang="0">
                  <a:pos x="0" y="57"/>
                </a:cxn>
                <a:cxn ang="0">
                  <a:pos x="6" y="51"/>
                </a:cxn>
                <a:cxn ang="0">
                  <a:pos x="9" y="45"/>
                </a:cxn>
                <a:cxn ang="0">
                  <a:pos x="12" y="39"/>
                </a:cxn>
                <a:cxn ang="0">
                  <a:pos x="17" y="36"/>
                </a:cxn>
                <a:cxn ang="0">
                  <a:pos x="21" y="33"/>
                </a:cxn>
                <a:cxn ang="0">
                  <a:pos x="27" y="33"/>
                </a:cxn>
                <a:cxn ang="0">
                  <a:pos x="28" y="27"/>
                </a:cxn>
                <a:cxn ang="0">
                  <a:pos x="27" y="22"/>
                </a:cxn>
                <a:cxn ang="0">
                  <a:pos x="25" y="16"/>
                </a:cxn>
                <a:cxn ang="0">
                  <a:pos x="30" y="14"/>
                </a:cxn>
                <a:cxn ang="0">
                  <a:pos x="33" y="10"/>
                </a:cxn>
                <a:cxn ang="0">
                  <a:pos x="36" y="5"/>
                </a:cxn>
                <a:cxn ang="0">
                  <a:pos x="33" y="1"/>
                </a:cxn>
                <a:cxn ang="0">
                  <a:pos x="40" y="1"/>
                </a:cxn>
                <a:cxn ang="0">
                  <a:pos x="46" y="0"/>
                </a:cxn>
              </a:cxnLst>
              <a:rect l="0" t="0" r="r" b="b"/>
              <a:pathLst>
                <a:path w="97" h="116">
                  <a:moveTo>
                    <a:pt x="49" y="0"/>
                  </a:move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59" y="1"/>
                  </a:lnTo>
                  <a:lnTo>
                    <a:pt x="59" y="2"/>
                  </a:lnTo>
                  <a:lnTo>
                    <a:pt x="59" y="4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59" y="8"/>
                  </a:lnTo>
                  <a:lnTo>
                    <a:pt x="59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4" y="11"/>
                  </a:lnTo>
                  <a:lnTo>
                    <a:pt x="65" y="10"/>
                  </a:lnTo>
                  <a:lnTo>
                    <a:pt x="67" y="11"/>
                  </a:lnTo>
                  <a:lnTo>
                    <a:pt x="67" y="13"/>
                  </a:lnTo>
                  <a:lnTo>
                    <a:pt x="67" y="14"/>
                  </a:lnTo>
                  <a:lnTo>
                    <a:pt x="67" y="16"/>
                  </a:lnTo>
                  <a:lnTo>
                    <a:pt x="68" y="16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2" y="17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6"/>
                  </a:lnTo>
                  <a:lnTo>
                    <a:pt x="75" y="17"/>
                  </a:lnTo>
                  <a:lnTo>
                    <a:pt x="75" y="19"/>
                  </a:lnTo>
                  <a:lnTo>
                    <a:pt x="75" y="20"/>
                  </a:lnTo>
                  <a:lnTo>
                    <a:pt x="75" y="22"/>
                  </a:lnTo>
                  <a:lnTo>
                    <a:pt x="75" y="23"/>
                  </a:lnTo>
                  <a:lnTo>
                    <a:pt x="75" y="24"/>
                  </a:lnTo>
                  <a:lnTo>
                    <a:pt x="77" y="24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8" y="27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0" y="33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8" y="39"/>
                  </a:lnTo>
                  <a:lnTo>
                    <a:pt x="78" y="41"/>
                  </a:lnTo>
                  <a:lnTo>
                    <a:pt x="80" y="41"/>
                  </a:lnTo>
                  <a:lnTo>
                    <a:pt x="81" y="42"/>
                  </a:lnTo>
                  <a:lnTo>
                    <a:pt x="80" y="42"/>
                  </a:lnTo>
                  <a:lnTo>
                    <a:pt x="80" y="44"/>
                  </a:lnTo>
                  <a:lnTo>
                    <a:pt x="80" y="45"/>
                  </a:lnTo>
                  <a:lnTo>
                    <a:pt x="81" y="45"/>
                  </a:lnTo>
                  <a:lnTo>
                    <a:pt x="81" y="46"/>
                  </a:lnTo>
                  <a:lnTo>
                    <a:pt x="83" y="46"/>
                  </a:lnTo>
                  <a:lnTo>
                    <a:pt x="84" y="46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9" y="46"/>
                  </a:lnTo>
                  <a:lnTo>
                    <a:pt x="90" y="46"/>
                  </a:lnTo>
                  <a:lnTo>
                    <a:pt x="92" y="46"/>
                  </a:lnTo>
                  <a:lnTo>
                    <a:pt x="92" y="48"/>
                  </a:lnTo>
                  <a:lnTo>
                    <a:pt x="93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6" y="49"/>
                  </a:lnTo>
                  <a:lnTo>
                    <a:pt x="96" y="51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6" y="55"/>
                  </a:lnTo>
                  <a:lnTo>
                    <a:pt x="94" y="55"/>
                  </a:lnTo>
                  <a:lnTo>
                    <a:pt x="94" y="57"/>
                  </a:lnTo>
                  <a:lnTo>
                    <a:pt x="93" y="57"/>
                  </a:lnTo>
                  <a:lnTo>
                    <a:pt x="93" y="58"/>
                  </a:lnTo>
                  <a:lnTo>
                    <a:pt x="94" y="60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94" y="64"/>
                  </a:lnTo>
                  <a:lnTo>
                    <a:pt x="94" y="66"/>
                  </a:lnTo>
                  <a:lnTo>
                    <a:pt x="96" y="66"/>
                  </a:lnTo>
                  <a:lnTo>
                    <a:pt x="96" y="67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4" y="71"/>
                  </a:lnTo>
                  <a:lnTo>
                    <a:pt x="94" y="73"/>
                  </a:lnTo>
                  <a:lnTo>
                    <a:pt x="96" y="74"/>
                  </a:lnTo>
                  <a:lnTo>
                    <a:pt x="97" y="74"/>
                  </a:lnTo>
                  <a:lnTo>
                    <a:pt x="97" y="76"/>
                  </a:lnTo>
                  <a:lnTo>
                    <a:pt x="97" y="77"/>
                  </a:lnTo>
                  <a:lnTo>
                    <a:pt x="96" y="79"/>
                  </a:lnTo>
                  <a:lnTo>
                    <a:pt x="96" y="80"/>
                  </a:lnTo>
                  <a:lnTo>
                    <a:pt x="94" y="82"/>
                  </a:lnTo>
                  <a:lnTo>
                    <a:pt x="93" y="82"/>
                  </a:lnTo>
                  <a:lnTo>
                    <a:pt x="93" y="83"/>
                  </a:lnTo>
                  <a:lnTo>
                    <a:pt x="92" y="85"/>
                  </a:lnTo>
                  <a:lnTo>
                    <a:pt x="90" y="86"/>
                  </a:lnTo>
                  <a:lnTo>
                    <a:pt x="90" y="88"/>
                  </a:lnTo>
                  <a:lnTo>
                    <a:pt x="89" y="88"/>
                  </a:lnTo>
                  <a:lnTo>
                    <a:pt x="89" y="89"/>
                  </a:lnTo>
                  <a:lnTo>
                    <a:pt x="87" y="89"/>
                  </a:lnTo>
                  <a:lnTo>
                    <a:pt x="87" y="91"/>
                  </a:lnTo>
                  <a:lnTo>
                    <a:pt x="86" y="92"/>
                  </a:lnTo>
                  <a:lnTo>
                    <a:pt x="84" y="93"/>
                  </a:lnTo>
                  <a:lnTo>
                    <a:pt x="84" y="95"/>
                  </a:lnTo>
                  <a:lnTo>
                    <a:pt x="81" y="96"/>
                  </a:lnTo>
                  <a:lnTo>
                    <a:pt x="81" y="98"/>
                  </a:lnTo>
                  <a:lnTo>
                    <a:pt x="81" y="99"/>
                  </a:lnTo>
                  <a:lnTo>
                    <a:pt x="80" y="99"/>
                  </a:lnTo>
                  <a:lnTo>
                    <a:pt x="80" y="101"/>
                  </a:lnTo>
                  <a:lnTo>
                    <a:pt x="78" y="102"/>
                  </a:lnTo>
                  <a:lnTo>
                    <a:pt x="78" y="104"/>
                  </a:lnTo>
                  <a:lnTo>
                    <a:pt x="78" y="105"/>
                  </a:lnTo>
                  <a:lnTo>
                    <a:pt x="78" y="107"/>
                  </a:lnTo>
                  <a:lnTo>
                    <a:pt x="77" y="108"/>
                  </a:lnTo>
                  <a:lnTo>
                    <a:pt x="77" y="110"/>
                  </a:lnTo>
                  <a:lnTo>
                    <a:pt x="77" y="111"/>
                  </a:lnTo>
                  <a:lnTo>
                    <a:pt x="77" y="113"/>
                  </a:lnTo>
                  <a:lnTo>
                    <a:pt x="75" y="114"/>
                  </a:lnTo>
                  <a:lnTo>
                    <a:pt x="75" y="116"/>
                  </a:lnTo>
                  <a:lnTo>
                    <a:pt x="75" y="114"/>
                  </a:lnTo>
                  <a:lnTo>
                    <a:pt x="74" y="114"/>
                  </a:lnTo>
                  <a:lnTo>
                    <a:pt x="74" y="113"/>
                  </a:lnTo>
                  <a:lnTo>
                    <a:pt x="72" y="113"/>
                  </a:lnTo>
                  <a:lnTo>
                    <a:pt x="71" y="111"/>
                  </a:lnTo>
                  <a:lnTo>
                    <a:pt x="69" y="111"/>
                  </a:lnTo>
                  <a:lnTo>
                    <a:pt x="68" y="110"/>
                  </a:lnTo>
                  <a:lnTo>
                    <a:pt x="67" y="110"/>
                  </a:lnTo>
                  <a:lnTo>
                    <a:pt x="67" y="108"/>
                  </a:lnTo>
                  <a:lnTo>
                    <a:pt x="65" y="108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4" y="102"/>
                  </a:lnTo>
                  <a:lnTo>
                    <a:pt x="64" y="101"/>
                  </a:lnTo>
                  <a:lnTo>
                    <a:pt x="62" y="101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1" y="98"/>
                  </a:lnTo>
                  <a:lnTo>
                    <a:pt x="61" y="96"/>
                  </a:lnTo>
                  <a:lnTo>
                    <a:pt x="61" y="95"/>
                  </a:lnTo>
                  <a:lnTo>
                    <a:pt x="59" y="95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8" y="92"/>
                  </a:lnTo>
                  <a:lnTo>
                    <a:pt x="58" y="91"/>
                  </a:lnTo>
                  <a:lnTo>
                    <a:pt x="58" y="89"/>
                  </a:lnTo>
                  <a:lnTo>
                    <a:pt x="56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2" y="85"/>
                  </a:lnTo>
                  <a:lnTo>
                    <a:pt x="50" y="85"/>
                  </a:lnTo>
                  <a:lnTo>
                    <a:pt x="50" y="83"/>
                  </a:lnTo>
                  <a:lnTo>
                    <a:pt x="49" y="83"/>
                  </a:lnTo>
                  <a:lnTo>
                    <a:pt x="47" y="82"/>
                  </a:lnTo>
                  <a:lnTo>
                    <a:pt x="46" y="82"/>
                  </a:lnTo>
                  <a:lnTo>
                    <a:pt x="46" y="80"/>
                  </a:lnTo>
                  <a:lnTo>
                    <a:pt x="45" y="80"/>
                  </a:lnTo>
                  <a:lnTo>
                    <a:pt x="45" y="79"/>
                  </a:lnTo>
                  <a:lnTo>
                    <a:pt x="43" y="77"/>
                  </a:lnTo>
                  <a:lnTo>
                    <a:pt x="42" y="77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7"/>
                  </a:lnTo>
                  <a:lnTo>
                    <a:pt x="39" y="77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4" y="79"/>
                  </a:lnTo>
                  <a:lnTo>
                    <a:pt x="33" y="79"/>
                  </a:lnTo>
                  <a:lnTo>
                    <a:pt x="31" y="79"/>
                  </a:lnTo>
                  <a:lnTo>
                    <a:pt x="30" y="79"/>
                  </a:lnTo>
                  <a:lnTo>
                    <a:pt x="28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9"/>
                  </a:lnTo>
                  <a:lnTo>
                    <a:pt x="18" y="79"/>
                  </a:lnTo>
                  <a:lnTo>
                    <a:pt x="18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5" y="71"/>
                  </a:lnTo>
                  <a:lnTo>
                    <a:pt x="14" y="71"/>
                  </a:lnTo>
                  <a:lnTo>
                    <a:pt x="14" y="70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6"/>
                  </a:lnTo>
                  <a:lnTo>
                    <a:pt x="11" y="66"/>
                  </a:lnTo>
                  <a:lnTo>
                    <a:pt x="11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2" y="55"/>
                  </a:lnTo>
                  <a:lnTo>
                    <a:pt x="3" y="54"/>
                  </a:lnTo>
                  <a:lnTo>
                    <a:pt x="5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9" y="45"/>
                  </a:lnTo>
                  <a:lnTo>
                    <a:pt x="9" y="44"/>
                  </a:lnTo>
                  <a:lnTo>
                    <a:pt x="9" y="42"/>
                  </a:lnTo>
                  <a:lnTo>
                    <a:pt x="11" y="42"/>
                  </a:lnTo>
                  <a:lnTo>
                    <a:pt x="11" y="41"/>
                  </a:lnTo>
                  <a:lnTo>
                    <a:pt x="12" y="39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20" y="35"/>
                  </a:lnTo>
                  <a:lnTo>
                    <a:pt x="21" y="35"/>
                  </a:lnTo>
                  <a:lnTo>
                    <a:pt x="21" y="33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9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28" y="23"/>
                  </a:lnTo>
                  <a:lnTo>
                    <a:pt x="28" y="22"/>
                  </a:lnTo>
                  <a:lnTo>
                    <a:pt x="27" y="22"/>
                  </a:lnTo>
                  <a:lnTo>
                    <a:pt x="27" y="20"/>
                  </a:lnTo>
                  <a:lnTo>
                    <a:pt x="27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4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3" y="2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9" y="1"/>
                  </a:lnTo>
                  <a:lnTo>
                    <a:pt x="40" y="1"/>
                  </a:lnTo>
                  <a:lnTo>
                    <a:pt x="42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258" y="844"/>
              <a:ext cx="1447" cy="1477"/>
            </a:xfrm>
            <a:custGeom>
              <a:avLst/>
              <a:gdLst/>
              <a:ahLst/>
              <a:cxnLst>
                <a:cxn ang="0">
                  <a:pos x="1412" y="260"/>
                </a:cxn>
                <a:cxn ang="0">
                  <a:pos x="1447" y="313"/>
                </a:cxn>
                <a:cxn ang="0">
                  <a:pos x="1428" y="368"/>
                </a:cxn>
                <a:cxn ang="0">
                  <a:pos x="1380" y="379"/>
                </a:cxn>
                <a:cxn ang="0">
                  <a:pos x="1342" y="495"/>
                </a:cxn>
                <a:cxn ang="0">
                  <a:pos x="1350" y="606"/>
                </a:cxn>
                <a:cxn ang="0">
                  <a:pos x="1358" y="669"/>
                </a:cxn>
                <a:cxn ang="0">
                  <a:pos x="1318" y="722"/>
                </a:cxn>
                <a:cxn ang="0">
                  <a:pos x="1324" y="778"/>
                </a:cxn>
                <a:cxn ang="0">
                  <a:pos x="1380" y="925"/>
                </a:cxn>
                <a:cxn ang="0">
                  <a:pos x="1340" y="926"/>
                </a:cxn>
                <a:cxn ang="0">
                  <a:pos x="1330" y="967"/>
                </a:cxn>
                <a:cxn ang="0">
                  <a:pos x="1279" y="992"/>
                </a:cxn>
                <a:cxn ang="0">
                  <a:pos x="1284" y="1029"/>
                </a:cxn>
                <a:cxn ang="0">
                  <a:pos x="1251" y="1051"/>
                </a:cxn>
                <a:cxn ang="0">
                  <a:pos x="1214" y="1104"/>
                </a:cxn>
                <a:cxn ang="0">
                  <a:pos x="1174" y="1114"/>
                </a:cxn>
                <a:cxn ang="0">
                  <a:pos x="1152" y="1173"/>
                </a:cxn>
                <a:cxn ang="0">
                  <a:pos x="1099" y="1214"/>
                </a:cxn>
                <a:cxn ang="0">
                  <a:pos x="1061" y="1261"/>
                </a:cxn>
                <a:cxn ang="0">
                  <a:pos x="1017" y="1314"/>
                </a:cxn>
                <a:cxn ang="0">
                  <a:pos x="980" y="1379"/>
                </a:cxn>
                <a:cxn ang="0">
                  <a:pos x="939" y="1451"/>
                </a:cxn>
                <a:cxn ang="0">
                  <a:pos x="812" y="1470"/>
                </a:cxn>
                <a:cxn ang="0">
                  <a:pos x="703" y="1426"/>
                </a:cxn>
                <a:cxn ang="0">
                  <a:pos x="640" y="1383"/>
                </a:cxn>
                <a:cxn ang="0">
                  <a:pos x="577" y="1346"/>
                </a:cxn>
                <a:cxn ang="0">
                  <a:pos x="495" y="1336"/>
                </a:cxn>
                <a:cxn ang="0">
                  <a:pos x="455" y="1317"/>
                </a:cxn>
                <a:cxn ang="0">
                  <a:pos x="514" y="1270"/>
                </a:cxn>
                <a:cxn ang="0">
                  <a:pos x="565" y="1236"/>
                </a:cxn>
                <a:cxn ang="0">
                  <a:pos x="603" y="1188"/>
                </a:cxn>
                <a:cxn ang="0">
                  <a:pos x="603" y="1130"/>
                </a:cxn>
                <a:cxn ang="0">
                  <a:pos x="591" y="1056"/>
                </a:cxn>
                <a:cxn ang="0">
                  <a:pos x="564" y="990"/>
                </a:cxn>
                <a:cxn ang="0">
                  <a:pos x="493" y="1003"/>
                </a:cxn>
                <a:cxn ang="0">
                  <a:pos x="431" y="967"/>
                </a:cxn>
                <a:cxn ang="0">
                  <a:pos x="383" y="941"/>
                </a:cxn>
                <a:cxn ang="0">
                  <a:pos x="332" y="921"/>
                </a:cxn>
                <a:cxn ang="0">
                  <a:pos x="274" y="929"/>
                </a:cxn>
                <a:cxn ang="0">
                  <a:pos x="216" y="963"/>
                </a:cxn>
                <a:cxn ang="0">
                  <a:pos x="152" y="970"/>
                </a:cxn>
                <a:cxn ang="0">
                  <a:pos x="78" y="1000"/>
                </a:cxn>
                <a:cxn ang="0">
                  <a:pos x="0" y="985"/>
                </a:cxn>
                <a:cxn ang="0">
                  <a:pos x="53" y="940"/>
                </a:cxn>
                <a:cxn ang="0">
                  <a:pos x="85" y="874"/>
                </a:cxn>
                <a:cxn ang="0">
                  <a:pos x="81" y="829"/>
                </a:cxn>
                <a:cxn ang="0">
                  <a:pos x="42" y="762"/>
                </a:cxn>
                <a:cxn ang="0">
                  <a:pos x="66" y="702"/>
                </a:cxn>
                <a:cxn ang="0">
                  <a:pos x="17" y="643"/>
                </a:cxn>
                <a:cxn ang="0">
                  <a:pos x="35" y="577"/>
                </a:cxn>
                <a:cxn ang="0">
                  <a:pos x="73" y="584"/>
                </a:cxn>
                <a:cxn ang="0">
                  <a:pos x="107" y="606"/>
                </a:cxn>
                <a:cxn ang="0">
                  <a:pos x="148" y="573"/>
                </a:cxn>
                <a:cxn ang="0">
                  <a:pos x="202" y="567"/>
                </a:cxn>
                <a:cxn ang="0">
                  <a:pos x="339" y="526"/>
                </a:cxn>
                <a:cxn ang="0">
                  <a:pos x="368" y="467"/>
                </a:cxn>
                <a:cxn ang="0">
                  <a:pos x="401" y="401"/>
                </a:cxn>
                <a:cxn ang="0">
                  <a:pos x="414" y="345"/>
                </a:cxn>
                <a:cxn ang="0">
                  <a:pos x="414" y="294"/>
                </a:cxn>
                <a:cxn ang="0">
                  <a:pos x="430" y="244"/>
                </a:cxn>
                <a:cxn ang="0">
                  <a:pos x="442" y="191"/>
                </a:cxn>
                <a:cxn ang="0">
                  <a:pos x="527" y="188"/>
                </a:cxn>
              </a:cxnLst>
              <a:rect l="0" t="0" r="r" b="b"/>
              <a:pathLst>
                <a:path w="1447" h="1477">
                  <a:moveTo>
                    <a:pt x="1309" y="82"/>
                  </a:moveTo>
                  <a:lnTo>
                    <a:pt x="1309" y="84"/>
                  </a:lnTo>
                  <a:lnTo>
                    <a:pt x="1364" y="178"/>
                  </a:lnTo>
                  <a:lnTo>
                    <a:pt x="1394" y="203"/>
                  </a:lnTo>
                  <a:lnTo>
                    <a:pt x="1394" y="204"/>
                  </a:lnTo>
                  <a:lnTo>
                    <a:pt x="1393" y="205"/>
                  </a:lnTo>
                  <a:lnTo>
                    <a:pt x="1393" y="207"/>
                  </a:lnTo>
                  <a:lnTo>
                    <a:pt x="1393" y="208"/>
                  </a:lnTo>
                  <a:lnTo>
                    <a:pt x="1393" y="210"/>
                  </a:lnTo>
                  <a:lnTo>
                    <a:pt x="1394" y="210"/>
                  </a:lnTo>
                  <a:lnTo>
                    <a:pt x="1394" y="211"/>
                  </a:lnTo>
                  <a:lnTo>
                    <a:pt x="1394" y="213"/>
                  </a:lnTo>
                  <a:lnTo>
                    <a:pt x="1396" y="213"/>
                  </a:lnTo>
                  <a:lnTo>
                    <a:pt x="1396" y="214"/>
                  </a:lnTo>
                  <a:lnTo>
                    <a:pt x="1397" y="214"/>
                  </a:lnTo>
                  <a:lnTo>
                    <a:pt x="1397" y="216"/>
                  </a:lnTo>
                  <a:lnTo>
                    <a:pt x="1399" y="216"/>
                  </a:lnTo>
                  <a:lnTo>
                    <a:pt x="1399" y="217"/>
                  </a:lnTo>
                  <a:lnTo>
                    <a:pt x="1399" y="219"/>
                  </a:lnTo>
                  <a:lnTo>
                    <a:pt x="1400" y="219"/>
                  </a:lnTo>
                  <a:lnTo>
                    <a:pt x="1400" y="220"/>
                  </a:lnTo>
                  <a:lnTo>
                    <a:pt x="1400" y="222"/>
                  </a:lnTo>
                  <a:lnTo>
                    <a:pt x="1400" y="223"/>
                  </a:lnTo>
                  <a:lnTo>
                    <a:pt x="1400" y="225"/>
                  </a:lnTo>
                  <a:lnTo>
                    <a:pt x="1400" y="226"/>
                  </a:lnTo>
                  <a:lnTo>
                    <a:pt x="1402" y="226"/>
                  </a:lnTo>
                  <a:lnTo>
                    <a:pt x="1402" y="227"/>
                  </a:lnTo>
                  <a:lnTo>
                    <a:pt x="1402" y="229"/>
                  </a:lnTo>
                  <a:lnTo>
                    <a:pt x="1403" y="230"/>
                  </a:lnTo>
                  <a:lnTo>
                    <a:pt x="1403" y="232"/>
                  </a:lnTo>
                  <a:lnTo>
                    <a:pt x="1403" y="233"/>
                  </a:lnTo>
                  <a:lnTo>
                    <a:pt x="1402" y="235"/>
                  </a:lnTo>
                  <a:lnTo>
                    <a:pt x="1402" y="236"/>
                  </a:lnTo>
                  <a:lnTo>
                    <a:pt x="1402" y="238"/>
                  </a:lnTo>
                  <a:lnTo>
                    <a:pt x="1400" y="239"/>
                  </a:lnTo>
                  <a:lnTo>
                    <a:pt x="1400" y="241"/>
                  </a:lnTo>
                  <a:lnTo>
                    <a:pt x="1400" y="242"/>
                  </a:lnTo>
                  <a:lnTo>
                    <a:pt x="1400" y="244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2" y="247"/>
                  </a:lnTo>
                  <a:lnTo>
                    <a:pt x="1402" y="248"/>
                  </a:lnTo>
                  <a:lnTo>
                    <a:pt x="1403" y="248"/>
                  </a:lnTo>
                  <a:lnTo>
                    <a:pt x="1403" y="250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6" y="252"/>
                  </a:lnTo>
                  <a:lnTo>
                    <a:pt x="1406" y="254"/>
                  </a:lnTo>
                  <a:lnTo>
                    <a:pt x="1408" y="254"/>
                  </a:lnTo>
                  <a:lnTo>
                    <a:pt x="1408" y="255"/>
                  </a:lnTo>
                  <a:lnTo>
                    <a:pt x="1409" y="255"/>
                  </a:lnTo>
                  <a:lnTo>
                    <a:pt x="1409" y="257"/>
                  </a:lnTo>
                  <a:lnTo>
                    <a:pt x="1411" y="257"/>
                  </a:lnTo>
                  <a:lnTo>
                    <a:pt x="1411" y="258"/>
                  </a:lnTo>
                  <a:lnTo>
                    <a:pt x="1412" y="258"/>
                  </a:lnTo>
                  <a:lnTo>
                    <a:pt x="1412" y="260"/>
                  </a:lnTo>
                  <a:lnTo>
                    <a:pt x="1412" y="261"/>
                  </a:lnTo>
                  <a:lnTo>
                    <a:pt x="1414" y="261"/>
                  </a:lnTo>
                  <a:lnTo>
                    <a:pt x="1414" y="263"/>
                  </a:lnTo>
                  <a:lnTo>
                    <a:pt x="1415" y="263"/>
                  </a:lnTo>
                  <a:lnTo>
                    <a:pt x="1417" y="263"/>
                  </a:lnTo>
                  <a:lnTo>
                    <a:pt x="1417" y="264"/>
                  </a:lnTo>
                  <a:lnTo>
                    <a:pt x="1418" y="264"/>
                  </a:lnTo>
                  <a:lnTo>
                    <a:pt x="1418" y="266"/>
                  </a:lnTo>
                  <a:lnTo>
                    <a:pt x="1419" y="266"/>
                  </a:lnTo>
                  <a:lnTo>
                    <a:pt x="1421" y="266"/>
                  </a:lnTo>
                  <a:lnTo>
                    <a:pt x="1422" y="266"/>
                  </a:lnTo>
                  <a:lnTo>
                    <a:pt x="1422" y="267"/>
                  </a:lnTo>
                  <a:lnTo>
                    <a:pt x="1424" y="269"/>
                  </a:lnTo>
                  <a:lnTo>
                    <a:pt x="1424" y="270"/>
                  </a:lnTo>
                  <a:lnTo>
                    <a:pt x="1424" y="272"/>
                  </a:lnTo>
                  <a:lnTo>
                    <a:pt x="1425" y="273"/>
                  </a:lnTo>
                  <a:lnTo>
                    <a:pt x="1425" y="274"/>
                  </a:lnTo>
                  <a:lnTo>
                    <a:pt x="1425" y="276"/>
                  </a:lnTo>
                  <a:lnTo>
                    <a:pt x="1427" y="276"/>
                  </a:lnTo>
                  <a:lnTo>
                    <a:pt x="1427" y="277"/>
                  </a:lnTo>
                  <a:lnTo>
                    <a:pt x="1428" y="277"/>
                  </a:lnTo>
                  <a:lnTo>
                    <a:pt x="1428" y="279"/>
                  </a:lnTo>
                  <a:lnTo>
                    <a:pt x="1430" y="279"/>
                  </a:lnTo>
                  <a:lnTo>
                    <a:pt x="1430" y="280"/>
                  </a:lnTo>
                  <a:lnTo>
                    <a:pt x="1431" y="280"/>
                  </a:lnTo>
                  <a:lnTo>
                    <a:pt x="1433" y="280"/>
                  </a:lnTo>
                  <a:lnTo>
                    <a:pt x="1433" y="282"/>
                  </a:lnTo>
                  <a:lnTo>
                    <a:pt x="1434" y="282"/>
                  </a:lnTo>
                  <a:lnTo>
                    <a:pt x="1436" y="282"/>
                  </a:lnTo>
                  <a:lnTo>
                    <a:pt x="1436" y="283"/>
                  </a:lnTo>
                  <a:lnTo>
                    <a:pt x="1436" y="285"/>
                  </a:lnTo>
                  <a:lnTo>
                    <a:pt x="1436" y="286"/>
                  </a:lnTo>
                  <a:lnTo>
                    <a:pt x="1436" y="288"/>
                  </a:lnTo>
                  <a:lnTo>
                    <a:pt x="1436" y="289"/>
                  </a:lnTo>
                  <a:lnTo>
                    <a:pt x="1436" y="291"/>
                  </a:lnTo>
                  <a:lnTo>
                    <a:pt x="1436" y="292"/>
                  </a:lnTo>
                  <a:lnTo>
                    <a:pt x="1437" y="292"/>
                  </a:lnTo>
                  <a:lnTo>
                    <a:pt x="1439" y="294"/>
                  </a:lnTo>
                  <a:lnTo>
                    <a:pt x="1440" y="295"/>
                  </a:lnTo>
                  <a:lnTo>
                    <a:pt x="1440" y="296"/>
                  </a:lnTo>
                  <a:lnTo>
                    <a:pt x="1441" y="296"/>
                  </a:lnTo>
                  <a:lnTo>
                    <a:pt x="1441" y="298"/>
                  </a:lnTo>
                  <a:lnTo>
                    <a:pt x="1441" y="299"/>
                  </a:lnTo>
                  <a:lnTo>
                    <a:pt x="1441" y="301"/>
                  </a:lnTo>
                  <a:lnTo>
                    <a:pt x="1443" y="301"/>
                  </a:lnTo>
                  <a:lnTo>
                    <a:pt x="1444" y="301"/>
                  </a:lnTo>
                  <a:lnTo>
                    <a:pt x="1444" y="302"/>
                  </a:lnTo>
                  <a:lnTo>
                    <a:pt x="1446" y="302"/>
                  </a:lnTo>
                  <a:lnTo>
                    <a:pt x="1446" y="304"/>
                  </a:lnTo>
                  <a:lnTo>
                    <a:pt x="1447" y="304"/>
                  </a:lnTo>
                  <a:lnTo>
                    <a:pt x="1446" y="305"/>
                  </a:lnTo>
                  <a:lnTo>
                    <a:pt x="1447" y="305"/>
                  </a:lnTo>
                  <a:lnTo>
                    <a:pt x="1447" y="307"/>
                  </a:lnTo>
                  <a:lnTo>
                    <a:pt x="1447" y="308"/>
                  </a:lnTo>
                  <a:lnTo>
                    <a:pt x="1447" y="310"/>
                  </a:lnTo>
                  <a:lnTo>
                    <a:pt x="1447" y="311"/>
                  </a:lnTo>
                  <a:lnTo>
                    <a:pt x="1447" y="313"/>
                  </a:lnTo>
                  <a:lnTo>
                    <a:pt x="1447" y="314"/>
                  </a:lnTo>
                  <a:lnTo>
                    <a:pt x="1447" y="316"/>
                  </a:lnTo>
                  <a:lnTo>
                    <a:pt x="1446" y="317"/>
                  </a:lnTo>
                  <a:lnTo>
                    <a:pt x="1447" y="317"/>
                  </a:lnTo>
                  <a:lnTo>
                    <a:pt x="1447" y="319"/>
                  </a:lnTo>
                  <a:lnTo>
                    <a:pt x="1446" y="320"/>
                  </a:lnTo>
                  <a:lnTo>
                    <a:pt x="1447" y="320"/>
                  </a:lnTo>
                  <a:lnTo>
                    <a:pt x="1446" y="320"/>
                  </a:lnTo>
                  <a:lnTo>
                    <a:pt x="1447" y="321"/>
                  </a:lnTo>
                  <a:lnTo>
                    <a:pt x="1446" y="321"/>
                  </a:lnTo>
                  <a:lnTo>
                    <a:pt x="1446" y="323"/>
                  </a:lnTo>
                  <a:lnTo>
                    <a:pt x="1446" y="324"/>
                  </a:lnTo>
                  <a:lnTo>
                    <a:pt x="1444" y="326"/>
                  </a:lnTo>
                  <a:lnTo>
                    <a:pt x="1444" y="327"/>
                  </a:lnTo>
                  <a:lnTo>
                    <a:pt x="1444" y="329"/>
                  </a:lnTo>
                  <a:lnTo>
                    <a:pt x="1443" y="330"/>
                  </a:lnTo>
                  <a:lnTo>
                    <a:pt x="1441" y="330"/>
                  </a:lnTo>
                  <a:lnTo>
                    <a:pt x="1441" y="332"/>
                  </a:lnTo>
                  <a:lnTo>
                    <a:pt x="1440" y="332"/>
                  </a:lnTo>
                  <a:lnTo>
                    <a:pt x="1440" y="333"/>
                  </a:lnTo>
                  <a:lnTo>
                    <a:pt x="1440" y="335"/>
                  </a:lnTo>
                  <a:lnTo>
                    <a:pt x="1440" y="336"/>
                  </a:lnTo>
                  <a:lnTo>
                    <a:pt x="1440" y="338"/>
                  </a:lnTo>
                  <a:lnTo>
                    <a:pt x="1440" y="339"/>
                  </a:lnTo>
                  <a:lnTo>
                    <a:pt x="1440" y="341"/>
                  </a:lnTo>
                  <a:lnTo>
                    <a:pt x="1441" y="341"/>
                  </a:lnTo>
                  <a:lnTo>
                    <a:pt x="1441" y="342"/>
                  </a:lnTo>
                  <a:lnTo>
                    <a:pt x="1441" y="343"/>
                  </a:lnTo>
                  <a:lnTo>
                    <a:pt x="1441" y="345"/>
                  </a:lnTo>
                  <a:lnTo>
                    <a:pt x="1440" y="345"/>
                  </a:lnTo>
                  <a:lnTo>
                    <a:pt x="1440" y="346"/>
                  </a:lnTo>
                  <a:lnTo>
                    <a:pt x="1440" y="348"/>
                  </a:lnTo>
                  <a:lnTo>
                    <a:pt x="1439" y="348"/>
                  </a:lnTo>
                  <a:lnTo>
                    <a:pt x="1439" y="349"/>
                  </a:lnTo>
                  <a:lnTo>
                    <a:pt x="1439" y="351"/>
                  </a:lnTo>
                  <a:lnTo>
                    <a:pt x="1439" y="352"/>
                  </a:lnTo>
                  <a:lnTo>
                    <a:pt x="1439" y="354"/>
                  </a:lnTo>
                  <a:lnTo>
                    <a:pt x="1439" y="355"/>
                  </a:lnTo>
                  <a:lnTo>
                    <a:pt x="1439" y="357"/>
                  </a:lnTo>
                  <a:lnTo>
                    <a:pt x="1437" y="357"/>
                  </a:lnTo>
                  <a:lnTo>
                    <a:pt x="1439" y="357"/>
                  </a:lnTo>
                  <a:lnTo>
                    <a:pt x="1439" y="358"/>
                  </a:lnTo>
                  <a:lnTo>
                    <a:pt x="1437" y="358"/>
                  </a:lnTo>
                  <a:lnTo>
                    <a:pt x="1436" y="358"/>
                  </a:lnTo>
                  <a:lnTo>
                    <a:pt x="1436" y="360"/>
                  </a:lnTo>
                  <a:lnTo>
                    <a:pt x="1434" y="360"/>
                  </a:lnTo>
                  <a:lnTo>
                    <a:pt x="1434" y="361"/>
                  </a:lnTo>
                  <a:lnTo>
                    <a:pt x="1433" y="361"/>
                  </a:lnTo>
                  <a:lnTo>
                    <a:pt x="1431" y="361"/>
                  </a:lnTo>
                  <a:lnTo>
                    <a:pt x="1431" y="363"/>
                  </a:lnTo>
                  <a:lnTo>
                    <a:pt x="1431" y="364"/>
                  </a:lnTo>
                  <a:lnTo>
                    <a:pt x="1431" y="366"/>
                  </a:lnTo>
                  <a:lnTo>
                    <a:pt x="1430" y="366"/>
                  </a:lnTo>
                  <a:lnTo>
                    <a:pt x="1430" y="367"/>
                  </a:lnTo>
                  <a:lnTo>
                    <a:pt x="1430" y="368"/>
                  </a:lnTo>
                  <a:lnTo>
                    <a:pt x="1428" y="367"/>
                  </a:lnTo>
                  <a:lnTo>
                    <a:pt x="1428" y="368"/>
                  </a:lnTo>
                  <a:lnTo>
                    <a:pt x="1427" y="368"/>
                  </a:lnTo>
                  <a:lnTo>
                    <a:pt x="1425" y="368"/>
                  </a:lnTo>
                  <a:lnTo>
                    <a:pt x="1425" y="370"/>
                  </a:lnTo>
                  <a:lnTo>
                    <a:pt x="1425" y="371"/>
                  </a:lnTo>
                  <a:lnTo>
                    <a:pt x="1424" y="371"/>
                  </a:lnTo>
                  <a:lnTo>
                    <a:pt x="1422" y="373"/>
                  </a:lnTo>
                  <a:lnTo>
                    <a:pt x="1424" y="373"/>
                  </a:lnTo>
                  <a:lnTo>
                    <a:pt x="1422" y="373"/>
                  </a:lnTo>
                  <a:lnTo>
                    <a:pt x="1422" y="374"/>
                  </a:lnTo>
                  <a:lnTo>
                    <a:pt x="1421" y="374"/>
                  </a:lnTo>
                  <a:lnTo>
                    <a:pt x="1421" y="376"/>
                  </a:lnTo>
                  <a:lnTo>
                    <a:pt x="1421" y="377"/>
                  </a:lnTo>
                  <a:lnTo>
                    <a:pt x="1421" y="379"/>
                  </a:lnTo>
                  <a:lnTo>
                    <a:pt x="1421" y="380"/>
                  </a:lnTo>
                  <a:lnTo>
                    <a:pt x="1421" y="382"/>
                  </a:lnTo>
                  <a:lnTo>
                    <a:pt x="1419" y="382"/>
                  </a:lnTo>
                  <a:lnTo>
                    <a:pt x="1418" y="383"/>
                  </a:lnTo>
                  <a:lnTo>
                    <a:pt x="1419" y="383"/>
                  </a:lnTo>
                  <a:lnTo>
                    <a:pt x="1419" y="385"/>
                  </a:lnTo>
                  <a:lnTo>
                    <a:pt x="1418" y="385"/>
                  </a:lnTo>
                  <a:lnTo>
                    <a:pt x="1418" y="386"/>
                  </a:lnTo>
                  <a:lnTo>
                    <a:pt x="1417" y="388"/>
                  </a:lnTo>
                  <a:lnTo>
                    <a:pt x="1415" y="388"/>
                  </a:lnTo>
                  <a:lnTo>
                    <a:pt x="1415" y="389"/>
                  </a:lnTo>
                  <a:lnTo>
                    <a:pt x="1414" y="389"/>
                  </a:lnTo>
                  <a:lnTo>
                    <a:pt x="1412" y="389"/>
                  </a:lnTo>
                  <a:lnTo>
                    <a:pt x="1411" y="389"/>
                  </a:lnTo>
                  <a:lnTo>
                    <a:pt x="1409" y="389"/>
                  </a:lnTo>
                  <a:lnTo>
                    <a:pt x="1408" y="389"/>
                  </a:lnTo>
                  <a:lnTo>
                    <a:pt x="1406" y="389"/>
                  </a:lnTo>
                  <a:lnTo>
                    <a:pt x="1405" y="389"/>
                  </a:lnTo>
                  <a:lnTo>
                    <a:pt x="1403" y="389"/>
                  </a:lnTo>
                  <a:lnTo>
                    <a:pt x="1403" y="388"/>
                  </a:lnTo>
                  <a:lnTo>
                    <a:pt x="1402" y="388"/>
                  </a:lnTo>
                  <a:lnTo>
                    <a:pt x="1402" y="389"/>
                  </a:lnTo>
                  <a:lnTo>
                    <a:pt x="1402" y="388"/>
                  </a:lnTo>
                  <a:lnTo>
                    <a:pt x="1400" y="388"/>
                  </a:lnTo>
                  <a:lnTo>
                    <a:pt x="1399" y="388"/>
                  </a:lnTo>
                  <a:lnTo>
                    <a:pt x="1397" y="388"/>
                  </a:lnTo>
                  <a:lnTo>
                    <a:pt x="1396" y="388"/>
                  </a:lnTo>
                  <a:lnTo>
                    <a:pt x="1394" y="388"/>
                  </a:lnTo>
                  <a:lnTo>
                    <a:pt x="1394" y="386"/>
                  </a:lnTo>
                  <a:lnTo>
                    <a:pt x="1393" y="386"/>
                  </a:lnTo>
                  <a:lnTo>
                    <a:pt x="1393" y="388"/>
                  </a:lnTo>
                  <a:lnTo>
                    <a:pt x="1392" y="388"/>
                  </a:lnTo>
                  <a:lnTo>
                    <a:pt x="1390" y="388"/>
                  </a:lnTo>
                  <a:lnTo>
                    <a:pt x="1389" y="386"/>
                  </a:lnTo>
                  <a:lnTo>
                    <a:pt x="1387" y="385"/>
                  </a:lnTo>
                  <a:lnTo>
                    <a:pt x="1386" y="385"/>
                  </a:lnTo>
                  <a:lnTo>
                    <a:pt x="1384" y="385"/>
                  </a:lnTo>
                  <a:lnTo>
                    <a:pt x="1383" y="385"/>
                  </a:lnTo>
                  <a:lnTo>
                    <a:pt x="1381" y="385"/>
                  </a:lnTo>
                  <a:lnTo>
                    <a:pt x="1381" y="383"/>
                  </a:lnTo>
                  <a:lnTo>
                    <a:pt x="1380" y="383"/>
                  </a:lnTo>
                  <a:lnTo>
                    <a:pt x="1380" y="382"/>
                  </a:lnTo>
                  <a:lnTo>
                    <a:pt x="1380" y="380"/>
                  </a:lnTo>
                  <a:lnTo>
                    <a:pt x="1380" y="379"/>
                  </a:lnTo>
                  <a:lnTo>
                    <a:pt x="1378" y="379"/>
                  </a:lnTo>
                  <a:lnTo>
                    <a:pt x="1378" y="377"/>
                  </a:lnTo>
                  <a:lnTo>
                    <a:pt x="1377" y="377"/>
                  </a:lnTo>
                  <a:lnTo>
                    <a:pt x="1377" y="376"/>
                  </a:lnTo>
                  <a:lnTo>
                    <a:pt x="1377" y="374"/>
                  </a:lnTo>
                  <a:lnTo>
                    <a:pt x="1375" y="374"/>
                  </a:lnTo>
                  <a:lnTo>
                    <a:pt x="1374" y="374"/>
                  </a:lnTo>
                  <a:lnTo>
                    <a:pt x="1372" y="374"/>
                  </a:lnTo>
                  <a:lnTo>
                    <a:pt x="1371" y="374"/>
                  </a:lnTo>
                  <a:lnTo>
                    <a:pt x="1371" y="376"/>
                  </a:lnTo>
                  <a:lnTo>
                    <a:pt x="1370" y="376"/>
                  </a:lnTo>
                  <a:lnTo>
                    <a:pt x="1368" y="376"/>
                  </a:lnTo>
                  <a:lnTo>
                    <a:pt x="1368" y="374"/>
                  </a:lnTo>
                  <a:lnTo>
                    <a:pt x="1367" y="374"/>
                  </a:lnTo>
                  <a:lnTo>
                    <a:pt x="1367" y="376"/>
                  </a:lnTo>
                  <a:lnTo>
                    <a:pt x="1367" y="374"/>
                  </a:lnTo>
                  <a:lnTo>
                    <a:pt x="1367" y="373"/>
                  </a:lnTo>
                  <a:lnTo>
                    <a:pt x="1365" y="373"/>
                  </a:lnTo>
                  <a:lnTo>
                    <a:pt x="1365" y="371"/>
                  </a:lnTo>
                  <a:lnTo>
                    <a:pt x="1364" y="371"/>
                  </a:lnTo>
                  <a:lnTo>
                    <a:pt x="1364" y="370"/>
                  </a:lnTo>
                  <a:lnTo>
                    <a:pt x="1362" y="370"/>
                  </a:lnTo>
                  <a:lnTo>
                    <a:pt x="1362" y="368"/>
                  </a:lnTo>
                  <a:lnTo>
                    <a:pt x="1361" y="368"/>
                  </a:lnTo>
                  <a:lnTo>
                    <a:pt x="1361" y="367"/>
                  </a:lnTo>
                  <a:lnTo>
                    <a:pt x="1361" y="368"/>
                  </a:lnTo>
                  <a:lnTo>
                    <a:pt x="1359" y="368"/>
                  </a:lnTo>
                  <a:lnTo>
                    <a:pt x="1358" y="368"/>
                  </a:lnTo>
                  <a:lnTo>
                    <a:pt x="1356" y="368"/>
                  </a:lnTo>
                  <a:lnTo>
                    <a:pt x="1355" y="368"/>
                  </a:lnTo>
                  <a:lnTo>
                    <a:pt x="1353" y="368"/>
                  </a:lnTo>
                  <a:lnTo>
                    <a:pt x="1353" y="370"/>
                  </a:lnTo>
                  <a:lnTo>
                    <a:pt x="1352" y="370"/>
                  </a:lnTo>
                  <a:lnTo>
                    <a:pt x="1352" y="368"/>
                  </a:lnTo>
                  <a:lnTo>
                    <a:pt x="1350" y="368"/>
                  </a:lnTo>
                  <a:lnTo>
                    <a:pt x="1349" y="368"/>
                  </a:lnTo>
                  <a:lnTo>
                    <a:pt x="1349" y="367"/>
                  </a:lnTo>
                  <a:lnTo>
                    <a:pt x="1348" y="367"/>
                  </a:lnTo>
                  <a:lnTo>
                    <a:pt x="1346" y="366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2" y="366"/>
                  </a:lnTo>
                  <a:lnTo>
                    <a:pt x="1340" y="366"/>
                  </a:lnTo>
                  <a:lnTo>
                    <a:pt x="1339" y="366"/>
                  </a:lnTo>
                  <a:lnTo>
                    <a:pt x="1339" y="364"/>
                  </a:lnTo>
                  <a:lnTo>
                    <a:pt x="1337" y="364"/>
                  </a:lnTo>
                  <a:lnTo>
                    <a:pt x="1337" y="366"/>
                  </a:lnTo>
                  <a:lnTo>
                    <a:pt x="1336" y="366"/>
                  </a:lnTo>
                  <a:lnTo>
                    <a:pt x="1334" y="366"/>
                  </a:lnTo>
                  <a:lnTo>
                    <a:pt x="1334" y="364"/>
                  </a:lnTo>
                  <a:lnTo>
                    <a:pt x="1333" y="364"/>
                  </a:lnTo>
                  <a:lnTo>
                    <a:pt x="1333" y="376"/>
                  </a:lnTo>
                  <a:lnTo>
                    <a:pt x="1333" y="385"/>
                  </a:lnTo>
                  <a:lnTo>
                    <a:pt x="1336" y="424"/>
                  </a:lnTo>
                  <a:lnTo>
                    <a:pt x="1337" y="445"/>
                  </a:lnTo>
                  <a:lnTo>
                    <a:pt x="1339" y="458"/>
                  </a:lnTo>
                  <a:lnTo>
                    <a:pt x="1342" y="495"/>
                  </a:lnTo>
                  <a:lnTo>
                    <a:pt x="1343" y="515"/>
                  </a:lnTo>
                  <a:lnTo>
                    <a:pt x="1345" y="536"/>
                  </a:lnTo>
                  <a:lnTo>
                    <a:pt x="1345" y="537"/>
                  </a:lnTo>
                  <a:lnTo>
                    <a:pt x="1345" y="539"/>
                  </a:lnTo>
                  <a:lnTo>
                    <a:pt x="1345" y="540"/>
                  </a:lnTo>
                  <a:lnTo>
                    <a:pt x="1346" y="542"/>
                  </a:lnTo>
                  <a:lnTo>
                    <a:pt x="1346" y="543"/>
                  </a:lnTo>
                  <a:lnTo>
                    <a:pt x="1348" y="545"/>
                  </a:lnTo>
                  <a:lnTo>
                    <a:pt x="1348" y="546"/>
                  </a:lnTo>
                  <a:lnTo>
                    <a:pt x="1348" y="548"/>
                  </a:lnTo>
                  <a:lnTo>
                    <a:pt x="1346" y="548"/>
                  </a:lnTo>
                  <a:lnTo>
                    <a:pt x="1346" y="549"/>
                  </a:lnTo>
                  <a:lnTo>
                    <a:pt x="1348" y="551"/>
                  </a:lnTo>
                  <a:lnTo>
                    <a:pt x="1348" y="552"/>
                  </a:lnTo>
                  <a:lnTo>
                    <a:pt x="1348" y="553"/>
                  </a:lnTo>
                  <a:lnTo>
                    <a:pt x="1348" y="555"/>
                  </a:lnTo>
                  <a:lnTo>
                    <a:pt x="1348" y="556"/>
                  </a:lnTo>
                  <a:lnTo>
                    <a:pt x="1349" y="556"/>
                  </a:lnTo>
                  <a:lnTo>
                    <a:pt x="1349" y="558"/>
                  </a:lnTo>
                  <a:lnTo>
                    <a:pt x="1349" y="559"/>
                  </a:lnTo>
                  <a:lnTo>
                    <a:pt x="1350" y="561"/>
                  </a:lnTo>
                  <a:lnTo>
                    <a:pt x="1350" y="562"/>
                  </a:lnTo>
                  <a:lnTo>
                    <a:pt x="1350" y="564"/>
                  </a:lnTo>
                  <a:lnTo>
                    <a:pt x="1350" y="565"/>
                  </a:lnTo>
                  <a:lnTo>
                    <a:pt x="1350" y="567"/>
                  </a:lnTo>
                  <a:lnTo>
                    <a:pt x="1349" y="567"/>
                  </a:lnTo>
                  <a:lnTo>
                    <a:pt x="1349" y="568"/>
                  </a:lnTo>
                  <a:lnTo>
                    <a:pt x="1348" y="568"/>
                  </a:lnTo>
                  <a:lnTo>
                    <a:pt x="1348" y="570"/>
                  </a:lnTo>
                  <a:lnTo>
                    <a:pt x="1346" y="570"/>
                  </a:lnTo>
                  <a:lnTo>
                    <a:pt x="1346" y="571"/>
                  </a:lnTo>
                  <a:lnTo>
                    <a:pt x="1345" y="571"/>
                  </a:lnTo>
                  <a:lnTo>
                    <a:pt x="1345" y="573"/>
                  </a:lnTo>
                  <a:lnTo>
                    <a:pt x="1345" y="574"/>
                  </a:lnTo>
                  <a:lnTo>
                    <a:pt x="1345" y="575"/>
                  </a:lnTo>
                  <a:lnTo>
                    <a:pt x="1345" y="577"/>
                  </a:lnTo>
                  <a:lnTo>
                    <a:pt x="1346" y="577"/>
                  </a:lnTo>
                  <a:lnTo>
                    <a:pt x="1346" y="578"/>
                  </a:lnTo>
                  <a:lnTo>
                    <a:pt x="1346" y="580"/>
                  </a:lnTo>
                  <a:lnTo>
                    <a:pt x="1346" y="581"/>
                  </a:lnTo>
                  <a:lnTo>
                    <a:pt x="1346" y="583"/>
                  </a:lnTo>
                  <a:lnTo>
                    <a:pt x="1346" y="584"/>
                  </a:lnTo>
                  <a:lnTo>
                    <a:pt x="1346" y="586"/>
                  </a:lnTo>
                  <a:lnTo>
                    <a:pt x="1346" y="587"/>
                  </a:lnTo>
                  <a:lnTo>
                    <a:pt x="1346" y="590"/>
                  </a:lnTo>
                  <a:lnTo>
                    <a:pt x="1346" y="592"/>
                  </a:lnTo>
                  <a:lnTo>
                    <a:pt x="1348" y="595"/>
                  </a:lnTo>
                  <a:lnTo>
                    <a:pt x="1348" y="596"/>
                  </a:lnTo>
                  <a:lnTo>
                    <a:pt x="1348" y="597"/>
                  </a:lnTo>
                  <a:lnTo>
                    <a:pt x="1348" y="599"/>
                  </a:lnTo>
                  <a:lnTo>
                    <a:pt x="1348" y="600"/>
                  </a:lnTo>
                  <a:lnTo>
                    <a:pt x="1348" y="602"/>
                  </a:lnTo>
                  <a:lnTo>
                    <a:pt x="1348" y="603"/>
                  </a:lnTo>
                  <a:lnTo>
                    <a:pt x="1348" y="605"/>
                  </a:lnTo>
                  <a:lnTo>
                    <a:pt x="1349" y="605"/>
                  </a:lnTo>
                  <a:lnTo>
                    <a:pt x="1349" y="606"/>
                  </a:lnTo>
                  <a:lnTo>
                    <a:pt x="1350" y="606"/>
                  </a:lnTo>
                  <a:lnTo>
                    <a:pt x="1352" y="606"/>
                  </a:lnTo>
                  <a:lnTo>
                    <a:pt x="1352" y="608"/>
                  </a:lnTo>
                  <a:lnTo>
                    <a:pt x="1353" y="608"/>
                  </a:lnTo>
                  <a:lnTo>
                    <a:pt x="1355" y="608"/>
                  </a:lnTo>
                  <a:lnTo>
                    <a:pt x="1355" y="609"/>
                  </a:lnTo>
                  <a:lnTo>
                    <a:pt x="1356" y="609"/>
                  </a:lnTo>
                  <a:lnTo>
                    <a:pt x="1358" y="609"/>
                  </a:lnTo>
                  <a:lnTo>
                    <a:pt x="1358" y="611"/>
                  </a:lnTo>
                  <a:lnTo>
                    <a:pt x="1359" y="611"/>
                  </a:lnTo>
                  <a:lnTo>
                    <a:pt x="1361" y="612"/>
                  </a:lnTo>
                  <a:lnTo>
                    <a:pt x="1362" y="612"/>
                  </a:lnTo>
                  <a:lnTo>
                    <a:pt x="1364" y="612"/>
                  </a:lnTo>
                  <a:lnTo>
                    <a:pt x="1365" y="612"/>
                  </a:lnTo>
                  <a:lnTo>
                    <a:pt x="1365" y="614"/>
                  </a:lnTo>
                  <a:lnTo>
                    <a:pt x="1365" y="615"/>
                  </a:lnTo>
                  <a:lnTo>
                    <a:pt x="1365" y="617"/>
                  </a:lnTo>
                  <a:lnTo>
                    <a:pt x="1365" y="618"/>
                  </a:lnTo>
                  <a:lnTo>
                    <a:pt x="1365" y="620"/>
                  </a:lnTo>
                  <a:lnTo>
                    <a:pt x="1365" y="621"/>
                  </a:lnTo>
                  <a:lnTo>
                    <a:pt x="1365" y="622"/>
                  </a:lnTo>
                  <a:lnTo>
                    <a:pt x="1365" y="624"/>
                  </a:lnTo>
                  <a:lnTo>
                    <a:pt x="1365" y="625"/>
                  </a:lnTo>
                  <a:lnTo>
                    <a:pt x="1365" y="627"/>
                  </a:lnTo>
                  <a:lnTo>
                    <a:pt x="1365" y="628"/>
                  </a:lnTo>
                  <a:lnTo>
                    <a:pt x="1364" y="628"/>
                  </a:lnTo>
                  <a:lnTo>
                    <a:pt x="1364" y="630"/>
                  </a:lnTo>
                  <a:lnTo>
                    <a:pt x="1365" y="630"/>
                  </a:lnTo>
                  <a:lnTo>
                    <a:pt x="1365" y="631"/>
                  </a:lnTo>
                  <a:lnTo>
                    <a:pt x="1365" y="633"/>
                  </a:lnTo>
                  <a:lnTo>
                    <a:pt x="1364" y="634"/>
                  </a:lnTo>
                  <a:lnTo>
                    <a:pt x="1365" y="634"/>
                  </a:lnTo>
                  <a:lnTo>
                    <a:pt x="1365" y="636"/>
                  </a:lnTo>
                  <a:lnTo>
                    <a:pt x="1365" y="637"/>
                  </a:lnTo>
                  <a:lnTo>
                    <a:pt x="1365" y="639"/>
                  </a:lnTo>
                  <a:lnTo>
                    <a:pt x="1364" y="640"/>
                  </a:lnTo>
                  <a:lnTo>
                    <a:pt x="1365" y="642"/>
                  </a:lnTo>
                  <a:lnTo>
                    <a:pt x="1365" y="643"/>
                  </a:lnTo>
                  <a:lnTo>
                    <a:pt x="1365" y="644"/>
                  </a:lnTo>
                  <a:lnTo>
                    <a:pt x="1365" y="646"/>
                  </a:lnTo>
                  <a:lnTo>
                    <a:pt x="1365" y="647"/>
                  </a:lnTo>
                  <a:lnTo>
                    <a:pt x="1365" y="649"/>
                  </a:lnTo>
                  <a:lnTo>
                    <a:pt x="1364" y="650"/>
                  </a:lnTo>
                  <a:lnTo>
                    <a:pt x="1364" y="652"/>
                  </a:lnTo>
                  <a:lnTo>
                    <a:pt x="1365" y="653"/>
                  </a:lnTo>
                  <a:lnTo>
                    <a:pt x="1364" y="655"/>
                  </a:lnTo>
                  <a:lnTo>
                    <a:pt x="1364" y="658"/>
                  </a:lnTo>
                  <a:lnTo>
                    <a:pt x="1364" y="661"/>
                  </a:lnTo>
                  <a:lnTo>
                    <a:pt x="1364" y="662"/>
                  </a:lnTo>
                  <a:lnTo>
                    <a:pt x="1365" y="662"/>
                  </a:lnTo>
                  <a:lnTo>
                    <a:pt x="1364" y="664"/>
                  </a:lnTo>
                  <a:lnTo>
                    <a:pt x="1364" y="665"/>
                  </a:lnTo>
                  <a:lnTo>
                    <a:pt x="1362" y="666"/>
                  </a:lnTo>
                  <a:lnTo>
                    <a:pt x="1362" y="668"/>
                  </a:lnTo>
                  <a:lnTo>
                    <a:pt x="1361" y="668"/>
                  </a:lnTo>
                  <a:lnTo>
                    <a:pt x="1359" y="668"/>
                  </a:lnTo>
                  <a:lnTo>
                    <a:pt x="1359" y="669"/>
                  </a:lnTo>
                  <a:lnTo>
                    <a:pt x="1358" y="669"/>
                  </a:lnTo>
                  <a:lnTo>
                    <a:pt x="1356" y="671"/>
                  </a:lnTo>
                  <a:lnTo>
                    <a:pt x="1355" y="671"/>
                  </a:lnTo>
                  <a:lnTo>
                    <a:pt x="1355" y="672"/>
                  </a:lnTo>
                  <a:lnTo>
                    <a:pt x="1353" y="674"/>
                  </a:lnTo>
                  <a:lnTo>
                    <a:pt x="1352" y="674"/>
                  </a:lnTo>
                  <a:lnTo>
                    <a:pt x="1350" y="675"/>
                  </a:lnTo>
                  <a:lnTo>
                    <a:pt x="1350" y="677"/>
                  </a:lnTo>
                  <a:lnTo>
                    <a:pt x="1349" y="678"/>
                  </a:lnTo>
                  <a:lnTo>
                    <a:pt x="1348" y="678"/>
                  </a:lnTo>
                  <a:lnTo>
                    <a:pt x="1348" y="680"/>
                  </a:lnTo>
                  <a:lnTo>
                    <a:pt x="1346" y="680"/>
                  </a:lnTo>
                  <a:lnTo>
                    <a:pt x="1345" y="680"/>
                  </a:lnTo>
                  <a:lnTo>
                    <a:pt x="1345" y="681"/>
                  </a:lnTo>
                  <a:lnTo>
                    <a:pt x="1343" y="681"/>
                  </a:lnTo>
                  <a:lnTo>
                    <a:pt x="1343" y="683"/>
                  </a:lnTo>
                  <a:lnTo>
                    <a:pt x="1342" y="683"/>
                  </a:lnTo>
                  <a:lnTo>
                    <a:pt x="1342" y="684"/>
                  </a:lnTo>
                  <a:lnTo>
                    <a:pt x="1342" y="686"/>
                  </a:lnTo>
                  <a:lnTo>
                    <a:pt x="1340" y="686"/>
                  </a:lnTo>
                  <a:lnTo>
                    <a:pt x="1340" y="687"/>
                  </a:lnTo>
                  <a:lnTo>
                    <a:pt x="1339" y="687"/>
                  </a:lnTo>
                  <a:lnTo>
                    <a:pt x="1339" y="689"/>
                  </a:lnTo>
                  <a:lnTo>
                    <a:pt x="1339" y="690"/>
                  </a:lnTo>
                  <a:lnTo>
                    <a:pt x="1337" y="690"/>
                  </a:lnTo>
                  <a:lnTo>
                    <a:pt x="1337" y="691"/>
                  </a:lnTo>
                  <a:lnTo>
                    <a:pt x="1336" y="693"/>
                  </a:lnTo>
                  <a:lnTo>
                    <a:pt x="1336" y="694"/>
                  </a:lnTo>
                  <a:lnTo>
                    <a:pt x="1334" y="694"/>
                  </a:lnTo>
                  <a:lnTo>
                    <a:pt x="1334" y="696"/>
                  </a:lnTo>
                  <a:lnTo>
                    <a:pt x="1333" y="696"/>
                  </a:lnTo>
                  <a:lnTo>
                    <a:pt x="1333" y="697"/>
                  </a:lnTo>
                  <a:lnTo>
                    <a:pt x="1333" y="699"/>
                  </a:lnTo>
                  <a:lnTo>
                    <a:pt x="1331" y="699"/>
                  </a:lnTo>
                  <a:lnTo>
                    <a:pt x="1331" y="700"/>
                  </a:lnTo>
                  <a:lnTo>
                    <a:pt x="1331" y="702"/>
                  </a:lnTo>
                  <a:lnTo>
                    <a:pt x="1330" y="702"/>
                  </a:lnTo>
                  <a:lnTo>
                    <a:pt x="1328" y="703"/>
                  </a:lnTo>
                  <a:lnTo>
                    <a:pt x="1327" y="703"/>
                  </a:lnTo>
                  <a:lnTo>
                    <a:pt x="1327" y="705"/>
                  </a:lnTo>
                  <a:lnTo>
                    <a:pt x="1325" y="705"/>
                  </a:lnTo>
                  <a:lnTo>
                    <a:pt x="1325" y="706"/>
                  </a:lnTo>
                  <a:lnTo>
                    <a:pt x="1325" y="708"/>
                  </a:lnTo>
                  <a:lnTo>
                    <a:pt x="1324" y="708"/>
                  </a:lnTo>
                  <a:lnTo>
                    <a:pt x="1324" y="709"/>
                  </a:lnTo>
                  <a:lnTo>
                    <a:pt x="1324" y="711"/>
                  </a:lnTo>
                  <a:lnTo>
                    <a:pt x="1323" y="711"/>
                  </a:lnTo>
                  <a:lnTo>
                    <a:pt x="1323" y="712"/>
                  </a:lnTo>
                  <a:lnTo>
                    <a:pt x="1323" y="713"/>
                  </a:lnTo>
                  <a:lnTo>
                    <a:pt x="1321" y="713"/>
                  </a:lnTo>
                  <a:lnTo>
                    <a:pt x="1323" y="715"/>
                  </a:lnTo>
                  <a:lnTo>
                    <a:pt x="1323" y="716"/>
                  </a:lnTo>
                  <a:lnTo>
                    <a:pt x="1321" y="716"/>
                  </a:lnTo>
                  <a:lnTo>
                    <a:pt x="1321" y="718"/>
                  </a:lnTo>
                  <a:lnTo>
                    <a:pt x="1320" y="718"/>
                  </a:lnTo>
                  <a:lnTo>
                    <a:pt x="1320" y="719"/>
                  </a:lnTo>
                  <a:lnTo>
                    <a:pt x="1320" y="721"/>
                  </a:lnTo>
                  <a:lnTo>
                    <a:pt x="1318" y="722"/>
                  </a:lnTo>
                  <a:lnTo>
                    <a:pt x="1318" y="724"/>
                  </a:lnTo>
                  <a:lnTo>
                    <a:pt x="1318" y="725"/>
                  </a:lnTo>
                  <a:lnTo>
                    <a:pt x="1317" y="725"/>
                  </a:lnTo>
                  <a:lnTo>
                    <a:pt x="1317" y="727"/>
                  </a:lnTo>
                  <a:lnTo>
                    <a:pt x="1317" y="728"/>
                  </a:lnTo>
                  <a:lnTo>
                    <a:pt x="1317" y="730"/>
                  </a:lnTo>
                  <a:lnTo>
                    <a:pt x="1317" y="731"/>
                  </a:lnTo>
                  <a:lnTo>
                    <a:pt x="1315" y="731"/>
                  </a:lnTo>
                  <a:lnTo>
                    <a:pt x="1315" y="733"/>
                  </a:lnTo>
                  <a:lnTo>
                    <a:pt x="1317" y="733"/>
                  </a:lnTo>
                  <a:lnTo>
                    <a:pt x="1317" y="734"/>
                  </a:lnTo>
                  <a:lnTo>
                    <a:pt x="1315" y="734"/>
                  </a:lnTo>
                  <a:lnTo>
                    <a:pt x="1317" y="736"/>
                  </a:lnTo>
                  <a:lnTo>
                    <a:pt x="1315" y="736"/>
                  </a:lnTo>
                  <a:lnTo>
                    <a:pt x="1317" y="737"/>
                  </a:lnTo>
                  <a:lnTo>
                    <a:pt x="1317" y="738"/>
                  </a:lnTo>
                  <a:lnTo>
                    <a:pt x="1317" y="740"/>
                  </a:lnTo>
                  <a:lnTo>
                    <a:pt x="1317" y="741"/>
                  </a:lnTo>
                  <a:lnTo>
                    <a:pt x="1317" y="743"/>
                  </a:lnTo>
                  <a:lnTo>
                    <a:pt x="1318" y="743"/>
                  </a:lnTo>
                  <a:lnTo>
                    <a:pt x="1318" y="744"/>
                  </a:lnTo>
                  <a:lnTo>
                    <a:pt x="1318" y="746"/>
                  </a:lnTo>
                  <a:lnTo>
                    <a:pt x="1320" y="746"/>
                  </a:lnTo>
                  <a:lnTo>
                    <a:pt x="1320" y="747"/>
                  </a:lnTo>
                  <a:lnTo>
                    <a:pt x="1320" y="749"/>
                  </a:lnTo>
                  <a:lnTo>
                    <a:pt x="1320" y="750"/>
                  </a:lnTo>
                  <a:lnTo>
                    <a:pt x="1320" y="752"/>
                  </a:lnTo>
                  <a:lnTo>
                    <a:pt x="1320" y="753"/>
                  </a:lnTo>
                  <a:lnTo>
                    <a:pt x="1320" y="755"/>
                  </a:lnTo>
                  <a:lnTo>
                    <a:pt x="1320" y="756"/>
                  </a:lnTo>
                  <a:lnTo>
                    <a:pt x="1320" y="758"/>
                  </a:lnTo>
                  <a:lnTo>
                    <a:pt x="1318" y="758"/>
                  </a:lnTo>
                  <a:lnTo>
                    <a:pt x="1318" y="759"/>
                  </a:lnTo>
                  <a:lnTo>
                    <a:pt x="1320" y="759"/>
                  </a:lnTo>
                  <a:lnTo>
                    <a:pt x="1321" y="759"/>
                  </a:lnTo>
                  <a:lnTo>
                    <a:pt x="1323" y="758"/>
                  </a:lnTo>
                  <a:lnTo>
                    <a:pt x="1323" y="759"/>
                  </a:lnTo>
                  <a:lnTo>
                    <a:pt x="1323" y="760"/>
                  </a:lnTo>
                  <a:lnTo>
                    <a:pt x="1324" y="760"/>
                  </a:lnTo>
                  <a:lnTo>
                    <a:pt x="1325" y="762"/>
                  </a:lnTo>
                  <a:lnTo>
                    <a:pt x="1324" y="762"/>
                  </a:lnTo>
                  <a:lnTo>
                    <a:pt x="1324" y="763"/>
                  </a:lnTo>
                  <a:lnTo>
                    <a:pt x="1324" y="765"/>
                  </a:lnTo>
                  <a:lnTo>
                    <a:pt x="1324" y="766"/>
                  </a:lnTo>
                  <a:lnTo>
                    <a:pt x="1325" y="766"/>
                  </a:lnTo>
                  <a:lnTo>
                    <a:pt x="1325" y="768"/>
                  </a:lnTo>
                  <a:lnTo>
                    <a:pt x="1325" y="769"/>
                  </a:lnTo>
                  <a:lnTo>
                    <a:pt x="1325" y="771"/>
                  </a:lnTo>
                  <a:lnTo>
                    <a:pt x="1324" y="771"/>
                  </a:lnTo>
                  <a:lnTo>
                    <a:pt x="1323" y="771"/>
                  </a:lnTo>
                  <a:lnTo>
                    <a:pt x="1323" y="772"/>
                  </a:lnTo>
                  <a:lnTo>
                    <a:pt x="1321" y="772"/>
                  </a:lnTo>
                  <a:lnTo>
                    <a:pt x="1321" y="774"/>
                  </a:lnTo>
                  <a:lnTo>
                    <a:pt x="1323" y="774"/>
                  </a:lnTo>
                  <a:lnTo>
                    <a:pt x="1323" y="775"/>
                  </a:lnTo>
                  <a:lnTo>
                    <a:pt x="1324" y="777"/>
                  </a:lnTo>
                  <a:lnTo>
                    <a:pt x="1324" y="778"/>
                  </a:lnTo>
                  <a:lnTo>
                    <a:pt x="1324" y="780"/>
                  </a:lnTo>
                  <a:lnTo>
                    <a:pt x="1325" y="781"/>
                  </a:lnTo>
                  <a:lnTo>
                    <a:pt x="1325" y="782"/>
                  </a:lnTo>
                  <a:lnTo>
                    <a:pt x="1325" y="784"/>
                  </a:lnTo>
                  <a:lnTo>
                    <a:pt x="1327" y="784"/>
                  </a:lnTo>
                  <a:lnTo>
                    <a:pt x="1327" y="785"/>
                  </a:lnTo>
                  <a:lnTo>
                    <a:pt x="1328" y="785"/>
                  </a:lnTo>
                  <a:lnTo>
                    <a:pt x="1328" y="787"/>
                  </a:lnTo>
                  <a:lnTo>
                    <a:pt x="1330" y="788"/>
                  </a:lnTo>
                  <a:lnTo>
                    <a:pt x="1330" y="790"/>
                  </a:lnTo>
                  <a:lnTo>
                    <a:pt x="1331" y="791"/>
                  </a:lnTo>
                  <a:lnTo>
                    <a:pt x="1333" y="794"/>
                  </a:lnTo>
                  <a:lnTo>
                    <a:pt x="1333" y="796"/>
                  </a:lnTo>
                  <a:lnTo>
                    <a:pt x="1333" y="797"/>
                  </a:lnTo>
                  <a:lnTo>
                    <a:pt x="1333" y="799"/>
                  </a:lnTo>
                  <a:lnTo>
                    <a:pt x="1334" y="800"/>
                  </a:lnTo>
                  <a:lnTo>
                    <a:pt x="1336" y="802"/>
                  </a:lnTo>
                  <a:lnTo>
                    <a:pt x="1336" y="803"/>
                  </a:lnTo>
                  <a:lnTo>
                    <a:pt x="1337" y="803"/>
                  </a:lnTo>
                  <a:lnTo>
                    <a:pt x="1339" y="803"/>
                  </a:lnTo>
                  <a:lnTo>
                    <a:pt x="1339" y="805"/>
                  </a:lnTo>
                  <a:lnTo>
                    <a:pt x="1340" y="805"/>
                  </a:lnTo>
                  <a:lnTo>
                    <a:pt x="1342" y="806"/>
                  </a:lnTo>
                  <a:lnTo>
                    <a:pt x="1343" y="806"/>
                  </a:lnTo>
                  <a:lnTo>
                    <a:pt x="1343" y="807"/>
                  </a:lnTo>
                  <a:lnTo>
                    <a:pt x="1345" y="809"/>
                  </a:lnTo>
                  <a:lnTo>
                    <a:pt x="1346" y="809"/>
                  </a:lnTo>
                  <a:lnTo>
                    <a:pt x="1346" y="810"/>
                  </a:lnTo>
                  <a:lnTo>
                    <a:pt x="1348" y="810"/>
                  </a:lnTo>
                  <a:lnTo>
                    <a:pt x="1348" y="812"/>
                  </a:lnTo>
                  <a:lnTo>
                    <a:pt x="1348" y="813"/>
                  </a:lnTo>
                  <a:lnTo>
                    <a:pt x="1348" y="815"/>
                  </a:lnTo>
                  <a:lnTo>
                    <a:pt x="1349" y="815"/>
                  </a:lnTo>
                  <a:lnTo>
                    <a:pt x="1349" y="816"/>
                  </a:lnTo>
                  <a:lnTo>
                    <a:pt x="1349" y="818"/>
                  </a:lnTo>
                  <a:lnTo>
                    <a:pt x="1349" y="819"/>
                  </a:lnTo>
                  <a:lnTo>
                    <a:pt x="1350" y="821"/>
                  </a:lnTo>
                  <a:lnTo>
                    <a:pt x="1352" y="821"/>
                  </a:lnTo>
                  <a:lnTo>
                    <a:pt x="1352" y="822"/>
                  </a:lnTo>
                  <a:lnTo>
                    <a:pt x="1353" y="822"/>
                  </a:lnTo>
                  <a:lnTo>
                    <a:pt x="1353" y="824"/>
                  </a:lnTo>
                  <a:lnTo>
                    <a:pt x="1355" y="824"/>
                  </a:lnTo>
                  <a:lnTo>
                    <a:pt x="1355" y="825"/>
                  </a:lnTo>
                  <a:lnTo>
                    <a:pt x="1355" y="827"/>
                  </a:lnTo>
                  <a:lnTo>
                    <a:pt x="1356" y="827"/>
                  </a:lnTo>
                  <a:lnTo>
                    <a:pt x="1356" y="828"/>
                  </a:lnTo>
                  <a:lnTo>
                    <a:pt x="1358" y="828"/>
                  </a:lnTo>
                  <a:lnTo>
                    <a:pt x="1358" y="829"/>
                  </a:lnTo>
                  <a:lnTo>
                    <a:pt x="1368" y="835"/>
                  </a:lnTo>
                  <a:lnTo>
                    <a:pt x="1370" y="837"/>
                  </a:lnTo>
                  <a:lnTo>
                    <a:pt x="1371" y="838"/>
                  </a:lnTo>
                  <a:lnTo>
                    <a:pt x="1392" y="850"/>
                  </a:lnTo>
                  <a:lnTo>
                    <a:pt x="1393" y="863"/>
                  </a:lnTo>
                  <a:lnTo>
                    <a:pt x="1394" y="876"/>
                  </a:lnTo>
                  <a:lnTo>
                    <a:pt x="1396" y="900"/>
                  </a:lnTo>
                  <a:lnTo>
                    <a:pt x="1380" y="923"/>
                  </a:lnTo>
                  <a:lnTo>
                    <a:pt x="1380" y="925"/>
                  </a:lnTo>
                  <a:lnTo>
                    <a:pt x="1378" y="925"/>
                  </a:lnTo>
                  <a:lnTo>
                    <a:pt x="1377" y="925"/>
                  </a:lnTo>
                  <a:lnTo>
                    <a:pt x="1377" y="926"/>
                  </a:lnTo>
                  <a:lnTo>
                    <a:pt x="1377" y="928"/>
                  </a:lnTo>
                  <a:lnTo>
                    <a:pt x="1377" y="929"/>
                  </a:lnTo>
                  <a:lnTo>
                    <a:pt x="1377" y="931"/>
                  </a:lnTo>
                  <a:lnTo>
                    <a:pt x="1375" y="931"/>
                  </a:lnTo>
                  <a:lnTo>
                    <a:pt x="1375" y="932"/>
                  </a:lnTo>
                  <a:lnTo>
                    <a:pt x="1374" y="932"/>
                  </a:lnTo>
                  <a:lnTo>
                    <a:pt x="1374" y="934"/>
                  </a:lnTo>
                  <a:lnTo>
                    <a:pt x="1374" y="932"/>
                  </a:lnTo>
                  <a:lnTo>
                    <a:pt x="1372" y="932"/>
                  </a:lnTo>
                  <a:lnTo>
                    <a:pt x="1372" y="934"/>
                  </a:lnTo>
                  <a:lnTo>
                    <a:pt x="1372" y="935"/>
                  </a:lnTo>
                  <a:lnTo>
                    <a:pt x="1371" y="935"/>
                  </a:lnTo>
                  <a:lnTo>
                    <a:pt x="1370" y="935"/>
                  </a:lnTo>
                  <a:lnTo>
                    <a:pt x="1370" y="937"/>
                  </a:lnTo>
                  <a:lnTo>
                    <a:pt x="1368" y="937"/>
                  </a:lnTo>
                  <a:lnTo>
                    <a:pt x="1368" y="935"/>
                  </a:lnTo>
                  <a:lnTo>
                    <a:pt x="1367" y="935"/>
                  </a:lnTo>
                  <a:lnTo>
                    <a:pt x="1367" y="934"/>
                  </a:lnTo>
                  <a:lnTo>
                    <a:pt x="1367" y="935"/>
                  </a:lnTo>
                  <a:lnTo>
                    <a:pt x="1365" y="935"/>
                  </a:lnTo>
                  <a:lnTo>
                    <a:pt x="1365" y="937"/>
                  </a:lnTo>
                  <a:lnTo>
                    <a:pt x="1364" y="937"/>
                  </a:lnTo>
                  <a:lnTo>
                    <a:pt x="1362" y="937"/>
                  </a:lnTo>
                  <a:lnTo>
                    <a:pt x="1361" y="937"/>
                  </a:lnTo>
                  <a:lnTo>
                    <a:pt x="1359" y="938"/>
                  </a:lnTo>
                  <a:lnTo>
                    <a:pt x="1359" y="940"/>
                  </a:lnTo>
                  <a:lnTo>
                    <a:pt x="1359" y="938"/>
                  </a:lnTo>
                  <a:lnTo>
                    <a:pt x="1358" y="938"/>
                  </a:lnTo>
                  <a:lnTo>
                    <a:pt x="1356" y="938"/>
                  </a:lnTo>
                  <a:lnTo>
                    <a:pt x="1355" y="938"/>
                  </a:lnTo>
                  <a:lnTo>
                    <a:pt x="1353" y="938"/>
                  </a:lnTo>
                  <a:lnTo>
                    <a:pt x="1353" y="940"/>
                  </a:lnTo>
                  <a:lnTo>
                    <a:pt x="1352" y="940"/>
                  </a:lnTo>
                  <a:lnTo>
                    <a:pt x="1352" y="938"/>
                  </a:lnTo>
                  <a:lnTo>
                    <a:pt x="1352" y="937"/>
                  </a:lnTo>
                  <a:lnTo>
                    <a:pt x="1350" y="937"/>
                  </a:lnTo>
                  <a:lnTo>
                    <a:pt x="1349" y="937"/>
                  </a:lnTo>
                  <a:lnTo>
                    <a:pt x="1348" y="937"/>
                  </a:lnTo>
                  <a:lnTo>
                    <a:pt x="1346" y="937"/>
                  </a:lnTo>
                  <a:lnTo>
                    <a:pt x="1346" y="935"/>
                  </a:lnTo>
                  <a:lnTo>
                    <a:pt x="1345" y="935"/>
                  </a:lnTo>
                  <a:lnTo>
                    <a:pt x="1345" y="934"/>
                  </a:lnTo>
                  <a:lnTo>
                    <a:pt x="1345" y="935"/>
                  </a:lnTo>
                  <a:lnTo>
                    <a:pt x="1343" y="935"/>
                  </a:lnTo>
                  <a:lnTo>
                    <a:pt x="1343" y="934"/>
                  </a:lnTo>
                  <a:lnTo>
                    <a:pt x="1343" y="932"/>
                  </a:lnTo>
                  <a:lnTo>
                    <a:pt x="1343" y="931"/>
                  </a:lnTo>
                  <a:lnTo>
                    <a:pt x="1342" y="931"/>
                  </a:lnTo>
                  <a:lnTo>
                    <a:pt x="1342" y="929"/>
                  </a:lnTo>
                  <a:lnTo>
                    <a:pt x="1342" y="928"/>
                  </a:lnTo>
                  <a:lnTo>
                    <a:pt x="1340" y="928"/>
                  </a:lnTo>
                  <a:lnTo>
                    <a:pt x="1340" y="926"/>
                  </a:lnTo>
                  <a:lnTo>
                    <a:pt x="1340" y="925"/>
                  </a:lnTo>
                  <a:lnTo>
                    <a:pt x="1340" y="926"/>
                  </a:lnTo>
                  <a:lnTo>
                    <a:pt x="1339" y="926"/>
                  </a:lnTo>
                  <a:lnTo>
                    <a:pt x="1339" y="925"/>
                  </a:lnTo>
                  <a:lnTo>
                    <a:pt x="1339" y="923"/>
                  </a:lnTo>
                  <a:lnTo>
                    <a:pt x="1337" y="925"/>
                  </a:lnTo>
                  <a:lnTo>
                    <a:pt x="1336" y="925"/>
                  </a:lnTo>
                  <a:lnTo>
                    <a:pt x="1336" y="923"/>
                  </a:lnTo>
                  <a:lnTo>
                    <a:pt x="1334" y="923"/>
                  </a:lnTo>
                  <a:lnTo>
                    <a:pt x="1333" y="923"/>
                  </a:lnTo>
                  <a:lnTo>
                    <a:pt x="1331" y="923"/>
                  </a:lnTo>
                  <a:lnTo>
                    <a:pt x="1330" y="923"/>
                  </a:lnTo>
                  <a:lnTo>
                    <a:pt x="1330" y="922"/>
                  </a:lnTo>
                  <a:lnTo>
                    <a:pt x="1330" y="923"/>
                  </a:lnTo>
                  <a:lnTo>
                    <a:pt x="1328" y="923"/>
                  </a:lnTo>
                  <a:lnTo>
                    <a:pt x="1327" y="923"/>
                  </a:lnTo>
                  <a:lnTo>
                    <a:pt x="1327" y="922"/>
                  </a:lnTo>
                  <a:lnTo>
                    <a:pt x="1325" y="922"/>
                  </a:lnTo>
                  <a:lnTo>
                    <a:pt x="1324" y="922"/>
                  </a:lnTo>
                  <a:lnTo>
                    <a:pt x="1324" y="923"/>
                  </a:lnTo>
                  <a:lnTo>
                    <a:pt x="1324" y="925"/>
                  </a:lnTo>
                  <a:lnTo>
                    <a:pt x="1323" y="925"/>
                  </a:lnTo>
                  <a:lnTo>
                    <a:pt x="1324" y="925"/>
                  </a:lnTo>
                  <a:lnTo>
                    <a:pt x="1324" y="926"/>
                  </a:lnTo>
                  <a:lnTo>
                    <a:pt x="1324" y="928"/>
                  </a:lnTo>
                  <a:lnTo>
                    <a:pt x="1325" y="928"/>
                  </a:lnTo>
                  <a:lnTo>
                    <a:pt x="1325" y="929"/>
                  </a:lnTo>
                  <a:lnTo>
                    <a:pt x="1325" y="931"/>
                  </a:lnTo>
                  <a:lnTo>
                    <a:pt x="1327" y="931"/>
                  </a:lnTo>
                  <a:lnTo>
                    <a:pt x="1327" y="932"/>
                  </a:lnTo>
                  <a:lnTo>
                    <a:pt x="1327" y="934"/>
                  </a:lnTo>
                  <a:lnTo>
                    <a:pt x="1328" y="934"/>
                  </a:lnTo>
                  <a:lnTo>
                    <a:pt x="1328" y="935"/>
                  </a:lnTo>
                  <a:lnTo>
                    <a:pt x="1328" y="937"/>
                  </a:lnTo>
                  <a:lnTo>
                    <a:pt x="1330" y="937"/>
                  </a:lnTo>
                  <a:lnTo>
                    <a:pt x="1330" y="938"/>
                  </a:lnTo>
                  <a:lnTo>
                    <a:pt x="1330" y="940"/>
                  </a:lnTo>
                  <a:lnTo>
                    <a:pt x="1330" y="941"/>
                  </a:lnTo>
                  <a:lnTo>
                    <a:pt x="1330" y="943"/>
                  </a:lnTo>
                  <a:lnTo>
                    <a:pt x="1328" y="943"/>
                  </a:lnTo>
                  <a:lnTo>
                    <a:pt x="1328" y="944"/>
                  </a:lnTo>
                  <a:lnTo>
                    <a:pt x="1328" y="945"/>
                  </a:lnTo>
                  <a:lnTo>
                    <a:pt x="1328" y="947"/>
                  </a:lnTo>
                  <a:lnTo>
                    <a:pt x="1330" y="947"/>
                  </a:lnTo>
                  <a:lnTo>
                    <a:pt x="1330" y="948"/>
                  </a:lnTo>
                  <a:lnTo>
                    <a:pt x="1330" y="950"/>
                  </a:lnTo>
                  <a:lnTo>
                    <a:pt x="1330" y="951"/>
                  </a:lnTo>
                  <a:lnTo>
                    <a:pt x="1330" y="953"/>
                  </a:lnTo>
                  <a:lnTo>
                    <a:pt x="1330" y="954"/>
                  </a:lnTo>
                  <a:lnTo>
                    <a:pt x="1330" y="956"/>
                  </a:lnTo>
                  <a:lnTo>
                    <a:pt x="1331" y="957"/>
                  </a:lnTo>
                  <a:lnTo>
                    <a:pt x="1331" y="959"/>
                  </a:lnTo>
                  <a:lnTo>
                    <a:pt x="1331" y="960"/>
                  </a:lnTo>
                  <a:lnTo>
                    <a:pt x="1331" y="962"/>
                  </a:lnTo>
                  <a:lnTo>
                    <a:pt x="1331" y="963"/>
                  </a:lnTo>
                  <a:lnTo>
                    <a:pt x="1331" y="965"/>
                  </a:lnTo>
                  <a:lnTo>
                    <a:pt x="1331" y="966"/>
                  </a:lnTo>
                  <a:lnTo>
                    <a:pt x="1330" y="966"/>
                  </a:lnTo>
                  <a:lnTo>
                    <a:pt x="1330" y="967"/>
                  </a:lnTo>
                  <a:lnTo>
                    <a:pt x="1330" y="969"/>
                  </a:lnTo>
                  <a:lnTo>
                    <a:pt x="1328" y="969"/>
                  </a:lnTo>
                  <a:lnTo>
                    <a:pt x="1328" y="970"/>
                  </a:lnTo>
                  <a:lnTo>
                    <a:pt x="1327" y="970"/>
                  </a:lnTo>
                  <a:lnTo>
                    <a:pt x="1327" y="972"/>
                  </a:lnTo>
                  <a:lnTo>
                    <a:pt x="1327" y="973"/>
                  </a:lnTo>
                  <a:lnTo>
                    <a:pt x="1325" y="973"/>
                  </a:lnTo>
                  <a:lnTo>
                    <a:pt x="1325" y="975"/>
                  </a:lnTo>
                  <a:lnTo>
                    <a:pt x="1324" y="975"/>
                  </a:lnTo>
                  <a:lnTo>
                    <a:pt x="1324" y="976"/>
                  </a:lnTo>
                  <a:lnTo>
                    <a:pt x="1323" y="976"/>
                  </a:lnTo>
                  <a:lnTo>
                    <a:pt x="1323" y="978"/>
                  </a:lnTo>
                  <a:lnTo>
                    <a:pt x="1321" y="978"/>
                  </a:lnTo>
                  <a:lnTo>
                    <a:pt x="1320" y="978"/>
                  </a:lnTo>
                  <a:lnTo>
                    <a:pt x="1320" y="979"/>
                  </a:lnTo>
                  <a:lnTo>
                    <a:pt x="1318" y="979"/>
                  </a:lnTo>
                  <a:lnTo>
                    <a:pt x="1317" y="981"/>
                  </a:lnTo>
                  <a:lnTo>
                    <a:pt x="1315" y="981"/>
                  </a:lnTo>
                  <a:lnTo>
                    <a:pt x="1315" y="982"/>
                  </a:lnTo>
                  <a:lnTo>
                    <a:pt x="1314" y="982"/>
                  </a:lnTo>
                  <a:lnTo>
                    <a:pt x="1312" y="982"/>
                  </a:lnTo>
                  <a:lnTo>
                    <a:pt x="1312" y="984"/>
                  </a:lnTo>
                  <a:lnTo>
                    <a:pt x="1311" y="984"/>
                  </a:lnTo>
                  <a:lnTo>
                    <a:pt x="1309" y="985"/>
                  </a:lnTo>
                  <a:lnTo>
                    <a:pt x="1308" y="985"/>
                  </a:lnTo>
                  <a:lnTo>
                    <a:pt x="1306" y="987"/>
                  </a:lnTo>
                  <a:lnTo>
                    <a:pt x="1305" y="988"/>
                  </a:lnTo>
                  <a:lnTo>
                    <a:pt x="1303" y="990"/>
                  </a:lnTo>
                  <a:lnTo>
                    <a:pt x="1302" y="991"/>
                  </a:lnTo>
                  <a:lnTo>
                    <a:pt x="1301" y="992"/>
                  </a:lnTo>
                  <a:lnTo>
                    <a:pt x="1301" y="994"/>
                  </a:lnTo>
                  <a:lnTo>
                    <a:pt x="1299" y="994"/>
                  </a:lnTo>
                  <a:lnTo>
                    <a:pt x="1299" y="995"/>
                  </a:lnTo>
                  <a:lnTo>
                    <a:pt x="1298" y="995"/>
                  </a:lnTo>
                  <a:lnTo>
                    <a:pt x="1298" y="997"/>
                  </a:lnTo>
                  <a:lnTo>
                    <a:pt x="1298" y="998"/>
                  </a:lnTo>
                  <a:lnTo>
                    <a:pt x="1296" y="998"/>
                  </a:lnTo>
                  <a:lnTo>
                    <a:pt x="1296" y="997"/>
                  </a:lnTo>
                  <a:lnTo>
                    <a:pt x="1295" y="997"/>
                  </a:lnTo>
                  <a:lnTo>
                    <a:pt x="1293" y="997"/>
                  </a:lnTo>
                  <a:lnTo>
                    <a:pt x="1293" y="995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0" y="997"/>
                  </a:lnTo>
                  <a:lnTo>
                    <a:pt x="1290" y="995"/>
                  </a:lnTo>
                  <a:lnTo>
                    <a:pt x="1289" y="995"/>
                  </a:lnTo>
                  <a:lnTo>
                    <a:pt x="1287" y="995"/>
                  </a:lnTo>
                  <a:lnTo>
                    <a:pt x="1286" y="995"/>
                  </a:lnTo>
                  <a:lnTo>
                    <a:pt x="1284" y="995"/>
                  </a:lnTo>
                  <a:lnTo>
                    <a:pt x="1284" y="994"/>
                  </a:lnTo>
                  <a:lnTo>
                    <a:pt x="1283" y="994"/>
                  </a:lnTo>
                  <a:lnTo>
                    <a:pt x="1281" y="994"/>
                  </a:lnTo>
                  <a:lnTo>
                    <a:pt x="1280" y="994"/>
                  </a:lnTo>
                  <a:lnTo>
                    <a:pt x="1280" y="992"/>
                  </a:lnTo>
                  <a:lnTo>
                    <a:pt x="1279" y="992"/>
                  </a:lnTo>
                  <a:lnTo>
                    <a:pt x="1279" y="991"/>
                  </a:lnTo>
                  <a:lnTo>
                    <a:pt x="1277" y="991"/>
                  </a:lnTo>
                  <a:lnTo>
                    <a:pt x="1277" y="992"/>
                  </a:lnTo>
                  <a:lnTo>
                    <a:pt x="1276" y="991"/>
                  </a:lnTo>
                  <a:lnTo>
                    <a:pt x="1274" y="991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1" y="990"/>
                  </a:lnTo>
                  <a:lnTo>
                    <a:pt x="1271" y="991"/>
                  </a:lnTo>
                  <a:lnTo>
                    <a:pt x="1271" y="990"/>
                  </a:lnTo>
                  <a:lnTo>
                    <a:pt x="1270" y="990"/>
                  </a:lnTo>
                  <a:lnTo>
                    <a:pt x="1268" y="990"/>
                  </a:lnTo>
                  <a:lnTo>
                    <a:pt x="1268" y="988"/>
                  </a:lnTo>
                  <a:lnTo>
                    <a:pt x="1268" y="990"/>
                  </a:lnTo>
                  <a:lnTo>
                    <a:pt x="1267" y="990"/>
                  </a:lnTo>
                  <a:lnTo>
                    <a:pt x="1267" y="991"/>
                  </a:lnTo>
                  <a:lnTo>
                    <a:pt x="1267" y="992"/>
                  </a:lnTo>
                  <a:lnTo>
                    <a:pt x="1267" y="994"/>
                  </a:lnTo>
                  <a:lnTo>
                    <a:pt x="1267" y="995"/>
                  </a:lnTo>
                  <a:lnTo>
                    <a:pt x="1267" y="997"/>
                  </a:lnTo>
                  <a:lnTo>
                    <a:pt x="1267" y="998"/>
                  </a:lnTo>
                  <a:lnTo>
                    <a:pt x="1267" y="1000"/>
                  </a:lnTo>
                  <a:lnTo>
                    <a:pt x="1268" y="1000"/>
                  </a:lnTo>
                  <a:lnTo>
                    <a:pt x="1270" y="1000"/>
                  </a:lnTo>
                  <a:lnTo>
                    <a:pt x="1270" y="1001"/>
                  </a:lnTo>
                  <a:lnTo>
                    <a:pt x="1271" y="1003"/>
                  </a:lnTo>
                  <a:lnTo>
                    <a:pt x="1271" y="1001"/>
                  </a:lnTo>
                  <a:lnTo>
                    <a:pt x="1271" y="1003"/>
                  </a:lnTo>
                  <a:lnTo>
                    <a:pt x="1273" y="1003"/>
                  </a:lnTo>
                  <a:lnTo>
                    <a:pt x="1274" y="1003"/>
                  </a:lnTo>
                  <a:lnTo>
                    <a:pt x="1274" y="1004"/>
                  </a:lnTo>
                  <a:lnTo>
                    <a:pt x="1274" y="1006"/>
                  </a:lnTo>
                  <a:lnTo>
                    <a:pt x="1276" y="1006"/>
                  </a:lnTo>
                  <a:lnTo>
                    <a:pt x="1277" y="1007"/>
                  </a:lnTo>
                  <a:lnTo>
                    <a:pt x="1279" y="1009"/>
                  </a:lnTo>
                  <a:lnTo>
                    <a:pt x="1279" y="1010"/>
                  </a:lnTo>
                  <a:lnTo>
                    <a:pt x="1280" y="1010"/>
                  </a:lnTo>
                  <a:lnTo>
                    <a:pt x="1281" y="1010"/>
                  </a:lnTo>
                  <a:lnTo>
                    <a:pt x="1283" y="1010"/>
                  </a:lnTo>
                  <a:lnTo>
                    <a:pt x="1284" y="1012"/>
                  </a:lnTo>
                  <a:lnTo>
                    <a:pt x="1286" y="1012"/>
                  </a:lnTo>
                  <a:lnTo>
                    <a:pt x="1287" y="1013"/>
                  </a:lnTo>
                  <a:lnTo>
                    <a:pt x="1287" y="1014"/>
                  </a:lnTo>
                  <a:lnTo>
                    <a:pt x="1289" y="1016"/>
                  </a:lnTo>
                  <a:lnTo>
                    <a:pt x="1289" y="1017"/>
                  </a:lnTo>
                  <a:lnTo>
                    <a:pt x="1289" y="1019"/>
                  </a:lnTo>
                  <a:lnTo>
                    <a:pt x="1289" y="1020"/>
                  </a:lnTo>
                  <a:lnTo>
                    <a:pt x="1289" y="1022"/>
                  </a:lnTo>
                  <a:lnTo>
                    <a:pt x="1289" y="1023"/>
                  </a:lnTo>
                  <a:lnTo>
                    <a:pt x="1289" y="1025"/>
                  </a:lnTo>
                  <a:lnTo>
                    <a:pt x="1287" y="1025"/>
                  </a:lnTo>
                  <a:lnTo>
                    <a:pt x="1287" y="1026"/>
                  </a:lnTo>
                  <a:lnTo>
                    <a:pt x="1286" y="1026"/>
                  </a:lnTo>
                  <a:lnTo>
                    <a:pt x="1286" y="1028"/>
                  </a:lnTo>
                  <a:lnTo>
                    <a:pt x="1284" y="1029"/>
                  </a:lnTo>
                  <a:lnTo>
                    <a:pt x="1284" y="1031"/>
                  </a:lnTo>
                  <a:lnTo>
                    <a:pt x="1284" y="1032"/>
                  </a:lnTo>
                  <a:lnTo>
                    <a:pt x="1284" y="1034"/>
                  </a:lnTo>
                  <a:lnTo>
                    <a:pt x="1283" y="1034"/>
                  </a:lnTo>
                  <a:lnTo>
                    <a:pt x="1283" y="1035"/>
                  </a:lnTo>
                  <a:lnTo>
                    <a:pt x="1283" y="1036"/>
                  </a:lnTo>
                  <a:lnTo>
                    <a:pt x="1283" y="1038"/>
                  </a:lnTo>
                  <a:lnTo>
                    <a:pt x="1283" y="1039"/>
                  </a:lnTo>
                  <a:lnTo>
                    <a:pt x="1283" y="1041"/>
                  </a:lnTo>
                  <a:lnTo>
                    <a:pt x="1281" y="1041"/>
                  </a:lnTo>
                  <a:lnTo>
                    <a:pt x="1281" y="1042"/>
                  </a:lnTo>
                  <a:lnTo>
                    <a:pt x="1281" y="1044"/>
                  </a:lnTo>
                  <a:lnTo>
                    <a:pt x="1280" y="1044"/>
                  </a:lnTo>
                  <a:lnTo>
                    <a:pt x="1280" y="1045"/>
                  </a:lnTo>
                  <a:lnTo>
                    <a:pt x="1277" y="1047"/>
                  </a:lnTo>
                  <a:lnTo>
                    <a:pt x="1277" y="1048"/>
                  </a:lnTo>
                  <a:lnTo>
                    <a:pt x="1276" y="1048"/>
                  </a:lnTo>
                  <a:lnTo>
                    <a:pt x="1276" y="1050"/>
                  </a:lnTo>
                  <a:lnTo>
                    <a:pt x="1276" y="1051"/>
                  </a:lnTo>
                  <a:lnTo>
                    <a:pt x="1276" y="1053"/>
                  </a:lnTo>
                  <a:lnTo>
                    <a:pt x="1274" y="1053"/>
                  </a:lnTo>
                  <a:lnTo>
                    <a:pt x="1274" y="1054"/>
                  </a:lnTo>
                  <a:lnTo>
                    <a:pt x="1274" y="1056"/>
                  </a:lnTo>
                  <a:lnTo>
                    <a:pt x="1274" y="1057"/>
                  </a:lnTo>
                  <a:lnTo>
                    <a:pt x="1274" y="1059"/>
                  </a:lnTo>
                  <a:lnTo>
                    <a:pt x="1274" y="1060"/>
                  </a:lnTo>
                  <a:lnTo>
                    <a:pt x="1274" y="1061"/>
                  </a:lnTo>
                  <a:lnTo>
                    <a:pt x="1273" y="1061"/>
                  </a:lnTo>
                  <a:lnTo>
                    <a:pt x="1273" y="1063"/>
                  </a:lnTo>
                  <a:lnTo>
                    <a:pt x="1271" y="1063"/>
                  </a:lnTo>
                  <a:lnTo>
                    <a:pt x="1270" y="1063"/>
                  </a:lnTo>
                  <a:lnTo>
                    <a:pt x="1270" y="1064"/>
                  </a:lnTo>
                  <a:lnTo>
                    <a:pt x="1268" y="1064"/>
                  </a:lnTo>
                  <a:lnTo>
                    <a:pt x="1268" y="1066"/>
                  </a:lnTo>
                  <a:lnTo>
                    <a:pt x="1267" y="1067"/>
                  </a:lnTo>
                  <a:lnTo>
                    <a:pt x="1265" y="1069"/>
                  </a:lnTo>
                  <a:lnTo>
                    <a:pt x="1265" y="1070"/>
                  </a:lnTo>
                  <a:lnTo>
                    <a:pt x="1264" y="1070"/>
                  </a:lnTo>
                  <a:lnTo>
                    <a:pt x="1262" y="1069"/>
                  </a:lnTo>
                  <a:lnTo>
                    <a:pt x="1262" y="1067"/>
                  </a:lnTo>
                  <a:lnTo>
                    <a:pt x="1261" y="1067"/>
                  </a:lnTo>
                  <a:lnTo>
                    <a:pt x="1261" y="1066"/>
                  </a:lnTo>
                  <a:lnTo>
                    <a:pt x="1259" y="1066"/>
                  </a:lnTo>
                  <a:lnTo>
                    <a:pt x="1259" y="1064"/>
                  </a:lnTo>
                  <a:lnTo>
                    <a:pt x="1258" y="1064"/>
                  </a:lnTo>
                  <a:lnTo>
                    <a:pt x="1258" y="1063"/>
                  </a:lnTo>
                  <a:lnTo>
                    <a:pt x="1256" y="1061"/>
                  </a:lnTo>
                  <a:lnTo>
                    <a:pt x="1256" y="1060"/>
                  </a:lnTo>
                  <a:lnTo>
                    <a:pt x="1255" y="1060"/>
                  </a:lnTo>
                  <a:lnTo>
                    <a:pt x="1255" y="1059"/>
                  </a:lnTo>
                  <a:lnTo>
                    <a:pt x="1255" y="1057"/>
                  </a:lnTo>
                  <a:lnTo>
                    <a:pt x="1255" y="1056"/>
                  </a:lnTo>
                  <a:lnTo>
                    <a:pt x="1254" y="1056"/>
                  </a:lnTo>
                  <a:lnTo>
                    <a:pt x="1254" y="1054"/>
                  </a:lnTo>
                  <a:lnTo>
                    <a:pt x="1252" y="1054"/>
                  </a:lnTo>
                  <a:lnTo>
                    <a:pt x="1252" y="1053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3"/>
                  </a:lnTo>
                  <a:lnTo>
                    <a:pt x="1249" y="1054"/>
                  </a:lnTo>
                  <a:lnTo>
                    <a:pt x="1249" y="1056"/>
                  </a:lnTo>
                  <a:lnTo>
                    <a:pt x="1248" y="1056"/>
                  </a:lnTo>
                  <a:lnTo>
                    <a:pt x="1248" y="1057"/>
                  </a:lnTo>
                  <a:lnTo>
                    <a:pt x="1248" y="1059"/>
                  </a:lnTo>
                  <a:lnTo>
                    <a:pt x="1246" y="1059"/>
                  </a:lnTo>
                  <a:lnTo>
                    <a:pt x="1246" y="1060"/>
                  </a:lnTo>
                  <a:lnTo>
                    <a:pt x="1245" y="1060"/>
                  </a:lnTo>
                  <a:lnTo>
                    <a:pt x="1243" y="1061"/>
                  </a:lnTo>
                  <a:lnTo>
                    <a:pt x="1243" y="1063"/>
                  </a:lnTo>
                  <a:lnTo>
                    <a:pt x="1242" y="1063"/>
                  </a:lnTo>
                  <a:lnTo>
                    <a:pt x="1240" y="1064"/>
                  </a:lnTo>
                  <a:lnTo>
                    <a:pt x="1239" y="1064"/>
                  </a:lnTo>
                  <a:lnTo>
                    <a:pt x="1237" y="1066"/>
                  </a:lnTo>
                  <a:lnTo>
                    <a:pt x="1236" y="1066"/>
                  </a:lnTo>
                  <a:lnTo>
                    <a:pt x="1236" y="1067"/>
                  </a:lnTo>
                  <a:lnTo>
                    <a:pt x="1234" y="1067"/>
                  </a:lnTo>
                  <a:lnTo>
                    <a:pt x="1234" y="1069"/>
                  </a:lnTo>
                  <a:lnTo>
                    <a:pt x="1233" y="1069"/>
                  </a:lnTo>
                  <a:lnTo>
                    <a:pt x="1232" y="1069"/>
                  </a:lnTo>
                  <a:lnTo>
                    <a:pt x="1230" y="1070"/>
                  </a:lnTo>
                  <a:lnTo>
                    <a:pt x="1229" y="1070"/>
                  </a:lnTo>
                  <a:lnTo>
                    <a:pt x="1227" y="1070"/>
                  </a:lnTo>
                  <a:lnTo>
                    <a:pt x="1226" y="1070"/>
                  </a:lnTo>
                  <a:lnTo>
                    <a:pt x="1224" y="1072"/>
                  </a:lnTo>
                  <a:lnTo>
                    <a:pt x="1223" y="1072"/>
                  </a:lnTo>
                  <a:lnTo>
                    <a:pt x="1221" y="1073"/>
                  </a:lnTo>
                  <a:lnTo>
                    <a:pt x="1221" y="1075"/>
                  </a:lnTo>
                  <a:lnTo>
                    <a:pt x="1220" y="1075"/>
                  </a:lnTo>
                  <a:lnTo>
                    <a:pt x="1220" y="1076"/>
                  </a:lnTo>
                  <a:lnTo>
                    <a:pt x="1218" y="1076"/>
                  </a:lnTo>
                  <a:lnTo>
                    <a:pt x="1218" y="1078"/>
                  </a:lnTo>
                  <a:lnTo>
                    <a:pt x="1218" y="1079"/>
                  </a:lnTo>
                  <a:lnTo>
                    <a:pt x="1217" y="1081"/>
                  </a:lnTo>
                  <a:lnTo>
                    <a:pt x="1217" y="1082"/>
                  </a:lnTo>
                  <a:lnTo>
                    <a:pt x="1217" y="1083"/>
                  </a:lnTo>
                  <a:lnTo>
                    <a:pt x="1215" y="1085"/>
                  </a:lnTo>
                  <a:lnTo>
                    <a:pt x="1215" y="1086"/>
                  </a:lnTo>
                  <a:lnTo>
                    <a:pt x="1215" y="1088"/>
                  </a:lnTo>
                  <a:lnTo>
                    <a:pt x="1214" y="1089"/>
                  </a:lnTo>
                  <a:lnTo>
                    <a:pt x="1214" y="1091"/>
                  </a:lnTo>
                  <a:lnTo>
                    <a:pt x="1214" y="1092"/>
                  </a:lnTo>
                  <a:lnTo>
                    <a:pt x="1212" y="1092"/>
                  </a:lnTo>
                  <a:lnTo>
                    <a:pt x="1212" y="1094"/>
                  </a:lnTo>
                  <a:lnTo>
                    <a:pt x="1211" y="1095"/>
                  </a:lnTo>
                  <a:lnTo>
                    <a:pt x="1211" y="1097"/>
                  </a:lnTo>
                  <a:lnTo>
                    <a:pt x="1210" y="1098"/>
                  </a:lnTo>
                  <a:lnTo>
                    <a:pt x="1211" y="1098"/>
                  </a:lnTo>
                  <a:lnTo>
                    <a:pt x="1210" y="1098"/>
                  </a:lnTo>
                  <a:lnTo>
                    <a:pt x="1210" y="1100"/>
                  </a:lnTo>
                  <a:lnTo>
                    <a:pt x="1211" y="1101"/>
                  </a:lnTo>
                  <a:lnTo>
                    <a:pt x="1211" y="1103"/>
                  </a:lnTo>
                  <a:lnTo>
                    <a:pt x="1212" y="1103"/>
                  </a:lnTo>
                  <a:lnTo>
                    <a:pt x="1212" y="1104"/>
                  </a:lnTo>
                  <a:lnTo>
                    <a:pt x="1214" y="1104"/>
                  </a:lnTo>
                  <a:lnTo>
                    <a:pt x="1215" y="1106"/>
                  </a:lnTo>
                  <a:lnTo>
                    <a:pt x="1215" y="1107"/>
                  </a:lnTo>
                  <a:lnTo>
                    <a:pt x="1217" y="1107"/>
                  </a:lnTo>
                  <a:lnTo>
                    <a:pt x="1217" y="1108"/>
                  </a:lnTo>
                  <a:lnTo>
                    <a:pt x="1218" y="1108"/>
                  </a:lnTo>
                  <a:lnTo>
                    <a:pt x="1218" y="1110"/>
                  </a:lnTo>
                  <a:lnTo>
                    <a:pt x="1218" y="1111"/>
                  </a:lnTo>
                  <a:lnTo>
                    <a:pt x="1220" y="1113"/>
                  </a:lnTo>
                  <a:lnTo>
                    <a:pt x="1220" y="1114"/>
                  </a:lnTo>
                  <a:lnTo>
                    <a:pt x="1220" y="1116"/>
                  </a:lnTo>
                  <a:lnTo>
                    <a:pt x="1221" y="1116"/>
                  </a:lnTo>
                  <a:lnTo>
                    <a:pt x="1221" y="1117"/>
                  </a:lnTo>
                  <a:lnTo>
                    <a:pt x="1220" y="1119"/>
                  </a:lnTo>
                  <a:lnTo>
                    <a:pt x="1220" y="1120"/>
                  </a:lnTo>
                  <a:lnTo>
                    <a:pt x="1218" y="1120"/>
                  </a:lnTo>
                  <a:lnTo>
                    <a:pt x="1217" y="1120"/>
                  </a:lnTo>
                  <a:lnTo>
                    <a:pt x="1215" y="1120"/>
                  </a:lnTo>
                  <a:lnTo>
                    <a:pt x="1214" y="1120"/>
                  </a:lnTo>
                  <a:lnTo>
                    <a:pt x="1212" y="1120"/>
                  </a:lnTo>
                  <a:lnTo>
                    <a:pt x="1212" y="1119"/>
                  </a:lnTo>
                  <a:lnTo>
                    <a:pt x="1211" y="1119"/>
                  </a:lnTo>
                  <a:lnTo>
                    <a:pt x="1210" y="1119"/>
                  </a:lnTo>
                  <a:lnTo>
                    <a:pt x="1210" y="1117"/>
                  </a:lnTo>
                  <a:lnTo>
                    <a:pt x="1208" y="1116"/>
                  </a:lnTo>
                  <a:lnTo>
                    <a:pt x="1207" y="1116"/>
                  </a:lnTo>
                  <a:lnTo>
                    <a:pt x="1207" y="1114"/>
                  </a:lnTo>
                  <a:lnTo>
                    <a:pt x="1205" y="1114"/>
                  </a:lnTo>
                  <a:lnTo>
                    <a:pt x="1205" y="1113"/>
                  </a:lnTo>
                  <a:lnTo>
                    <a:pt x="1204" y="1113"/>
                  </a:lnTo>
                  <a:lnTo>
                    <a:pt x="1204" y="1111"/>
                  </a:lnTo>
                  <a:lnTo>
                    <a:pt x="1202" y="1111"/>
                  </a:lnTo>
                  <a:lnTo>
                    <a:pt x="1202" y="1110"/>
                  </a:lnTo>
                  <a:lnTo>
                    <a:pt x="1201" y="1110"/>
                  </a:lnTo>
                  <a:lnTo>
                    <a:pt x="1199" y="1110"/>
                  </a:lnTo>
                  <a:lnTo>
                    <a:pt x="1199" y="1108"/>
                  </a:lnTo>
                  <a:lnTo>
                    <a:pt x="1199" y="1107"/>
                  </a:lnTo>
                  <a:lnTo>
                    <a:pt x="1198" y="1107"/>
                  </a:lnTo>
                  <a:lnTo>
                    <a:pt x="1198" y="1106"/>
                  </a:lnTo>
                  <a:lnTo>
                    <a:pt x="1196" y="1106"/>
                  </a:lnTo>
                  <a:lnTo>
                    <a:pt x="1195" y="1106"/>
                  </a:lnTo>
                  <a:lnTo>
                    <a:pt x="1193" y="1106"/>
                  </a:lnTo>
                  <a:lnTo>
                    <a:pt x="1192" y="1106"/>
                  </a:lnTo>
                  <a:lnTo>
                    <a:pt x="1190" y="1106"/>
                  </a:lnTo>
                  <a:lnTo>
                    <a:pt x="1189" y="1106"/>
                  </a:lnTo>
                  <a:lnTo>
                    <a:pt x="1189" y="1107"/>
                  </a:lnTo>
                  <a:lnTo>
                    <a:pt x="1187" y="1108"/>
                  </a:lnTo>
                  <a:lnTo>
                    <a:pt x="1186" y="1108"/>
                  </a:lnTo>
                  <a:lnTo>
                    <a:pt x="1186" y="1110"/>
                  </a:lnTo>
                  <a:lnTo>
                    <a:pt x="1185" y="1110"/>
                  </a:lnTo>
                  <a:lnTo>
                    <a:pt x="1183" y="1110"/>
                  </a:lnTo>
                  <a:lnTo>
                    <a:pt x="1180" y="1110"/>
                  </a:lnTo>
                  <a:lnTo>
                    <a:pt x="1180" y="1111"/>
                  </a:lnTo>
                  <a:lnTo>
                    <a:pt x="1179" y="1111"/>
                  </a:lnTo>
                  <a:lnTo>
                    <a:pt x="1177" y="1113"/>
                  </a:lnTo>
                  <a:lnTo>
                    <a:pt x="1176" y="1113"/>
                  </a:lnTo>
                  <a:lnTo>
                    <a:pt x="1176" y="1114"/>
                  </a:lnTo>
                  <a:lnTo>
                    <a:pt x="1174" y="1114"/>
                  </a:lnTo>
                  <a:lnTo>
                    <a:pt x="1174" y="1116"/>
                  </a:lnTo>
                  <a:lnTo>
                    <a:pt x="1173" y="1117"/>
                  </a:lnTo>
                  <a:lnTo>
                    <a:pt x="1173" y="1119"/>
                  </a:lnTo>
                  <a:lnTo>
                    <a:pt x="1171" y="1120"/>
                  </a:lnTo>
                  <a:lnTo>
                    <a:pt x="1171" y="1122"/>
                  </a:lnTo>
                  <a:lnTo>
                    <a:pt x="1171" y="1123"/>
                  </a:lnTo>
                  <a:lnTo>
                    <a:pt x="1170" y="1123"/>
                  </a:lnTo>
                  <a:lnTo>
                    <a:pt x="1170" y="1125"/>
                  </a:lnTo>
                  <a:lnTo>
                    <a:pt x="1170" y="1126"/>
                  </a:lnTo>
                  <a:lnTo>
                    <a:pt x="1171" y="1128"/>
                  </a:lnTo>
                  <a:lnTo>
                    <a:pt x="1171" y="1129"/>
                  </a:lnTo>
                  <a:lnTo>
                    <a:pt x="1171" y="1130"/>
                  </a:lnTo>
                  <a:lnTo>
                    <a:pt x="1171" y="1132"/>
                  </a:lnTo>
                  <a:lnTo>
                    <a:pt x="1171" y="1133"/>
                  </a:lnTo>
                  <a:lnTo>
                    <a:pt x="1170" y="1135"/>
                  </a:lnTo>
                  <a:lnTo>
                    <a:pt x="1170" y="1136"/>
                  </a:lnTo>
                  <a:lnTo>
                    <a:pt x="1168" y="1138"/>
                  </a:lnTo>
                  <a:lnTo>
                    <a:pt x="1168" y="1139"/>
                  </a:lnTo>
                  <a:lnTo>
                    <a:pt x="1167" y="1139"/>
                  </a:lnTo>
                  <a:lnTo>
                    <a:pt x="1167" y="1141"/>
                  </a:lnTo>
                  <a:lnTo>
                    <a:pt x="1167" y="1142"/>
                  </a:lnTo>
                  <a:lnTo>
                    <a:pt x="1165" y="1142"/>
                  </a:lnTo>
                  <a:lnTo>
                    <a:pt x="1165" y="1144"/>
                  </a:lnTo>
                  <a:lnTo>
                    <a:pt x="1165" y="1145"/>
                  </a:lnTo>
                  <a:lnTo>
                    <a:pt x="1165" y="1147"/>
                  </a:lnTo>
                  <a:lnTo>
                    <a:pt x="1165" y="1148"/>
                  </a:lnTo>
                  <a:lnTo>
                    <a:pt x="1165" y="1150"/>
                  </a:lnTo>
                  <a:lnTo>
                    <a:pt x="1165" y="1151"/>
                  </a:lnTo>
                  <a:lnTo>
                    <a:pt x="1165" y="1152"/>
                  </a:lnTo>
                  <a:lnTo>
                    <a:pt x="1165" y="1154"/>
                  </a:lnTo>
                  <a:lnTo>
                    <a:pt x="1164" y="1154"/>
                  </a:lnTo>
                  <a:lnTo>
                    <a:pt x="1164" y="1155"/>
                  </a:lnTo>
                  <a:lnTo>
                    <a:pt x="1164" y="1157"/>
                  </a:lnTo>
                  <a:lnTo>
                    <a:pt x="1164" y="1158"/>
                  </a:lnTo>
                  <a:lnTo>
                    <a:pt x="1164" y="1160"/>
                  </a:lnTo>
                  <a:lnTo>
                    <a:pt x="1164" y="1161"/>
                  </a:lnTo>
                  <a:lnTo>
                    <a:pt x="1164" y="1163"/>
                  </a:lnTo>
                  <a:lnTo>
                    <a:pt x="1163" y="1163"/>
                  </a:lnTo>
                  <a:lnTo>
                    <a:pt x="1163" y="1164"/>
                  </a:lnTo>
                  <a:lnTo>
                    <a:pt x="1161" y="1164"/>
                  </a:lnTo>
                  <a:lnTo>
                    <a:pt x="1160" y="1164"/>
                  </a:lnTo>
                  <a:lnTo>
                    <a:pt x="1160" y="1166"/>
                  </a:lnTo>
                  <a:lnTo>
                    <a:pt x="1158" y="1166"/>
                  </a:lnTo>
                  <a:lnTo>
                    <a:pt x="1158" y="1164"/>
                  </a:lnTo>
                  <a:lnTo>
                    <a:pt x="1157" y="1164"/>
                  </a:lnTo>
                  <a:lnTo>
                    <a:pt x="1155" y="1164"/>
                  </a:lnTo>
                  <a:lnTo>
                    <a:pt x="1154" y="1166"/>
                  </a:lnTo>
                  <a:lnTo>
                    <a:pt x="1152" y="1166"/>
                  </a:lnTo>
                  <a:lnTo>
                    <a:pt x="1151" y="1166"/>
                  </a:lnTo>
                  <a:lnTo>
                    <a:pt x="1151" y="1167"/>
                  </a:lnTo>
                  <a:lnTo>
                    <a:pt x="1149" y="1167"/>
                  </a:lnTo>
                  <a:lnTo>
                    <a:pt x="1149" y="1169"/>
                  </a:lnTo>
                  <a:lnTo>
                    <a:pt x="1151" y="1169"/>
                  </a:lnTo>
                  <a:lnTo>
                    <a:pt x="1151" y="1170"/>
                  </a:lnTo>
                  <a:lnTo>
                    <a:pt x="1151" y="1172"/>
                  </a:lnTo>
                  <a:lnTo>
                    <a:pt x="1152" y="1172"/>
                  </a:lnTo>
                  <a:lnTo>
                    <a:pt x="1152" y="1173"/>
                  </a:lnTo>
                  <a:lnTo>
                    <a:pt x="1151" y="1175"/>
                  </a:lnTo>
                  <a:lnTo>
                    <a:pt x="1149" y="1176"/>
                  </a:lnTo>
                  <a:lnTo>
                    <a:pt x="1149" y="1177"/>
                  </a:lnTo>
                  <a:lnTo>
                    <a:pt x="1148" y="1177"/>
                  </a:lnTo>
                  <a:lnTo>
                    <a:pt x="1148" y="1179"/>
                  </a:lnTo>
                  <a:lnTo>
                    <a:pt x="1148" y="1180"/>
                  </a:lnTo>
                  <a:lnTo>
                    <a:pt x="1146" y="1182"/>
                  </a:lnTo>
                  <a:lnTo>
                    <a:pt x="1146" y="1183"/>
                  </a:lnTo>
                  <a:lnTo>
                    <a:pt x="1145" y="1183"/>
                  </a:lnTo>
                  <a:lnTo>
                    <a:pt x="1145" y="1185"/>
                  </a:lnTo>
                  <a:lnTo>
                    <a:pt x="1143" y="1185"/>
                  </a:lnTo>
                  <a:lnTo>
                    <a:pt x="1142" y="1185"/>
                  </a:lnTo>
                  <a:lnTo>
                    <a:pt x="1141" y="1185"/>
                  </a:lnTo>
                  <a:lnTo>
                    <a:pt x="1139" y="1185"/>
                  </a:lnTo>
                  <a:lnTo>
                    <a:pt x="1138" y="1185"/>
                  </a:lnTo>
                  <a:lnTo>
                    <a:pt x="1138" y="1186"/>
                  </a:lnTo>
                  <a:lnTo>
                    <a:pt x="1136" y="1188"/>
                  </a:lnTo>
                  <a:lnTo>
                    <a:pt x="1135" y="1189"/>
                  </a:lnTo>
                  <a:lnTo>
                    <a:pt x="1135" y="1191"/>
                  </a:lnTo>
                  <a:lnTo>
                    <a:pt x="1133" y="1191"/>
                  </a:lnTo>
                  <a:lnTo>
                    <a:pt x="1133" y="1192"/>
                  </a:lnTo>
                  <a:lnTo>
                    <a:pt x="1132" y="1192"/>
                  </a:lnTo>
                  <a:lnTo>
                    <a:pt x="1130" y="1192"/>
                  </a:lnTo>
                  <a:lnTo>
                    <a:pt x="1130" y="1191"/>
                  </a:lnTo>
                  <a:lnTo>
                    <a:pt x="1129" y="1191"/>
                  </a:lnTo>
                  <a:lnTo>
                    <a:pt x="1127" y="1191"/>
                  </a:lnTo>
                  <a:lnTo>
                    <a:pt x="1126" y="1191"/>
                  </a:lnTo>
                  <a:lnTo>
                    <a:pt x="1124" y="1191"/>
                  </a:lnTo>
                  <a:lnTo>
                    <a:pt x="1124" y="1192"/>
                  </a:lnTo>
                  <a:lnTo>
                    <a:pt x="1123" y="1192"/>
                  </a:lnTo>
                  <a:lnTo>
                    <a:pt x="1121" y="1192"/>
                  </a:lnTo>
                  <a:lnTo>
                    <a:pt x="1121" y="1194"/>
                  </a:lnTo>
                  <a:lnTo>
                    <a:pt x="1120" y="1194"/>
                  </a:lnTo>
                  <a:lnTo>
                    <a:pt x="1120" y="1195"/>
                  </a:lnTo>
                  <a:lnTo>
                    <a:pt x="1118" y="1195"/>
                  </a:lnTo>
                  <a:lnTo>
                    <a:pt x="1118" y="1197"/>
                  </a:lnTo>
                  <a:lnTo>
                    <a:pt x="1117" y="1197"/>
                  </a:lnTo>
                  <a:lnTo>
                    <a:pt x="1117" y="1198"/>
                  </a:lnTo>
                  <a:lnTo>
                    <a:pt x="1116" y="1198"/>
                  </a:lnTo>
                  <a:lnTo>
                    <a:pt x="1114" y="1199"/>
                  </a:lnTo>
                  <a:lnTo>
                    <a:pt x="1114" y="1201"/>
                  </a:lnTo>
                  <a:lnTo>
                    <a:pt x="1113" y="1201"/>
                  </a:lnTo>
                  <a:lnTo>
                    <a:pt x="1111" y="1202"/>
                  </a:lnTo>
                  <a:lnTo>
                    <a:pt x="1110" y="1202"/>
                  </a:lnTo>
                  <a:lnTo>
                    <a:pt x="1110" y="1204"/>
                  </a:lnTo>
                  <a:lnTo>
                    <a:pt x="1108" y="1204"/>
                  </a:lnTo>
                  <a:lnTo>
                    <a:pt x="1108" y="1205"/>
                  </a:lnTo>
                  <a:lnTo>
                    <a:pt x="1107" y="1205"/>
                  </a:lnTo>
                  <a:lnTo>
                    <a:pt x="1107" y="1207"/>
                  </a:lnTo>
                  <a:lnTo>
                    <a:pt x="1105" y="1207"/>
                  </a:lnTo>
                  <a:lnTo>
                    <a:pt x="1105" y="1208"/>
                  </a:lnTo>
                  <a:lnTo>
                    <a:pt x="1104" y="1208"/>
                  </a:lnTo>
                  <a:lnTo>
                    <a:pt x="1104" y="1210"/>
                  </a:lnTo>
                  <a:lnTo>
                    <a:pt x="1102" y="1210"/>
                  </a:lnTo>
                  <a:lnTo>
                    <a:pt x="1102" y="1211"/>
                  </a:lnTo>
                  <a:lnTo>
                    <a:pt x="1101" y="1213"/>
                  </a:lnTo>
                  <a:lnTo>
                    <a:pt x="1099" y="1214"/>
                  </a:lnTo>
                  <a:lnTo>
                    <a:pt x="1098" y="1214"/>
                  </a:lnTo>
                  <a:lnTo>
                    <a:pt x="1096" y="1214"/>
                  </a:lnTo>
                  <a:lnTo>
                    <a:pt x="1095" y="1214"/>
                  </a:lnTo>
                  <a:lnTo>
                    <a:pt x="1095" y="1213"/>
                  </a:lnTo>
                  <a:lnTo>
                    <a:pt x="1094" y="1213"/>
                  </a:lnTo>
                  <a:lnTo>
                    <a:pt x="1092" y="1214"/>
                  </a:lnTo>
                  <a:lnTo>
                    <a:pt x="1091" y="1214"/>
                  </a:lnTo>
                  <a:lnTo>
                    <a:pt x="1089" y="1214"/>
                  </a:lnTo>
                  <a:lnTo>
                    <a:pt x="1088" y="1216"/>
                  </a:lnTo>
                  <a:lnTo>
                    <a:pt x="1088" y="1217"/>
                  </a:lnTo>
                  <a:lnTo>
                    <a:pt x="1088" y="1219"/>
                  </a:lnTo>
                  <a:lnTo>
                    <a:pt x="1088" y="1220"/>
                  </a:lnTo>
                  <a:lnTo>
                    <a:pt x="1088" y="1221"/>
                  </a:lnTo>
                  <a:lnTo>
                    <a:pt x="1086" y="1223"/>
                  </a:lnTo>
                  <a:lnTo>
                    <a:pt x="1086" y="1224"/>
                  </a:lnTo>
                  <a:lnTo>
                    <a:pt x="1085" y="1224"/>
                  </a:lnTo>
                  <a:lnTo>
                    <a:pt x="1083" y="1224"/>
                  </a:lnTo>
                  <a:lnTo>
                    <a:pt x="1082" y="1224"/>
                  </a:lnTo>
                  <a:lnTo>
                    <a:pt x="1082" y="1226"/>
                  </a:lnTo>
                  <a:lnTo>
                    <a:pt x="1080" y="1226"/>
                  </a:lnTo>
                  <a:lnTo>
                    <a:pt x="1079" y="1226"/>
                  </a:lnTo>
                  <a:lnTo>
                    <a:pt x="1079" y="1224"/>
                  </a:lnTo>
                  <a:lnTo>
                    <a:pt x="1077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4" y="1223"/>
                  </a:lnTo>
                  <a:lnTo>
                    <a:pt x="1073" y="1223"/>
                  </a:lnTo>
                  <a:lnTo>
                    <a:pt x="1072" y="1223"/>
                  </a:lnTo>
                  <a:lnTo>
                    <a:pt x="1070" y="1224"/>
                  </a:lnTo>
                  <a:lnTo>
                    <a:pt x="1069" y="1226"/>
                  </a:lnTo>
                  <a:lnTo>
                    <a:pt x="1069" y="1227"/>
                  </a:lnTo>
                  <a:lnTo>
                    <a:pt x="1067" y="1229"/>
                  </a:lnTo>
                  <a:lnTo>
                    <a:pt x="1067" y="1230"/>
                  </a:lnTo>
                  <a:lnTo>
                    <a:pt x="1069" y="1232"/>
                  </a:lnTo>
                  <a:lnTo>
                    <a:pt x="1069" y="1233"/>
                  </a:lnTo>
                  <a:lnTo>
                    <a:pt x="1069" y="1235"/>
                  </a:lnTo>
                  <a:lnTo>
                    <a:pt x="1069" y="1236"/>
                  </a:lnTo>
                  <a:lnTo>
                    <a:pt x="1069" y="1238"/>
                  </a:lnTo>
                  <a:lnTo>
                    <a:pt x="1069" y="1239"/>
                  </a:lnTo>
                  <a:lnTo>
                    <a:pt x="1069" y="1241"/>
                  </a:lnTo>
                  <a:lnTo>
                    <a:pt x="1069" y="1242"/>
                  </a:lnTo>
                  <a:lnTo>
                    <a:pt x="1070" y="1244"/>
                  </a:lnTo>
                  <a:lnTo>
                    <a:pt x="1070" y="1245"/>
                  </a:lnTo>
                  <a:lnTo>
                    <a:pt x="1069" y="1245"/>
                  </a:lnTo>
                  <a:lnTo>
                    <a:pt x="1069" y="1246"/>
                  </a:lnTo>
                  <a:lnTo>
                    <a:pt x="1069" y="1248"/>
                  </a:lnTo>
                  <a:lnTo>
                    <a:pt x="1067" y="1248"/>
                  </a:lnTo>
                  <a:lnTo>
                    <a:pt x="1067" y="1249"/>
                  </a:lnTo>
                  <a:lnTo>
                    <a:pt x="1067" y="1251"/>
                  </a:lnTo>
                  <a:lnTo>
                    <a:pt x="1066" y="1251"/>
                  </a:lnTo>
                  <a:lnTo>
                    <a:pt x="1066" y="1252"/>
                  </a:lnTo>
                  <a:lnTo>
                    <a:pt x="1066" y="1254"/>
                  </a:lnTo>
                  <a:lnTo>
                    <a:pt x="1064" y="1255"/>
                  </a:lnTo>
                  <a:lnTo>
                    <a:pt x="1063" y="1257"/>
                  </a:lnTo>
                  <a:lnTo>
                    <a:pt x="1063" y="1258"/>
                  </a:lnTo>
                  <a:lnTo>
                    <a:pt x="1063" y="1260"/>
                  </a:lnTo>
                  <a:lnTo>
                    <a:pt x="1061" y="1261"/>
                  </a:lnTo>
                  <a:lnTo>
                    <a:pt x="1061" y="1263"/>
                  </a:lnTo>
                  <a:lnTo>
                    <a:pt x="1061" y="1264"/>
                  </a:lnTo>
                  <a:lnTo>
                    <a:pt x="1061" y="1266"/>
                  </a:lnTo>
                  <a:lnTo>
                    <a:pt x="1061" y="1267"/>
                  </a:lnTo>
                  <a:lnTo>
                    <a:pt x="1063" y="1267"/>
                  </a:lnTo>
                  <a:lnTo>
                    <a:pt x="1063" y="1268"/>
                  </a:lnTo>
                  <a:lnTo>
                    <a:pt x="1063" y="1270"/>
                  </a:lnTo>
                  <a:lnTo>
                    <a:pt x="1063" y="1271"/>
                  </a:lnTo>
                  <a:lnTo>
                    <a:pt x="1063" y="1273"/>
                  </a:lnTo>
                  <a:lnTo>
                    <a:pt x="1061" y="1274"/>
                  </a:lnTo>
                  <a:lnTo>
                    <a:pt x="1060" y="1276"/>
                  </a:lnTo>
                  <a:lnTo>
                    <a:pt x="1058" y="1277"/>
                  </a:lnTo>
                  <a:lnTo>
                    <a:pt x="1058" y="1279"/>
                  </a:lnTo>
                  <a:lnTo>
                    <a:pt x="1057" y="1279"/>
                  </a:lnTo>
                  <a:lnTo>
                    <a:pt x="1057" y="1280"/>
                  </a:lnTo>
                  <a:lnTo>
                    <a:pt x="1055" y="1280"/>
                  </a:lnTo>
                  <a:lnTo>
                    <a:pt x="1055" y="1282"/>
                  </a:lnTo>
                  <a:lnTo>
                    <a:pt x="1055" y="1283"/>
                  </a:lnTo>
                  <a:lnTo>
                    <a:pt x="1054" y="1285"/>
                  </a:lnTo>
                  <a:lnTo>
                    <a:pt x="1054" y="1286"/>
                  </a:lnTo>
                  <a:lnTo>
                    <a:pt x="1052" y="1288"/>
                  </a:lnTo>
                  <a:lnTo>
                    <a:pt x="1051" y="1288"/>
                  </a:lnTo>
                  <a:lnTo>
                    <a:pt x="1051" y="1289"/>
                  </a:lnTo>
                  <a:lnTo>
                    <a:pt x="1051" y="1291"/>
                  </a:lnTo>
                  <a:lnTo>
                    <a:pt x="1051" y="1292"/>
                  </a:lnTo>
                  <a:lnTo>
                    <a:pt x="1052" y="1293"/>
                  </a:lnTo>
                  <a:lnTo>
                    <a:pt x="1052" y="1295"/>
                  </a:lnTo>
                  <a:lnTo>
                    <a:pt x="1052" y="1296"/>
                  </a:lnTo>
                  <a:lnTo>
                    <a:pt x="1052" y="1298"/>
                  </a:lnTo>
                  <a:lnTo>
                    <a:pt x="1051" y="1298"/>
                  </a:lnTo>
                  <a:lnTo>
                    <a:pt x="1051" y="1299"/>
                  </a:lnTo>
                  <a:lnTo>
                    <a:pt x="1049" y="1299"/>
                  </a:lnTo>
                  <a:lnTo>
                    <a:pt x="1049" y="1301"/>
                  </a:lnTo>
                  <a:lnTo>
                    <a:pt x="1048" y="1301"/>
                  </a:lnTo>
                  <a:lnTo>
                    <a:pt x="1048" y="1302"/>
                  </a:lnTo>
                  <a:lnTo>
                    <a:pt x="1047" y="1302"/>
                  </a:lnTo>
                  <a:lnTo>
                    <a:pt x="1045" y="1304"/>
                  </a:lnTo>
                  <a:lnTo>
                    <a:pt x="1044" y="1304"/>
                  </a:lnTo>
                  <a:lnTo>
                    <a:pt x="1044" y="1305"/>
                  </a:lnTo>
                  <a:lnTo>
                    <a:pt x="1042" y="1307"/>
                  </a:lnTo>
                  <a:lnTo>
                    <a:pt x="1041" y="1307"/>
                  </a:lnTo>
                  <a:lnTo>
                    <a:pt x="1039" y="1308"/>
                  </a:lnTo>
                  <a:lnTo>
                    <a:pt x="1038" y="1308"/>
                  </a:lnTo>
                  <a:lnTo>
                    <a:pt x="1036" y="1310"/>
                  </a:lnTo>
                  <a:lnTo>
                    <a:pt x="1035" y="1310"/>
                  </a:lnTo>
                  <a:lnTo>
                    <a:pt x="1033" y="1311"/>
                  </a:lnTo>
                  <a:lnTo>
                    <a:pt x="1032" y="1313"/>
                  </a:lnTo>
                  <a:lnTo>
                    <a:pt x="1030" y="1313"/>
                  </a:lnTo>
                  <a:lnTo>
                    <a:pt x="1029" y="1314"/>
                  </a:lnTo>
                  <a:lnTo>
                    <a:pt x="1027" y="1314"/>
                  </a:lnTo>
                  <a:lnTo>
                    <a:pt x="1026" y="1314"/>
                  </a:lnTo>
                  <a:lnTo>
                    <a:pt x="1025" y="1314"/>
                  </a:lnTo>
                  <a:lnTo>
                    <a:pt x="1023" y="1314"/>
                  </a:lnTo>
                  <a:lnTo>
                    <a:pt x="1022" y="1314"/>
                  </a:lnTo>
                  <a:lnTo>
                    <a:pt x="1020" y="1314"/>
                  </a:lnTo>
                  <a:lnTo>
                    <a:pt x="1019" y="1314"/>
                  </a:lnTo>
                  <a:lnTo>
                    <a:pt x="1017" y="1314"/>
                  </a:lnTo>
                  <a:lnTo>
                    <a:pt x="1016" y="1314"/>
                  </a:lnTo>
                  <a:lnTo>
                    <a:pt x="1014" y="1314"/>
                  </a:lnTo>
                  <a:lnTo>
                    <a:pt x="1013" y="1314"/>
                  </a:lnTo>
                  <a:lnTo>
                    <a:pt x="1011" y="1314"/>
                  </a:lnTo>
                  <a:lnTo>
                    <a:pt x="1010" y="1314"/>
                  </a:lnTo>
                  <a:lnTo>
                    <a:pt x="1008" y="1313"/>
                  </a:lnTo>
                  <a:lnTo>
                    <a:pt x="1007" y="1313"/>
                  </a:lnTo>
                  <a:lnTo>
                    <a:pt x="1005" y="1311"/>
                  </a:lnTo>
                  <a:lnTo>
                    <a:pt x="1004" y="1311"/>
                  </a:lnTo>
                  <a:lnTo>
                    <a:pt x="1003" y="1311"/>
                  </a:lnTo>
                  <a:lnTo>
                    <a:pt x="1001" y="1311"/>
                  </a:lnTo>
                  <a:lnTo>
                    <a:pt x="1000" y="1311"/>
                  </a:lnTo>
                  <a:lnTo>
                    <a:pt x="1000" y="1313"/>
                  </a:lnTo>
                  <a:lnTo>
                    <a:pt x="1000" y="1314"/>
                  </a:lnTo>
                  <a:lnTo>
                    <a:pt x="1000" y="1315"/>
                  </a:lnTo>
                  <a:lnTo>
                    <a:pt x="1000" y="1317"/>
                  </a:lnTo>
                  <a:lnTo>
                    <a:pt x="998" y="1318"/>
                  </a:lnTo>
                  <a:lnTo>
                    <a:pt x="998" y="1320"/>
                  </a:lnTo>
                  <a:lnTo>
                    <a:pt x="998" y="1321"/>
                  </a:lnTo>
                  <a:lnTo>
                    <a:pt x="998" y="1323"/>
                  </a:lnTo>
                  <a:lnTo>
                    <a:pt x="997" y="1323"/>
                  </a:lnTo>
                  <a:lnTo>
                    <a:pt x="997" y="1324"/>
                  </a:lnTo>
                  <a:lnTo>
                    <a:pt x="997" y="1326"/>
                  </a:lnTo>
                  <a:lnTo>
                    <a:pt x="997" y="1327"/>
                  </a:lnTo>
                  <a:lnTo>
                    <a:pt x="997" y="1329"/>
                  </a:lnTo>
                  <a:lnTo>
                    <a:pt x="997" y="1330"/>
                  </a:lnTo>
                  <a:lnTo>
                    <a:pt x="997" y="1332"/>
                  </a:lnTo>
                  <a:lnTo>
                    <a:pt x="998" y="1332"/>
                  </a:lnTo>
                  <a:lnTo>
                    <a:pt x="998" y="1333"/>
                  </a:lnTo>
                  <a:lnTo>
                    <a:pt x="998" y="1335"/>
                  </a:lnTo>
                  <a:lnTo>
                    <a:pt x="978" y="1348"/>
                  </a:lnTo>
                  <a:lnTo>
                    <a:pt x="967" y="1354"/>
                  </a:lnTo>
                  <a:lnTo>
                    <a:pt x="969" y="1354"/>
                  </a:lnTo>
                  <a:lnTo>
                    <a:pt x="969" y="1355"/>
                  </a:lnTo>
                  <a:lnTo>
                    <a:pt x="969" y="1357"/>
                  </a:lnTo>
                  <a:lnTo>
                    <a:pt x="970" y="1357"/>
                  </a:lnTo>
                  <a:lnTo>
                    <a:pt x="970" y="1358"/>
                  </a:lnTo>
                  <a:lnTo>
                    <a:pt x="972" y="1358"/>
                  </a:lnTo>
                  <a:lnTo>
                    <a:pt x="972" y="1360"/>
                  </a:lnTo>
                  <a:lnTo>
                    <a:pt x="973" y="1360"/>
                  </a:lnTo>
                  <a:lnTo>
                    <a:pt x="973" y="1361"/>
                  </a:lnTo>
                  <a:lnTo>
                    <a:pt x="975" y="1362"/>
                  </a:lnTo>
                  <a:lnTo>
                    <a:pt x="976" y="1362"/>
                  </a:lnTo>
                  <a:lnTo>
                    <a:pt x="976" y="1364"/>
                  </a:lnTo>
                  <a:lnTo>
                    <a:pt x="978" y="1364"/>
                  </a:lnTo>
                  <a:lnTo>
                    <a:pt x="978" y="1365"/>
                  </a:lnTo>
                  <a:lnTo>
                    <a:pt x="979" y="1365"/>
                  </a:lnTo>
                  <a:lnTo>
                    <a:pt x="979" y="1367"/>
                  </a:lnTo>
                  <a:lnTo>
                    <a:pt x="979" y="1368"/>
                  </a:lnTo>
                  <a:lnTo>
                    <a:pt x="980" y="1368"/>
                  </a:lnTo>
                  <a:lnTo>
                    <a:pt x="980" y="1370"/>
                  </a:lnTo>
                  <a:lnTo>
                    <a:pt x="980" y="1371"/>
                  </a:lnTo>
                  <a:lnTo>
                    <a:pt x="980" y="1373"/>
                  </a:lnTo>
                  <a:lnTo>
                    <a:pt x="980" y="1374"/>
                  </a:lnTo>
                  <a:lnTo>
                    <a:pt x="980" y="1376"/>
                  </a:lnTo>
                  <a:lnTo>
                    <a:pt x="980" y="1377"/>
                  </a:lnTo>
                  <a:lnTo>
                    <a:pt x="980" y="1379"/>
                  </a:lnTo>
                  <a:lnTo>
                    <a:pt x="980" y="1380"/>
                  </a:lnTo>
                  <a:lnTo>
                    <a:pt x="980" y="1382"/>
                  </a:lnTo>
                  <a:lnTo>
                    <a:pt x="980" y="1383"/>
                  </a:lnTo>
                  <a:lnTo>
                    <a:pt x="980" y="1384"/>
                  </a:lnTo>
                  <a:lnTo>
                    <a:pt x="980" y="1386"/>
                  </a:lnTo>
                  <a:lnTo>
                    <a:pt x="980" y="1387"/>
                  </a:lnTo>
                  <a:lnTo>
                    <a:pt x="980" y="1389"/>
                  </a:lnTo>
                  <a:lnTo>
                    <a:pt x="980" y="1390"/>
                  </a:lnTo>
                  <a:lnTo>
                    <a:pt x="982" y="1392"/>
                  </a:lnTo>
                  <a:lnTo>
                    <a:pt x="982" y="1393"/>
                  </a:lnTo>
                  <a:lnTo>
                    <a:pt x="982" y="1395"/>
                  </a:lnTo>
                  <a:lnTo>
                    <a:pt x="983" y="1396"/>
                  </a:lnTo>
                  <a:lnTo>
                    <a:pt x="983" y="1398"/>
                  </a:lnTo>
                  <a:lnTo>
                    <a:pt x="985" y="1399"/>
                  </a:lnTo>
                  <a:lnTo>
                    <a:pt x="985" y="1401"/>
                  </a:lnTo>
                  <a:lnTo>
                    <a:pt x="985" y="1402"/>
                  </a:lnTo>
                  <a:lnTo>
                    <a:pt x="985" y="1404"/>
                  </a:lnTo>
                  <a:lnTo>
                    <a:pt x="985" y="1405"/>
                  </a:lnTo>
                  <a:lnTo>
                    <a:pt x="985" y="1406"/>
                  </a:lnTo>
                  <a:lnTo>
                    <a:pt x="983" y="1440"/>
                  </a:lnTo>
                  <a:lnTo>
                    <a:pt x="983" y="1442"/>
                  </a:lnTo>
                  <a:lnTo>
                    <a:pt x="983" y="1443"/>
                  </a:lnTo>
                  <a:lnTo>
                    <a:pt x="983" y="1445"/>
                  </a:lnTo>
                  <a:lnTo>
                    <a:pt x="983" y="1446"/>
                  </a:lnTo>
                  <a:lnTo>
                    <a:pt x="985" y="1448"/>
                  </a:lnTo>
                  <a:lnTo>
                    <a:pt x="985" y="1449"/>
                  </a:lnTo>
                  <a:lnTo>
                    <a:pt x="985" y="1451"/>
                  </a:lnTo>
                  <a:lnTo>
                    <a:pt x="985" y="1452"/>
                  </a:lnTo>
                  <a:lnTo>
                    <a:pt x="983" y="1452"/>
                  </a:lnTo>
                  <a:lnTo>
                    <a:pt x="982" y="1452"/>
                  </a:lnTo>
                  <a:lnTo>
                    <a:pt x="980" y="1452"/>
                  </a:lnTo>
                  <a:lnTo>
                    <a:pt x="979" y="1452"/>
                  </a:lnTo>
                  <a:lnTo>
                    <a:pt x="978" y="1452"/>
                  </a:lnTo>
                  <a:lnTo>
                    <a:pt x="976" y="1452"/>
                  </a:lnTo>
                  <a:lnTo>
                    <a:pt x="975" y="1452"/>
                  </a:lnTo>
                  <a:lnTo>
                    <a:pt x="973" y="1452"/>
                  </a:lnTo>
                  <a:lnTo>
                    <a:pt x="972" y="1452"/>
                  </a:lnTo>
                  <a:lnTo>
                    <a:pt x="970" y="1452"/>
                  </a:lnTo>
                  <a:lnTo>
                    <a:pt x="969" y="1452"/>
                  </a:lnTo>
                  <a:lnTo>
                    <a:pt x="967" y="1451"/>
                  </a:lnTo>
                  <a:lnTo>
                    <a:pt x="964" y="1451"/>
                  </a:lnTo>
                  <a:lnTo>
                    <a:pt x="963" y="1451"/>
                  </a:lnTo>
                  <a:lnTo>
                    <a:pt x="960" y="1451"/>
                  </a:lnTo>
                  <a:lnTo>
                    <a:pt x="958" y="1451"/>
                  </a:lnTo>
                  <a:lnTo>
                    <a:pt x="957" y="1451"/>
                  </a:lnTo>
                  <a:lnTo>
                    <a:pt x="956" y="1451"/>
                  </a:lnTo>
                  <a:lnTo>
                    <a:pt x="954" y="1451"/>
                  </a:lnTo>
                  <a:lnTo>
                    <a:pt x="953" y="1451"/>
                  </a:lnTo>
                  <a:lnTo>
                    <a:pt x="951" y="1451"/>
                  </a:lnTo>
                  <a:lnTo>
                    <a:pt x="950" y="1451"/>
                  </a:lnTo>
                  <a:lnTo>
                    <a:pt x="948" y="1451"/>
                  </a:lnTo>
                  <a:lnTo>
                    <a:pt x="947" y="1451"/>
                  </a:lnTo>
                  <a:lnTo>
                    <a:pt x="945" y="1451"/>
                  </a:lnTo>
                  <a:lnTo>
                    <a:pt x="944" y="1451"/>
                  </a:lnTo>
                  <a:lnTo>
                    <a:pt x="942" y="1451"/>
                  </a:lnTo>
                  <a:lnTo>
                    <a:pt x="941" y="1451"/>
                  </a:lnTo>
                  <a:lnTo>
                    <a:pt x="939" y="1451"/>
                  </a:lnTo>
                  <a:lnTo>
                    <a:pt x="938" y="1451"/>
                  </a:lnTo>
                  <a:lnTo>
                    <a:pt x="936" y="1451"/>
                  </a:lnTo>
                  <a:lnTo>
                    <a:pt x="935" y="1451"/>
                  </a:lnTo>
                  <a:lnTo>
                    <a:pt x="934" y="1451"/>
                  </a:lnTo>
                  <a:lnTo>
                    <a:pt x="932" y="1451"/>
                  </a:lnTo>
                  <a:lnTo>
                    <a:pt x="931" y="1451"/>
                  </a:lnTo>
                  <a:lnTo>
                    <a:pt x="929" y="1451"/>
                  </a:lnTo>
                  <a:lnTo>
                    <a:pt x="928" y="1451"/>
                  </a:lnTo>
                  <a:lnTo>
                    <a:pt x="926" y="1451"/>
                  </a:lnTo>
                  <a:lnTo>
                    <a:pt x="925" y="1451"/>
                  </a:lnTo>
                  <a:lnTo>
                    <a:pt x="923" y="1451"/>
                  </a:lnTo>
                  <a:lnTo>
                    <a:pt x="922" y="1451"/>
                  </a:lnTo>
                  <a:lnTo>
                    <a:pt x="920" y="1451"/>
                  </a:lnTo>
                  <a:lnTo>
                    <a:pt x="919" y="1451"/>
                  </a:lnTo>
                  <a:lnTo>
                    <a:pt x="917" y="1451"/>
                  </a:lnTo>
                  <a:lnTo>
                    <a:pt x="916" y="1451"/>
                  </a:lnTo>
                  <a:lnTo>
                    <a:pt x="914" y="1452"/>
                  </a:lnTo>
                  <a:lnTo>
                    <a:pt x="913" y="1452"/>
                  </a:lnTo>
                  <a:lnTo>
                    <a:pt x="911" y="1452"/>
                  </a:lnTo>
                  <a:lnTo>
                    <a:pt x="910" y="1452"/>
                  </a:lnTo>
                  <a:lnTo>
                    <a:pt x="909" y="1452"/>
                  </a:lnTo>
                  <a:lnTo>
                    <a:pt x="907" y="1452"/>
                  </a:lnTo>
                  <a:lnTo>
                    <a:pt x="906" y="1452"/>
                  </a:lnTo>
                  <a:lnTo>
                    <a:pt x="904" y="1452"/>
                  </a:lnTo>
                  <a:lnTo>
                    <a:pt x="903" y="1453"/>
                  </a:lnTo>
                  <a:lnTo>
                    <a:pt x="901" y="1453"/>
                  </a:lnTo>
                  <a:lnTo>
                    <a:pt x="900" y="1453"/>
                  </a:lnTo>
                  <a:lnTo>
                    <a:pt x="898" y="1453"/>
                  </a:lnTo>
                  <a:lnTo>
                    <a:pt x="897" y="1453"/>
                  </a:lnTo>
                  <a:lnTo>
                    <a:pt x="895" y="1453"/>
                  </a:lnTo>
                  <a:lnTo>
                    <a:pt x="894" y="1453"/>
                  </a:lnTo>
                  <a:lnTo>
                    <a:pt x="892" y="1453"/>
                  </a:lnTo>
                  <a:lnTo>
                    <a:pt x="892" y="1455"/>
                  </a:lnTo>
                  <a:lnTo>
                    <a:pt x="866" y="1459"/>
                  </a:lnTo>
                  <a:lnTo>
                    <a:pt x="851" y="1464"/>
                  </a:lnTo>
                  <a:lnTo>
                    <a:pt x="850" y="1464"/>
                  </a:lnTo>
                  <a:lnTo>
                    <a:pt x="848" y="1464"/>
                  </a:lnTo>
                  <a:lnTo>
                    <a:pt x="847" y="1464"/>
                  </a:lnTo>
                  <a:lnTo>
                    <a:pt x="845" y="1464"/>
                  </a:lnTo>
                  <a:lnTo>
                    <a:pt x="845" y="1465"/>
                  </a:lnTo>
                  <a:lnTo>
                    <a:pt x="844" y="1465"/>
                  </a:lnTo>
                  <a:lnTo>
                    <a:pt x="842" y="1465"/>
                  </a:lnTo>
                  <a:lnTo>
                    <a:pt x="841" y="1465"/>
                  </a:lnTo>
                  <a:lnTo>
                    <a:pt x="838" y="1465"/>
                  </a:lnTo>
                  <a:lnTo>
                    <a:pt x="837" y="1467"/>
                  </a:lnTo>
                  <a:lnTo>
                    <a:pt x="835" y="1467"/>
                  </a:lnTo>
                  <a:lnTo>
                    <a:pt x="832" y="1467"/>
                  </a:lnTo>
                  <a:lnTo>
                    <a:pt x="828" y="1467"/>
                  </a:lnTo>
                  <a:lnTo>
                    <a:pt x="826" y="1467"/>
                  </a:lnTo>
                  <a:lnTo>
                    <a:pt x="823" y="1468"/>
                  </a:lnTo>
                  <a:lnTo>
                    <a:pt x="822" y="1468"/>
                  </a:lnTo>
                  <a:lnTo>
                    <a:pt x="820" y="1468"/>
                  </a:lnTo>
                  <a:lnTo>
                    <a:pt x="818" y="1468"/>
                  </a:lnTo>
                  <a:lnTo>
                    <a:pt x="816" y="1468"/>
                  </a:lnTo>
                  <a:lnTo>
                    <a:pt x="815" y="1470"/>
                  </a:lnTo>
                  <a:lnTo>
                    <a:pt x="813" y="1470"/>
                  </a:lnTo>
                  <a:lnTo>
                    <a:pt x="812" y="1470"/>
                  </a:lnTo>
                  <a:lnTo>
                    <a:pt x="810" y="1470"/>
                  </a:lnTo>
                  <a:lnTo>
                    <a:pt x="809" y="1471"/>
                  </a:lnTo>
                  <a:lnTo>
                    <a:pt x="804" y="1473"/>
                  </a:lnTo>
                  <a:lnTo>
                    <a:pt x="803" y="1473"/>
                  </a:lnTo>
                  <a:lnTo>
                    <a:pt x="800" y="1474"/>
                  </a:lnTo>
                  <a:lnTo>
                    <a:pt x="798" y="1474"/>
                  </a:lnTo>
                  <a:lnTo>
                    <a:pt x="797" y="1476"/>
                  </a:lnTo>
                  <a:lnTo>
                    <a:pt x="796" y="1476"/>
                  </a:lnTo>
                  <a:lnTo>
                    <a:pt x="793" y="1477"/>
                  </a:lnTo>
                  <a:lnTo>
                    <a:pt x="791" y="1477"/>
                  </a:lnTo>
                  <a:lnTo>
                    <a:pt x="788" y="1477"/>
                  </a:lnTo>
                  <a:lnTo>
                    <a:pt x="785" y="1477"/>
                  </a:lnTo>
                  <a:lnTo>
                    <a:pt x="781" y="1477"/>
                  </a:lnTo>
                  <a:lnTo>
                    <a:pt x="776" y="1477"/>
                  </a:lnTo>
                  <a:lnTo>
                    <a:pt x="775" y="1477"/>
                  </a:lnTo>
                  <a:lnTo>
                    <a:pt x="773" y="1476"/>
                  </a:lnTo>
                  <a:lnTo>
                    <a:pt x="763" y="1465"/>
                  </a:lnTo>
                  <a:lnTo>
                    <a:pt x="750" y="1451"/>
                  </a:lnTo>
                  <a:lnTo>
                    <a:pt x="747" y="1448"/>
                  </a:lnTo>
                  <a:lnTo>
                    <a:pt x="743" y="1440"/>
                  </a:lnTo>
                  <a:lnTo>
                    <a:pt x="743" y="1439"/>
                  </a:lnTo>
                  <a:lnTo>
                    <a:pt x="743" y="1437"/>
                  </a:lnTo>
                  <a:lnTo>
                    <a:pt x="743" y="1436"/>
                  </a:lnTo>
                  <a:lnTo>
                    <a:pt x="741" y="1434"/>
                  </a:lnTo>
                  <a:lnTo>
                    <a:pt x="741" y="1431"/>
                  </a:lnTo>
                  <a:lnTo>
                    <a:pt x="740" y="1430"/>
                  </a:lnTo>
                  <a:lnTo>
                    <a:pt x="740" y="1429"/>
                  </a:lnTo>
                  <a:lnTo>
                    <a:pt x="738" y="1429"/>
                  </a:lnTo>
                  <a:lnTo>
                    <a:pt x="738" y="1427"/>
                  </a:lnTo>
                  <a:lnTo>
                    <a:pt x="737" y="1427"/>
                  </a:lnTo>
                  <a:lnTo>
                    <a:pt x="735" y="1426"/>
                  </a:lnTo>
                  <a:lnTo>
                    <a:pt x="734" y="1426"/>
                  </a:lnTo>
                  <a:lnTo>
                    <a:pt x="732" y="1426"/>
                  </a:lnTo>
                  <a:lnTo>
                    <a:pt x="731" y="1426"/>
                  </a:lnTo>
                  <a:lnTo>
                    <a:pt x="729" y="1426"/>
                  </a:lnTo>
                  <a:lnTo>
                    <a:pt x="728" y="1426"/>
                  </a:lnTo>
                  <a:lnTo>
                    <a:pt x="727" y="1426"/>
                  </a:lnTo>
                  <a:lnTo>
                    <a:pt x="725" y="1426"/>
                  </a:lnTo>
                  <a:lnTo>
                    <a:pt x="724" y="1427"/>
                  </a:lnTo>
                  <a:lnTo>
                    <a:pt x="722" y="1427"/>
                  </a:lnTo>
                  <a:lnTo>
                    <a:pt x="722" y="1429"/>
                  </a:lnTo>
                  <a:lnTo>
                    <a:pt x="721" y="1429"/>
                  </a:lnTo>
                  <a:lnTo>
                    <a:pt x="719" y="1430"/>
                  </a:lnTo>
                  <a:lnTo>
                    <a:pt x="718" y="1430"/>
                  </a:lnTo>
                  <a:lnTo>
                    <a:pt x="716" y="1430"/>
                  </a:lnTo>
                  <a:lnTo>
                    <a:pt x="716" y="1429"/>
                  </a:lnTo>
                  <a:lnTo>
                    <a:pt x="715" y="1429"/>
                  </a:lnTo>
                  <a:lnTo>
                    <a:pt x="715" y="1427"/>
                  </a:lnTo>
                  <a:lnTo>
                    <a:pt x="713" y="1427"/>
                  </a:lnTo>
                  <a:lnTo>
                    <a:pt x="713" y="1426"/>
                  </a:lnTo>
                  <a:lnTo>
                    <a:pt x="712" y="1426"/>
                  </a:lnTo>
                  <a:lnTo>
                    <a:pt x="710" y="1426"/>
                  </a:lnTo>
                  <a:lnTo>
                    <a:pt x="709" y="1426"/>
                  </a:lnTo>
                  <a:lnTo>
                    <a:pt x="707" y="1426"/>
                  </a:lnTo>
                  <a:lnTo>
                    <a:pt x="706" y="1426"/>
                  </a:lnTo>
                  <a:lnTo>
                    <a:pt x="704" y="1426"/>
                  </a:lnTo>
                  <a:lnTo>
                    <a:pt x="703" y="1426"/>
                  </a:lnTo>
                  <a:lnTo>
                    <a:pt x="703" y="1424"/>
                  </a:lnTo>
                  <a:lnTo>
                    <a:pt x="702" y="1423"/>
                  </a:lnTo>
                  <a:lnTo>
                    <a:pt x="702" y="1421"/>
                  </a:lnTo>
                  <a:lnTo>
                    <a:pt x="700" y="1418"/>
                  </a:lnTo>
                  <a:lnTo>
                    <a:pt x="699" y="1418"/>
                  </a:lnTo>
                  <a:lnTo>
                    <a:pt x="699" y="1417"/>
                  </a:lnTo>
                  <a:lnTo>
                    <a:pt x="697" y="1417"/>
                  </a:lnTo>
                  <a:lnTo>
                    <a:pt x="697" y="1415"/>
                  </a:lnTo>
                  <a:lnTo>
                    <a:pt x="696" y="1415"/>
                  </a:lnTo>
                  <a:lnTo>
                    <a:pt x="694" y="1415"/>
                  </a:lnTo>
                  <a:lnTo>
                    <a:pt x="694" y="1414"/>
                  </a:lnTo>
                  <a:lnTo>
                    <a:pt x="693" y="1414"/>
                  </a:lnTo>
                  <a:lnTo>
                    <a:pt x="691" y="1414"/>
                  </a:lnTo>
                  <a:lnTo>
                    <a:pt x="690" y="1414"/>
                  </a:lnTo>
                  <a:lnTo>
                    <a:pt x="688" y="1412"/>
                  </a:lnTo>
                  <a:lnTo>
                    <a:pt x="687" y="1412"/>
                  </a:lnTo>
                  <a:lnTo>
                    <a:pt x="685" y="1411"/>
                  </a:lnTo>
                  <a:lnTo>
                    <a:pt x="684" y="1411"/>
                  </a:lnTo>
                  <a:lnTo>
                    <a:pt x="684" y="1409"/>
                  </a:lnTo>
                  <a:lnTo>
                    <a:pt x="682" y="1409"/>
                  </a:lnTo>
                  <a:lnTo>
                    <a:pt x="681" y="1409"/>
                  </a:lnTo>
                  <a:lnTo>
                    <a:pt x="681" y="1408"/>
                  </a:lnTo>
                  <a:lnTo>
                    <a:pt x="680" y="1408"/>
                  </a:lnTo>
                  <a:lnTo>
                    <a:pt x="678" y="1406"/>
                  </a:lnTo>
                  <a:lnTo>
                    <a:pt x="677" y="1405"/>
                  </a:lnTo>
                  <a:lnTo>
                    <a:pt x="677" y="1404"/>
                  </a:lnTo>
                  <a:lnTo>
                    <a:pt x="675" y="1404"/>
                  </a:lnTo>
                  <a:lnTo>
                    <a:pt x="675" y="1402"/>
                  </a:lnTo>
                  <a:lnTo>
                    <a:pt x="674" y="1402"/>
                  </a:lnTo>
                  <a:lnTo>
                    <a:pt x="672" y="1402"/>
                  </a:lnTo>
                  <a:lnTo>
                    <a:pt x="672" y="1401"/>
                  </a:lnTo>
                  <a:lnTo>
                    <a:pt x="671" y="1401"/>
                  </a:lnTo>
                  <a:lnTo>
                    <a:pt x="669" y="1401"/>
                  </a:lnTo>
                  <a:lnTo>
                    <a:pt x="668" y="1401"/>
                  </a:lnTo>
                  <a:lnTo>
                    <a:pt x="668" y="1399"/>
                  </a:lnTo>
                  <a:lnTo>
                    <a:pt x="666" y="1399"/>
                  </a:lnTo>
                  <a:lnTo>
                    <a:pt x="666" y="1398"/>
                  </a:lnTo>
                  <a:lnTo>
                    <a:pt x="665" y="1398"/>
                  </a:lnTo>
                  <a:lnTo>
                    <a:pt x="665" y="1396"/>
                  </a:lnTo>
                  <a:lnTo>
                    <a:pt x="663" y="1395"/>
                  </a:lnTo>
                  <a:lnTo>
                    <a:pt x="662" y="1393"/>
                  </a:lnTo>
                  <a:lnTo>
                    <a:pt x="660" y="1393"/>
                  </a:lnTo>
                  <a:lnTo>
                    <a:pt x="659" y="1392"/>
                  </a:lnTo>
                  <a:lnTo>
                    <a:pt x="658" y="1392"/>
                  </a:lnTo>
                  <a:lnTo>
                    <a:pt x="656" y="1392"/>
                  </a:lnTo>
                  <a:lnTo>
                    <a:pt x="655" y="1392"/>
                  </a:lnTo>
                  <a:lnTo>
                    <a:pt x="653" y="1390"/>
                  </a:lnTo>
                  <a:lnTo>
                    <a:pt x="652" y="1389"/>
                  </a:lnTo>
                  <a:lnTo>
                    <a:pt x="650" y="1389"/>
                  </a:lnTo>
                  <a:lnTo>
                    <a:pt x="649" y="1387"/>
                  </a:lnTo>
                  <a:lnTo>
                    <a:pt x="649" y="1386"/>
                  </a:lnTo>
                  <a:lnTo>
                    <a:pt x="647" y="1386"/>
                  </a:lnTo>
                  <a:lnTo>
                    <a:pt x="646" y="1384"/>
                  </a:lnTo>
                  <a:lnTo>
                    <a:pt x="644" y="1384"/>
                  </a:lnTo>
                  <a:lnTo>
                    <a:pt x="643" y="1383"/>
                  </a:lnTo>
                  <a:lnTo>
                    <a:pt x="641" y="1383"/>
                  </a:lnTo>
                  <a:lnTo>
                    <a:pt x="640" y="1383"/>
                  </a:lnTo>
                  <a:lnTo>
                    <a:pt x="638" y="1383"/>
                  </a:lnTo>
                  <a:lnTo>
                    <a:pt x="637" y="1383"/>
                  </a:lnTo>
                  <a:lnTo>
                    <a:pt x="635" y="1383"/>
                  </a:lnTo>
                  <a:lnTo>
                    <a:pt x="634" y="1383"/>
                  </a:lnTo>
                  <a:lnTo>
                    <a:pt x="633" y="1383"/>
                  </a:lnTo>
                  <a:lnTo>
                    <a:pt x="631" y="1383"/>
                  </a:lnTo>
                  <a:lnTo>
                    <a:pt x="630" y="1383"/>
                  </a:lnTo>
                  <a:lnTo>
                    <a:pt x="628" y="1383"/>
                  </a:lnTo>
                  <a:lnTo>
                    <a:pt x="627" y="1382"/>
                  </a:lnTo>
                  <a:lnTo>
                    <a:pt x="625" y="1382"/>
                  </a:lnTo>
                  <a:lnTo>
                    <a:pt x="622" y="1380"/>
                  </a:lnTo>
                  <a:lnTo>
                    <a:pt x="621" y="1380"/>
                  </a:lnTo>
                  <a:lnTo>
                    <a:pt x="619" y="1379"/>
                  </a:lnTo>
                  <a:lnTo>
                    <a:pt x="618" y="1379"/>
                  </a:lnTo>
                  <a:lnTo>
                    <a:pt x="616" y="1379"/>
                  </a:lnTo>
                  <a:lnTo>
                    <a:pt x="615" y="1379"/>
                  </a:lnTo>
                  <a:lnTo>
                    <a:pt x="615" y="1377"/>
                  </a:lnTo>
                  <a:lnTo>
                    <a:pt x="613" y="1377"/>
                  </a:lnTo>
                  <a:lnTo>
                    <a:pt x="613" y="1376"/>
                  </a:lnTo>
                  <a:lnTo>
                    <a:pt x="612" y="1376"/>
                  </a:lnTo>
                  <a:lnTo>
                    <a:pt x="612" y="1374"/>
                  </a:lnTo>
                  <a:lnTo>
                    <a:pt x="611" y="1374"/>
                  </a:lnTo>
                  <a:lnTo>
                    <a:pt x="611" y="1373"/>
                  </a:lnTo>
                  <a:lnTo>
                    <a:pt x="609" y="1373"/>
                  </a:lnTo>
                  <a:lnTo>
                    <a:pt x="608" y="1371"/>
                  </a:lnTo>
                  <a:lnTo>
                    <a:pt x="606" y="1371"/>
                  </a:lnTo>
                  <a:lnTo>
                    <a:pt x="606" y="1370"/>
                  </a:lnTo>
                  <a:lnTo>
                    <a:pt x="605" y="1370"/>
                  </a:lnTo>
                  <a:lnTo>
                    <a:pt x="603" y="1370"/>
                  </a:lnTo>
                  <a:lnTo>
                    <a:pt x="602" y="1370"/>
                  </a:lnTo>
                  <a:lnTo>
                    <a:pt x="600" y="1370"/>
                  </a:lnTo>
                  <a:lnTo>
                    <a:pt x="599" y="1368"/>
                  </a:lnTo>
                  <a:lnTo>
                    <a:pt x="597" y="1368"/>
                  </a:lnTo>
                  <a:lnTo>
                    <a:pt x="596" y="1368"/>
                  </a:lnTo>
                  <a:lnTo>
                    <a:pt x="594" y="1367"/>
                  </a:lnTo>
                  <a:lnTo>
                    <a:pt x="593" y="1367"/>
                  </a:lnTo>
                  <a:lnTo>
                    <a:pt x="593" y="1365"/>
                  </a:lnTo>
                  <a:lnTo>
                    <a:pt x="591" y="1365"/>
                  </a:lnTo>
                  <a:lnTo>
                    <a:pt x="591" y="1364"/>
                  </a:lnTo>
                  <a:lnTo>
                    <a:pt x="591" y="1362"/>
                  </a:lnTo>
                  <a:lnTo>
                    <a:pt x="590" y="1361"/>
                  </a:lnTo>
                  <a:lnTo>
                    <a:pt x="590" y="1360"/>
                  </a:lnTo>
                  <a:lnTo>
                    <a:pt x="589" y="1358"/>
                  </a:lnTo>
                  <a:lnTo>
                    <a:pt x="589" y="1357"/>
                  </a:lnTo>
                  <a:lnTo>
                    <a:pt x="587" y="1355"/>
                  </a:lnTo>
                  <a:lnTo>
                    <a:pt x="587" y="1354"/>
                  </a:lnTo>
                  <a:lnTo>
                    <a:pt x="586" y="1354"/>
                  </a:lnTo>
                  <a:lnTo>
                    <a:pt x="586" y="1352"/>
                  </a:lnTo>
                  <a:lnTo>
                    <a:pt x="586" y="1351"/>
                  </a:lnTo>
                  <a:lnTo>
                    <a:pt x="584" y="1351"/>
                  </a:lnTo>
                  <a:lnTo>
                    <a:pt x="584" y="1349"/>
                  </a:lnTo>
                  <a:lnTo>
                    <a:pt x="583" y="1349"/>
                  </a:lnTo>
                  <a:lnTo>
                    <a:pt x="583" y="1348"/>
                  </a:lnTo>
                  <a:lnTo>
                    <a:pt x="581" y="1348"/>
                  </a:lnTo>
                  <a:lnTo>
                    <a:pt x="580" y="1346"/>
                  </a:lnTo>
                  <a:lnTo>
                    <a:pt x="578" y="1346"/>
                  </a:lnTo>
                  <a:lnTo>
                    <a:pt x="577" y="1346"/>
                  </a:lnTo>
                  <a:lnTo>
                    <a:pt x="575" y="1345"/>
                  </a:lnTo>
                  <a:lnTo>
                    <a:pt x="574" y="1345"/>
                  </a:lnTo>
                  <a:lnTo>
                    <a:pt x="572" y="1343"/>
                  </a:lnTo>
                  <a:lnTo>
                    <a:pt x="571" y="1343"/>
                  </a:lnTo>
                  <a:lnTo>
                    <a:pt x="569" y="1342"/>
                  </a:lnTo>
                  <a:lnTo>
                    <a:pt x="568" y="1342"/>
                  </a:lnTo>
                  <a:lnTo>
                    <a:pt x="566" y="1342"/>
                  </a:lnTo>
                  <a:lnTo>
                    <a:pt x="565" y="1340"/>
                  </a:lnTo>
                  <a:lnTo>
                    <a:pt x="564" y="1340"/>
                  </a:lnTo>
                  <a:lnTo>
                    <a:pt x="562" y="1340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8" y="1339"/>
                  </a:lnTo>
                  <a:lnTo>
                    <a:pt x="556" y="1339"/>
                  </a:lnTo>
                  <a:lnTo>
                    <a:pt x="555" y="1339"/>
                  </a:lnTo>
                  <a:lnTo>
                    <a:pt x="553" y="1339"/>
                  </a:lnTo>
                  <a:lnTo>
                    <a:pt x="552" y="1339"/>
                  </a:lnTo>
                  <a:lnTo>
                    <a:pt x="552" y="1337"/>
                  </a:lnTo>
                  <a:lnTo>
                    <a:pt x="550" y="1337"/>
                  </a:lnTo>
                  <a:lnTo>
                    <a:pt x="549" y="1337"/>
                  </a:lnTo>
                  <a:lnTo>
                    <a:pt x="547" y="1337"/>
                  </a:lnTo>
                  <a:lnTo>
                    <a:pt x="546" y="1337"/>
                  </a:lnTo>
                  <a:lnTo>
                    <a:pt x="544" y="1337"/>
                  </a:lnTo>
                  <a:lnTo>
                    <a:pt x="543" y="1337"/>
                  </a:lnTo>
                  <a:lnTo>
                    <a:pt x="543" y="1336"/>
                  </a:lnTo>
                  <a:lnTo>
                    <a:pt x="542" y="1336"/>
                  </a:lnTo>
                  <a:lnTo>
                    <a:pt x="540" y="1336"/>
                  </a:lnTo>
                  <a:lnTo>
                    <a:pt x="539" y="1336"/>
                  </a:lnTo>
                  <a:lnTo>
                    <a:pt x="537" y="1336"/>
                  </a:lnTo>
                  <a:lnTo>
                    <a:pt x="536" y="1336"/>
                  </a:lnTo>
                  <a:lnTo>
                    <a:pt x="534" y="1335"/>
                  </a:lnTo>
                  <a:lnTo>
                    <a:pt x="533" y="1335"/>
                  </a:lnTo>
                  <a:lnTo>
                    <a:pt x="531" y="1335"/>
                  </a:lnTo>
                  <a:lnTo>
                    <a:pt x="530" y="1335"/>
                  </a:lnTo>
                  <a:lnTo>
                    <a:pt x="528" y="1335"/>
                  </a:lnTo>
                  <a:lnTo>
                    <a:pt x="527" y="1333"/>
                  </a:lnTo>
                  <a:lnTo>
                    <a:pt x="525" y="1333"/>
                  </a:lnTo>
                  <a:lnTo>
                    <a:pt x="524" y="1333"/>
                  </a:lnTo>
                  <a:lnTo>
                    <a:pt x="522" y="1333"/>
                  </a:lnTo>
                  <a:lnTo>
                    <a:pt x="521" y="1333"/>
                  </a:lnTo>
                  <a:lnTo>
                    <a:pt x="520" y="1333"/>
                  </a:lnTo>
                  <a:lnTo>
                    <a:pt x="518" y="1333"/>
                  </a:lnTo>
                  <a:lnTo>
                    <a:pt x="517" y="1333"/>
                  </a:lnTo>
                  <a:lnTo>
                    <a:pt x="514" y="1333"/>
                  </a:lnTo>
                  <a:lnTo>
                    <a:pt x="512" y="1333"/>
                  </a:lnTo>
                  <a:lnTo>
                    <a:pt x="511" y="1333"/>
                  </a:lnTo>
                  <a:lnTo>
                    <a:pt x="509" y="1333"/>
                  </a:lnTo>
                  <a:lnTo>
                    <a:pt x="508" y="1333"/>
                  </a:lnTo>
                  <a:lnTo>
                    <a:pt x="506" y="1335"/>
                  </a:lnTo>
                  <a:lnTo>
                    <a:pt x="505" y="1335"/>
                  </a:lnTo>
                  <a:lnTo>
                    <a:pt x="503" y="1335"/>
                  </a:lnTo>
                  <a:lnTo>
                    <a:pt x="502" y="1335"/>
                  </a:lnTo>
                  <a:lnTo>
                    <a:pt x="500" y="1335"/>
                  </a:lnTo>
                  <a:lnTo>
                    <a:pt x="499" y="1335"/>
                  </a:lnTo>
                  <a:lnTo>
                    <a:pt x="497" y="1335"/>
                  </a:lnTo>
                  <a:lnTo>
                    <a:pt x="496" y="1335"/>
                  </a:lnTo>
                  <a:lnTo>
                    <a:pt x="495" y="1336"/>
                  </a:lnTo>
                  <a:lnTo>
                    <a:pt x="493" y="1336"/>
                  </a:lnTo>
                  <a:lnTo>
                    <a:pt x="492" y="1336"/>
                  </a:lnTo>
                  <a:lnTo>
                    <a:pt x="492" y="1335"/>
                  </a:lnTo>
                  <a:lnTo>
                    <a:pt x="490" y="1335"/>
                  </a:lnTo>
                  <a:lnTo>
                    <a:pt x="490" y="1336"/>
                  </a:lnTo>
                  <a:lnTo>
                    <a:pt x="489" y="1336"/>
                  </a:lnTo>
                  <a:lnTo>
                    <a:pt x="487" y="1336"/>
                  </a:lnTo>
                  <a:lnTo>
                    <a:pt x="486" y="1336"/>
                  </a:lnTo>
                  <a:lnTo>
                    <a:pt x="484" y="1336"/>
                  </a:lnTo>
                  <a:lnTo>
                    <a:pt x="483" y="1336"/>
                  </a:lnTo>
                  <a:lnTo>
                    <a:pt x="481" y="1337"/>
                  </a:lnTo>
                  <a:lnTo>
                    <a:pt x="480" y="1337"/>
                  </a:lnTo>
                  <a:lnTo>
                    <a:pt x="478" y="1337"/>
                  </a:lnTo>
                  <a:lnTo>
                    <a:pt x="477" y="1339"/>
                  </a:lnTo>
                  <a:lnTo>
                    <a:pt x="475" y="1339"/>
                  </a:lnTo>
                  <a:lnTo>
                    <a:pt x="474" y="1339"/>
                  </a:lnTo>
                  <a:lnTo>
                    <a:pt x="474" y="1340"/>
                  </a:lnTo>
                  <a:lnTo>
                    <a:pt x="473" y="1340"/>
                  </a:lnTo>
                  <a:lnTo>
                    <a:pt x="471" y="1342"/>
                  </a:lnTo>
                  <a:lnTo>
                    <a:pt x="470" y="1343"/>
                  </a:lnTo>
                  <a:lnTo>
                    <a:pt x="468" y="1345"/>
                  </a:lnTo>
                  <a:lnTo>
                    <a:pt x="467" y="1346"/>
                  </a:lnTo>
                  <a:lnTo>
                    <a:pt x="465" y="1346"/>
                  </a:lnTo>
                  <a:lnTo>
                    <a:pt x="465" y="1348"/>
                  </a:lnTo>
                  <a:lnTo>
                    <a:pt x="464" y="1348"/>
                  </a:lnTo>
                  <a:lnTo>
                    <a:pt x="462" y="1349"/>
                  </a:lnTo>
                  <a:lnTo>
                    <a:pt x="461" y="1349"/>
                  </a:lnTo>
                  <a:lnTo>
                    <a:pt x="461" y="1351"/>
                  </a:lnTo>
                  <a:lnTo>
                    <a:pt x="459" y="1351"/>
                  </a:lnTo>
                  <a:lnTo>
                    <a:pt x="458" y="1351"/>
                  </a:lnTo>
                  <a:lnTo>
                    <a:pt x="456" y="1351"/>
                  </a:lnTo>
                  <a:lnTo>
                    <a:pt x="455" y="1351"/>
                  </a:lnTo>
                  <a:lnTo>
                    <a:pt x="455" y="1349"/>
                  </a:lnTo>
                  <a:lnTo>
                    <a:pt x="455" y="1348"/>
                  </a:lnTo>
                  <a:lnTo>
                    <a:pt x="453" y="1348"/>
                  </a:lnTo>
                  <a:lnTo>
                    <a:pt x="453" y="1345"/>
                  </a:lnTo>
                  <a:lnTo>
                    <a:pt x="453" y="1343"/>
                  </a:lnTo>
                  <a:lnTo>
                    <a:pt x="453" y="1342"/>
                  </a:lnTo>
                  <a:lnTo>
                    <a:pt x="455" y="1342"/>
                  </a:lnTo>
                  <a:lnTo>
                    <a:pt x="455" y="1340"/>
                  </a:lnTo>
                  <a:lnTo>
                    <a:pt x="455" y="1339"/>
                  </a:lnTo>
                  <a:lnTo>
                    <a:pt x="456" y="1337"/>
                  </a:lnTo>
                  <a:lnTo>
                    <a:pt x="456" y="1336"/>
                  </a:lnTo>
                  <a:lnTo>
                    <a:pt x="456" y="1335"/>
                  </a:lnTo>
                  <a:lnTo>
                    <a:pt x="458" y="1335"/>
                  </a:lnTo>
                  <a:lnTo>
                    <a:pt x="458" y="1333"/>
                  </a:lnTo>
                  <a:lnTo>
                    <a:pt x="458" y="1332"/>
                  </a:lnTo>
                  <a:lnTo>
                    <a:pt x="458" y="1330"/>
                  </a:lnTo>
                  <a:lnTo>
                    <a:pt x="458" y="1329"/>
                  </a:lnTo>
                  <a:lnTo>
                    <a:pt x="458" y="1327"/>
                  </a:lnTo>
                  <a:lnTo>
                    <a:pt x="458" y="1326"/>
                  </a:lnTo>
                  <a:lnTo>
                    <a:pt x="456" y="1324"/>
                  </a:lnTo>
                  <a:lnTo>
                    <a:pt x="456" y="1323"/>
                  </a:lnTo>
                  <a:lnTo>
                    <a:pt x="455" y="1321"/>
                  </a:lnTo>
                  <a:lnTo>
                    <a:pt x="455" y="1320"/>
                  </a:lnTo>
                  <a:lnTo>
                    <a:pt x="455" y="1318"/>
                  </a:lnTo>
                  <a:lnTo>
                    <a:pt x="455" y="1317"/>
                  </a:lnTo>
                  <a:lnTo>
                    <a:pt x="456" y="1315"/>
                  </a:lnTo>
                  <a:lnTo>
                    <a:pt x="456" y="1314"/>
                  </a:lnTo>
                  <a:lnTo>
                    <a:pt x="456" y="1313"/>
                  </a:lnTo>
                  <a:lnTo>
                    <a:pt x="456" y="1311"/>
                  </a:lnTo>
                  <a:lnTo>
                    <a:pt x="456" y="1310"/>
                  </a:lnTo>
                  <a:lnTo>
                    <a:pt x="456" y="1308"/>
                  </a:lnTo>
                  <a:lnTo>
                    <a:pt x="456" y="1307"/>
                  </a:lnTo>
                  <a:lnTo>
                    <a:pt x="458" y="1305"/>
                  </a:lnTo>
                  <a:lnTo>
                    <a:pt x="458" y="1304"/>
                  </a:lnTo>
                  <a:lnTo>
                    <a:pt x="458" y="1302"/>
                  </a:lnTo>
                  <a:lnTo>
                    <a:pt x="458" y="1301"/>
                  </a:lnTo>
                  <a:lnTo>
                    <a:pt x="459" y="1301"/>
                  </a:lnTo>
                  <a:lnTo>
                    <a:pt x="459" y="1299"/>
                  </a:lnTo>
                  <a:lnTo>
                    <a:pt x="459" y="1298"/>
                  </a:lnTo>
                  <a:lnTo>
                    <a:pt x="461" y="1296"/>
                  </a:lnTo>
                  <a:lnTo>
                    <a:pt x="461" y="1295"/>
                  </a:lnTo>
                  <a:lnTo>
                    <a:pt x="462" y="1295"/>
                  </a:lnTo>
                  <a:lnTo>
                    <a:pt x="464" y="1293"/>
                  </a:lnTo>
                  <a:lnTo>
                    <a:pt x="465" y="1293"/>
                  </a:lnTo>
                  <a:lnTo>
                    <a:pt x="467" y="1293"/>
                  </a:lnTo>
                  <a:lnTo>
                    <a:pt x="467" y="1292"/>
                  </a:lnTo>
                  <a:lnTo>
                    <a:pt x="468" y="1292"/>
                  </a:lnTo>
                  <a:lnTo>
                    <a:pt x="470" y="1292"/>
                  </a:lnTo>
                  <a:lnTo>
                    <a:pt x="471" y="1292"/>
                  </a:lnTo>
                  <a:lnTo>
                    <a:pt x="473" y="1292"/>
                  </a:lnTo>
                  <a:lnTo>
                    <a:pt x="474" y="1291"/>
                  </a:lnTo>
                  <a:lnTo>
                    <a:pt x="475" y="1291"/>
                  </a:lnTo>
                  <a:lnTo>
                    <a:pt x="475" y="1289"/>
                  </a:lnTo>
                  <a:lnTo>
                    <a:pt x="477" y="1289"/>
                  </a:lnTo>
                  <a:lnTo>
                    <a:pt x="478" y="1288"/>
                  </a:lnTo>
                  <a:lnTo>
                    <a:pt x="480" y="1288"/>
                  </a:lnTo>
                  <a:lnTo>
                    <a:pt x="480" y="1286"/>
                  </a:lnTo>
                  <a:lnTo>
                    <a:pt x="481" y="1286"/>
                  </a:lnTo>
                  <a:lnTo>
                    <a:pt x="483" y="1285"/>
                  </a:lnTo>
                  <a:lnTo>
                    <a:pt x="484" y="1285"/>
                  </a:lnTo>
                  <a:lnTo>
                    <a:pt x="484" y="1283"/>
                  </a:lnTo>
                  <a:lnTo>
                    <a:pt x="486" y="1283"/>
                  </a:lnTo>
                  <a:lnTo>
                    <a:pt x="487" y="1282"/>
                  </a:lnTo>
                  <a:lnTo>
                    <a:pt x="489" y="1282"/>
                  </a:lnTo>
                  <a:lnTo>
                    <a:pt x="490" y="1280"/>
                  </a:lnTo>
                  <a:lnTo>
                    <a:pt x="490" y="1279"/>
                  </a:lnTo>
                  <a:lnTo>
                    <a:pt x="493" y="1277"/>
                  </a:lnTo>
                  <a:lnTo>
                    <a:pt x="493" y="1276"/>
                  </a:lnTo>
                  <a:lnTo>
                    <a:pt x="495" y="1274"/>
                  </a:lnTo>
                  <a:lnTo>
                    <a:pt x="496" y="1273"/>
                  </a:lnTo>
                  <a:lnTo>
                    <a:pt x="497" y="1271"/>
                  </a:lnTo>
                  <a:lnTo>
                    <a:pt x="499" y="1271"/>
                  </a:lnTo>
                  <a:lnTo>
                    <a:pt x="500" y="1271"/>
                  </a:lnTo>
                  <a:lnTo>
                    <a:pt x="502" y="1273"/>
                  </a:lnTo>
                  <a:lnTo>
                    <a:pt x="503" y="1273"/>
                  </a:lnTo>
                  <a:lnTo>
                    <a:pt x="505" y="1273"/>
                  </a:lnTo>
                  <a:lnTo>
                    <a:pt x="506" y="1273"/>
                  </a:lnTo>
                  <a:lnTo>
                    <a:pt x="508" y="1271"/>
                  </a:lnTo>
                  <a:lnTo>
                    <a:pt x="509" y="1271"/>
                  </a:lnTo>
                  <a:lnTo>
                    <a:pt x="511" y="1270"/>
                  </a:lnTo>
                  <a:lnTo>
                    <a:pt x="512" y="1270"/>
                  </a:lnTo>
                  <a:lnTo>
                    <a:pt x="514" y="1270"/>
                  </a:lnTo>
                  <a:lnTo>
                    <a:pt x="514" y="1268"/>
                  </a:lnTo>
                  <a:lnTo>
                    <a:pt x="515" y="1268"/>
                  </a:lnTo>
                  <a:lnTo>
                    <a:pt x="517" y="1268"/>
                  </a:lnTo>
                  <a:lnTo>
                    <a:pt x="518" y="1268"/>
                  </a:lnTo>
                  <a:lnTo>
                    <a:pt x="520" y="1270"/>
                  </a:lnTo>
                  <a:lnTo>
                    <a:pt x="521" y="1270"/>
                  </a:lnTo>
                  <a:lnTo>
                    <a:pt x="521" y="1268"/>
                  </a:lnTo>
                  <a:lnTo>
                    <a:pt x="522" y="1268"/>
                  </a:lnTo>
                  <a:lnTo>
                    <a:pt x="524" y="1267"/>
                  </a:lnTo>
                  <a:lnTo>
                    <a:pt x="524" y="1266"/>
                  </a:lnTo>
                  <a:lnTo>
                    <a:pt x="525" y="1266"/>
                  </a:lnTo>
                  <a:lnTo>
                    <a:pt x="525" y="1264"/>
                  </a:lnTo>
                  <a:lnTo>
                    <a:pt x="527" y="1263"/>
                  </a:lnTo>
                  <a:lnTo>
                    <a:pt x="528" y="1263"/>
                  </a:lnTo>
                  <a:lnTo>
                    <a:pt x="528" y="1261"/>
                  </a:lnTo>
                  <a:lnTo>
                    <a:pt x="530" y="1261"/>
                  </a:lnTo>
                  <a:lnTo>
                    <a:pt x="530" y="1263"/>
                  </a:lnTo>
                  <a:lnTo>
                    <a:pt x="531" y="1263"/>
                  </a:lnTo>
                  <a:lnTo>
                    <a:pt x="533" y="1263"/>
                  </a:lnTo>
                  <a:lnTo>
                    <a:pt x="534" y="1263"/>
                  </a:lnTo>
                  <a:lnTo>
                    <a:pt x="534" y="1264"/>
                  </a:lnTo>
                  <a:lnTo>
                    <a:pt x="536" y="1264"/>
                  </a:lnTo>
                  <a:lnTo>
                    <a:pt x="537" y="1264"/>
                  </a:lnTo>
                  <a:lnTo>
                    <a:pt x="539" y="1264"/>
                  </a:lnTo>
                  <a:lnTo>
                    <a:pt x="540" y="1264"/>
                  </a:lnTo>
                  <a:lnTo>
                    <a:pt x="542" y="1264"/>
                  </a:lnTo>
                  <a:lnTo>
                    <a:pt x="543" y="1263"/>
                  </a:lnTo>
                  <a:lnTo>
                    <a:pt x="544" y="1261"/>
                  </a:lnTo>
                  <a:lnTo>
                    <a:pt x="546" y="1261"/>
                  </a:lnTo>
                  <a:lnTo>
                    <a:pt x="546" y="1260"/>
                  </a:lnTo>
                  <a:lnTo>
                    <a:pt x="547" y="1260"/>
                  </a:lnTo>
                  <a:lnTo>
                    <a:pt x="547" y="1258"/>
                  </a:lnTo>
                  <a:lnTo>
                    <a:pt x="549" y="1258"/>
                  </a:lnTo>
                  <a:lnTo>
                    <a:pt x="550" y="1257"/>
                  </a:lnTo>
                  <a:lnTo>
                    <a:pt x="552" y="1257"/>
                  </a:lnTo>
                  <a:lnTo>
                    <a:pt x="552" y="1255"/>
                  </a:lnTo>
                  <a:lnTo>
                    <a:pt x="553" y="1255"/>
                  </a:lnTo>
                  <a:lnTo>
                    <a:pt x="555" y="1255"/>
                  </a:lnTo>
                  <a:lnTo>
                    <a:pt x="556" y="1255"/>
                  </a:lnTo>
                  <a:lnTo>
                    <a:pt x="558" y="1255"/>
                  </a:lnTo>
                  <a:lnTo>
                    <a:pt x="559" y="1255"/>
                  </a:lnTo>
                  <a:lnTo>
                    <a:pt x="559" y="1254"/>
                  </a:lnTo>
                  <a:lnTo>
                    <a:pt x="561" y="1254"/>
                  </a:lnTo>
                  <a:lnTo>
                    <a:pt x="562" y="1252"/>
                  </a:lnTo>
                  <a:lnTo>
                    <a:pt x="564" y="1252"/>
                  </a:lnTo>
                  <a:lnTo>
                    <a:pt x="564" y="1251"/>
                  </a:lnTo>
                  <a:lnTo>
                    <a:pt x="565" y="1249"/>
                  </a:lnTo>
                  <a:lnTo>
                    <a:pt x="565" y="1248"/>
                  </a:lnTo>
                  <a:lnTo>
                    <a:pt x="565" y="1246"/>
                  </a:lnTo>
                  <a:lnTo>
                    <a:pt x="565" y="1245"/>
                  </a:lnTo>
                  <a:lnTo>
                    <a:pt x="565" y="1244"/>
                  </a:lnTo>
                  <a:lnTo>
                    <a:pt x="564" y="1242"/>
                  </a:lnTo>
                  <a:lnTo>
                    <a:pt x="564" y="1241"/>
                  </a:lnTo>
                  <a:lnTo>
                    <a:pt x="564" y="1239"/>
                  </a:lnTo>
                  <a:lnTo>
                    <a:pt x="564" y="1238"/>
                  </a:lnTo>
                  <a:lnTo>
                    <a:pt x="564" y="1236"/>
                  </a:lnTo>
                  <a:lnTo>
                    <a:pt x="565" y="1236"/>
                  </a:lnTo>
                  <a:lnTo>
                    <a:pt x="565" y="1235"/>
                  </a:lnTo>
                  <a:lnTo>
                    <a:pt x="566" y="1235"/>
                  </a:lnTo>
                  <a:lnTo>
                    <a:pt x="568" y="1235"/>
                  </a:lnTo>
                  <a:lnTo>
                    <a:pt x="569" y="1235"/>
                  </a:lnTo>
                  <a:lnTo>
                    <a:pt x="572" y="1236"/>
                  </a:lnTo>
                  <a:lnTo>
                    <a:pt x="574" y="1236"/>
                  </a:lnTo>
                  <a:lnTo>
                    <a:pt x="575" y="1236"/>
                  </a:lnTo>
                  <a:lnTo>
                    <a:pt x="577" y="1236"/>
                  </a:lnTo>
                  <a:lnTo>
                    <a:pt x="578" y="1236"/>
                  </a:lnTo>
                  <a:lnTo>
                    <a:pt x="580" y="1235"/>
                  </a:lnTo>
                  <a:lnTo>
                    <a:pt x="581" y="1235"/>
                  </a:lnTo>
                  <a:lnTo>
                    <a:pt x="583" y="1233"/>
                  </a:lnTo>
                  <a:lnTo>
                    <a:pt x="584" y="1233"/>
                  </a:lnTo>
                  <a:lnTo>
                    <a:pt x="584" y="1232"/>
                  </a:lnTo>
                  <a:lnTo>
                    <a:pt x="586" y="1232"/>
                  </a:lnTo>
                  <a:lnTo>
                    <a:pt x="587" y="1232"/>
                  </a:lnTo>
                  <a:lnTo>
                    <a:pt x="587" y="1230"/>
                  </a:lnTo>
                  <a:lnTo>
                    <a:pt x="589" y="1230"/>
                  </a:lnTo>
                  <a:lnTo>
                    <a:pt x="590" y="1230"/>
                  </a:lnTo>
                  <a:lnTo>
                    <a:pt x="591" y="1230"/>
                  </a:lnTo>
                  <a:lnTo>
                    <a:pt x="591" y="1229"/>
                  </a:lnTo>
                  <a:lnTo>
                    <a:pt x="593" y="1229"/>
                  </a:lnTo>
                  <a:lnTo>
                    <a:pt x="594" y="1229"/>
                  </a:lnTo>
                  <a:lnTo>
                    <a:pt x="596" y="1229"/>
                  </a:lnTo>
                  <a:lnTo>
                    <a:pt x="596" y="1227"/>
                  </a:lnTo>
                  <a:lnTo>
                    <a:pt x="599" y="1227"/>
                  </a:lnTo>
                  <a:lnTo>
                    <a:pt x="600" y="1227"/>
                  </a:lnTo>
                  <a:lnTo>
                    <a:pt x="602" y="1226"/>
                  </a:lnTo>
                  <a:lnTo>
                    <a:pt x="603" y="1224"/>
                  </a:lnTo>
                  <a:lnTo>
                    <a:pt x="603" y="1223"/>
                  </a:lnTo>
                  <a:lnTo>
                    <a:pt x="605" y="1223"/>
                  </a:lnTo>
                  <a:lnTo>
                    <a:pt x="605" y="1221"/>
                  </a:lnTo>
                  <a:lnTo>
                    <a:pt x="605" y="1220"/>
                  </a:lnTo>
                  <a:lnTo>
                    <a:pt x="605" y="1219"/>
                  </a:lnTo>
                  <a:lnTo>
                    <a:pt x="603" y="1219"/>
                  </a:lnTo>
                  <a:lnTo>
                    <a:pt x="603" y="1217"/>
                  </a:lnTo>
                  <a:lnTo>
                    <a:pt x="603" y="1216"/>
                  </a:lnTo>
                  <a:lnTo>
                    <a:pt x="603" y="1214"/>
                  </a:lnTo>
                  <a:lnTo>
                    <a:pt x="602" y="1214"/>
                  </a:lnTo>
                  <a:lnTo>
                    <a:pt x="602" y="1213"/>
                  </a:lnTo>
                  <a:lnTo>
                    <a:pt x="602" y="1211"/>
                  </a:lnTo>
                  <a:lnTo>
                    <a:pt x="602" y="1210"/>
                  </a:lnTo>
                  <a:lnTo>
                    <a:pt x="602" y="1208"/>
                  </a:lnTo>
                  <a:lnTo>
                    <a:pt x="603" y="1207"/>
                  </a:lnTo>
                  <a:lnTo>
                    <a:pt x="603" y="1205"/>
                  </a:lnTo>
                  <a:lnTo>
                    <a:pt x="603" y="1204"/>
                  </a:lnTo>
                  <a:lnTo>
                    <a:pt x="605" y="1202"/>
                  </a:lnTo>
                  <a:lnTo>
                    <a:pt x="605" y="1201"/>
                  </a:lnTo>
                  <a:lnTo>
                    <a:pt x="605" y="1199"/>
                  </a:lnTo>
                  <a:lnTo>
                    <a:pt x="605" y="1198"/>
                  </a:lnTo>
                  <a:lnTo>
                    <a:pt x="605" y="1195"/>
                  </a:lnTo>
                  <a:lnTo>
                    <a:pt x="605" y="1194"/>
                  </a:lnTo>
                  <a:lnTo>
                    <a:pt x="605" y="1192"/>
                  </a:lnTo>
                  <a:lnTo>
                    <a:pt x="605" y="1191"/>
                  </a:lnTo>
                  <a:lnTo>
                    <a:pt x="603" y="1191"/>
                  </a:lnTo>
                  <a:lnTo>
                    <a:pt x="603" y="1189"/>
                  </a:lnTo>
                  <a:lnTo>
                    <a:pt x="603" y="1188"/>
                  </a:lnTo>
                  <a:lnTo>
                    <a:pt x="603" y="1185"/>
                  </a:lnTo>
                  <a:lnTo>
                    <a:pt x="603" y="1183"/>
                  </a:lnTo>
                  <a:lnTo>
                    <a:pt x="605" y="1183"/>
                  </a:lnTo>
                  <a:lnTo>
                    <a:pt x="605" y="1180"/>
                  </a:lnTo>
                  <a:lnTo>
                    <a:pt x="606" y="1179"/>
                  </a:lnTo>
                  <a:lnTo>
                    <a:pt x="608" y="1179"/>
                  </a:lnTo>
                  <a:lnTo>
                    <a:pt x="609" y="1177"/>
                  </a:lnTo>
                  <a:lnTo>
                    <a:pt x="611" y="1177"/>
                  </a:lnTo>
                  <a:lnTo>
                    <a:pt x="612" y="1176"/>
                  </a:lnTo>
                  <a:lnTo>
                    <a:pt x="612" y="1175"/>
                  </a:lnTo>
                  <a:lnTo>
                    <a:pt x="613" y="1175"/>
                  </a:lnTo>
                  <a:lnTo>
                    <a:pt x="613" y="1173"/>
                  </a:lnTo>
                  <a:lnTo>
                    <a:pt x="615" y="1173"/>
                  </a:lnTo>
                  <a:lnTo>
                    <a:pt x="615" y="1172"/>
                  </a:lnTo>
                  <a:lnTo>
                    <a:pt x="616" y="1170"/>
                  </a:lnTo>
                  <a:lnTo>
                    <a:pt x="616" y="1169"/>
                  </a:lnTo>
                  <a:lnTo>
                    <a:pt x="616" y="1167"/>
                  </a:lnTo>
                  <a:lnTo>
                    <a:pt x="616" y="1166"/>
                  </a:lnTo>
                  <a:lnTo>
                    <a:pt x="615" y="1164"/>
                  </a:lnTo>
                  <a:lnTo>
                    <a:pt x="613" y="1163"/>
                  </a:lnTo>
                  <a:lnTo>
                    <a:pt x="612" y="1163"/>
                  </a:lnTo>
                  <a:lnTo>
                    <a:pt x="611" y="1163"/>
                  </a:lnTo>
                  <a:lnTo>
                    <a:pt x="609" y="1163"/>
                  </a:lnTo>
                  <a:lnTo>
                    <a:pt x="608" y="1163"/>
                  </a:lnTo>
                  <a:lnTo>
                    <a:pt x="606" y="1163"/>
                  </a:lnTo>
                  <a:lnTo>
                    <a:pt x="605" y="1164"/>
                  </a:lnTo>
                  <a:lnTo>
                    <a:pt x="603" y="1164"/>
                  </a:lnTo>
                  <a:lnTo>
                    <a:pt x="602" y="1164"/>
                  </a:lnTo>
                  <a:lnTo>
                    <a:pt x="600" y="1164"/>
                  </a:lnTo>
                  <a:lnTo>
                    <a:pt x="600" y="1163"/>
                  </a:lnTo>
                  <a:lnTo>
                    <a:pt x="599" y="1163"/>
                  </a:lnTo>
                  <a:lnTo>
                    <a:pt x="599" y="1161"/>
                  </a:lnTo>
                  <a:lnTo>
                    <a:pt x="599" y="1160"/>
                  </a:lnTo>
                  <a:lnTo>
                    <a:pt x="599" y="1158"/>
                  </a:lnTo>
                  <a:lnTo>
                    <a:pt x="599" y="1157"/>
                  </a:lnTo>
                  <a:lnTo>
                    <a:pt x="599" y="1155"/>
                  </a:lnTo>
                  <a:lnTo>
                    <a:pt x="599" y="1154"/>
                  </a:lnTo>
                  <a:lnTo>
                    <a:pt x="600" y="1154"/>
                  </a:lnTo>
                  <a:lnTo>
                    <a:pt x="600" y="1152"/>
                  </a:lnTo>
                  <a:lnTo>
                    <a:pt x="602" y="1152"/>
                  </a:lnTo>
                  <a:lnTo>
                    <a:pt x="602" y="1151"/>
                  </a:lnTo>
                  <a:lnTo>
                    <a:pt x="602" y="1150"/>
                  </a:lnTo>
                  <a:lnTo>
                    <a:pt x="602" y="1148"/>
                  </a:lnTo>
                  <a:lnTo>
                    <a:pt x="600" y="1148"/>
                  </a:lnTo>
                  <a:lnTo>
                    <a:pt x="600" y="1147"/>
                  </a:lnTo>
                  <a:lnTo>
                    <a:pt x="600" y="1145"/>
                  </a:lnTo>
                  <a:lnTo>
                    <a:pt x="600" y="1144"/>
                  </a:lnTo>
                  <a:lnTo>
                    <a:pt x="600" y="1142"/>
                  </a:lnTo>
                  <a:lnTo>
                    <a:pt x="602" y="1141"/>
                  </a:lnTo>
                  <a:lnTo>
                    <a:pt x="602" y="1139"/>
                  </a:lnTo>
                  <a:lnTo>
                    <a:pt x="602" y="1138"/>
                  </a:lnTo>
                  <a:lnTo>
                    <a:pt x="602" y="1136"/>
                  </a:lnTo>
                  <a:lnTo>
                    <a:pt x="603" y="1136"/>
                  </a:lnTo>
                  <a:lnTo>
                    <a:pt x="603" y="1135"/>
                  </a:lnTo>
                  <a:lnTo>
                    <a:pt x="603" y="1133"/>
                  </a:lnTo>
                  <a:lnTo>
                    <a:pt x="603" y="1132"/>
                  </a:lnTo>
                  <a:lnTo>
                    <a:pt x="603" y="1130"/>
                  </a:lnTo>
                  <a:lnTo>
                    <a:pt x="605" y="1130"/>
                  </a:lnTo>
                  <a:lnTo>
                    <a:pt x="605" y="1129"/>
                  </a:lnTo>
                  <a:lnTo>
                    <a:pt x="605" y="1128"/>
                  </a:lnTo>
                  <a:lnTo>
                    <a:pt x="605" y="1126"/>
                  </a:lnTo>
                  <a:lnTo>
                    <a:pt x="605" y="1125"/>
                  </a:lnTo>
                  <a:lnTo>
                    <a:pt x="605" y="1123"/>
                  </a:lnTo>
                  <a:lnTo>
                    <a:pt x="605" y="1122"/>
                  </a:lnTo>
                  <a:lnTo>
                    <a:pt x="605" y="1120"/>
                  </a:lnTo>
                  <a:lnTo>
                    <a:pt x="605" y="1119"/>
                  </a:lnTo>
                  <a:lnTo>
                    <a:pt x="605" y="1117"/>
                  </a:lnTo>
                  <a:lnTo>
                    <a:pt x="605" y="1116"/>
                  </a:lnTo>
                  <a:lnTo>
                    <a:pt x="605" y="1114"/>
                  </a:lnTo>
                  <a:lnTo>
                    <a:pt x="605" y="1113"/>
                  </a:lnTo>
                  <a:lnTo>
                    <a:pt x="606" y="1111"/>
                  </a:lnTo>
                  <a:lnTo>
                    <a:pt x="606" y="1110"/>
                  </a:lnTo>
                  <a:lnTo>
                    <a:pt x="608" y="1107"/>
                  </a:lnTo>
                  <a:lnTo>
                    <a:pt x="609" y="1106"/>
                  </a:lnTo>
                  <a:lnTo>
                    <a:pt x="609" y="1104"/>
                  </a:lnTo>
                  <a:lnTo>
                    <a:pt x="609" y="1103"/>
                  </a:lnTo>
                  <a:lnTo>
                    <a:pt x="609" y="1101"/>
                  </a:lnTo>
                  <a:lnTo>
                    <a:pt x="609" y="1100"/>
                  </a:lnTo>
                  <a:lnTo>
                    <a:pt x="609" y="1098"/>
                  </a:lnTo>
                  <a:lnTo>
                    <a:pt x="609" y="1097"/>
                  </a:lnTo>
                  <a:lnTo>
                    <a:pt x="611" y="1095"/>
                  </a:lnTo>
                  <a:lnTo>
                    <a:pt x="611" y="1094"/>
                  </a:lnTo>
                  <a:lnTo>
                    <a:pt x="611" y="1092"/>
                  </a:lnTo>
                  <a:lnTo>
                    <a:pt x="611" y="1091"/>
                  </a:lnTo>
                  <a:lnTo>
                    <a:pt x="609" y="1091"/>
                  </a:lnTo>
                  <a:lnTo>
                    <a:pt x="608" y="1091"/>
                  </a:lnTo>
                  <a:lnTo>
                    <a:pt x="608" y="1089"/>
                  </a:lnTo>
                  <a:lnTo>
                    <a:pt x="606" y="1089"/>
                  </a:lnTo>
                  <a:lnTo>
                    <a:pt x="605" y="1088"/>
                  </a:lnTo>
                  <a:lnTo>
                    <a:pt x="603" y="1086"/>
                  </a:lnTo>
                  <a:lnTo>
                    <a:pt x="603" y="1085"/>
                  </a:lnTo>
                  <a:lnTo>
                    <a:pt x="603" y="1083"/>
                  </a:lnTo>
                  <a:lnTo>
                    <a:pt x="603" y="1082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9" y="1079"/>
                  </a:lnTo>
                  <a:lnTo>
                    <a:pt x="599" y="1078"/>
                  </a:lnTo>
                  <a:lnTo>
                    <a:pt x="597" y="1078"/>
                  </a:lnTo>
                  <a:lnTo>
                    <a:pt x="597" y="1076"/>
                  </a:lnTo>
                  <a:lnTo>
                    <a:pt x="596" y="1075"/>
                  </a:lnTo>
                  <a:lnTo>
                    <a:pt x="596" y="1073"/>
                  </a:lnTo>
                  <a:lnTo>
                    <a:pt x="596" y="1072"/>
                  </a:lnTo>
                  <a:lnTo>
                    <a:pt x="596" y="1070"/>
                  </a:lnTo>
                  <a:lnTo>
                    <a:pt x="596" y="1069"/>
                  </a:lnTo>
                  <a:lnTo>
                    <a:pt x="596" y="1067"/>
                  </a:lnTo>
                  <a:lnTo>
                    <a:pt x="597" y="1066"/>
                  </a:lnTo>
                  <a:lnTo>
                    <a:pt x="597" y="1064"/>
                  </a:lnTo>
                  <a:lnTo>
                    <a:pt x="597" y="1063"/>
                  </a:lnTo>
                  <a:lnTo>
                    <a:pt x="597" y="1061"/>
                  </a:lnTo>
                  <a:lnTo>
                    <a:pt x="597" y="1060"/>
                  </a:lnTo>
                  <a:lnTo>
                    <a:pt x="596" y="1060"/>
                  </a:lnTo>
                  <a:lnTo>
                    <a:pt x="594" y="1059"/>
                  </a:lnTo>
                  <a:lnTo>
                    <a:pt x="593" y="1057"/>
                  </a:lnTo>
                  <a:lnTo>
                    <a:pt x="591" y="1056"/>
                  </a:lnTo>
                  <a:lnTo>
                    <a:pt x="590" y="1054"/>
                  </a:lnTo>
                  <a:lnTo>
                    <a:pt x="590" y="1053"/>
                  </a:lnTo>
                  <a:lnTo>
                    <a:pt x="590" y="1051"/>
                  </a:lnTo>
                  <a:lnTo>
                    <a:pt x="590" y="1050"/>
                  </a:lnTo>
                  <a:lnTo>
                    <a:pt x="590" y="1048"/>
                  </a:lnTo>
                  <a:lnTo>
                    <a:pt x="590" y="1047"/>
                  </a:lnTo>
                  <a:lnTo>
                    <a:pt x="590" y="1045"/>
                  </a:lnTo>
                  <a:lnTo>
                    <a:pt x="591" y="1044"/>
                  </a:lnTo>
                  <a:lnTo>
                    <a:pt x="591" y="1042"/>
                  </a:lnTo>
                  <a:lnTo>
                    <a:pt x="591" y="1041"/>
                  </a:lnTo>
                  <a:lnTo>
                    <a:pt x="591" y="1039"/>
                  </a:lnTo>
                  <a:lnTo>
                    <a:pt x="591" y="1036"/>
                  </a:lnTo>
                  <a:lnTo>
                    <a:pt x="591" y="1035"/>
                  </a:lnTo>
                  <a:lnTo>
                    <a:pt x="591" y="1034"/>
                  </a:lnTo>
                  <a:lnTo>
                    <a:pt x="590" y="1034"/>
                  </a:lnTo>
                  <a:lnTo>
                    <a:pt x="590" y="1032"/>
                  </a:lnTo>
                  <a:lnTo>
                    <a:pt x="590" y="1031"/>
                  </a:lnTo>
                  <a:lnTo>
                    <a:pt x="590" y="1029"/>
                  </a:lnTo>
                  <a:lnTo>
                    <a:pt x="589" y="1028"/>
                  </a:lnTo>
                  <a:lnTo>
                    <a:pt x="589" y="1026"/>
                  </a:lnTo>
                  <a:lnTo>
                    <a:pt x="589" y="1025"/>
                  </a:lnTo>
                  <a:lnTo>
                    <a:pt x="589" y="1023"/>
                  </a:lnTo>
                  <a:lnTo>
                    <a:pt x="589" y="1022"/>
                  </a:lnTo>
                  <a:lnTo>
                    <a:pt x="589" y="1020"/>
                  </a:lnTo>
                  <a:lnTo>
                    <a:pt x="587" y="1019"/>
                  </a:lnTo>
                  <a:lnTo>
                    <a:pt x="587" y="1017"/>
                  </a:lnTo>
                  <a:lnTo>
                    <a:pt x="586" y="1017"/>
                  </a:lnTo>
                  <a:lnTo>
                    <a:pt x="586" y="1016"/>
                  </a:lnTo>
                  <a:lnTo>
                    <a:pt x="584" y="1016"/>
                  </a:lnTo>
                  <a:lnTo>
                    <a:pt x="584" y="1014"/>
                  </a:lnTo>
                  <a:lnTo>
                    <a:pt x="584" y="1013"/>
                  </a:lnTo>
                  <a:lnTo>
                    <a:pt x="583" y="1012"/>
                  </a:lnTo>
                  <a:lnTo>
                    <a:pt x="583" y="1010"/>
                  </a:lnTo>
                  <a:lnTo>
                    <a:pt x="581" y="1010"/>
                  </a:lnTo>
                  <a:lnTo>
                    <a:pt x="581" y="1009"/>
                  </a:lnTo>
                  <a:lnTo>
                    <a:pt x="580" y="1009"/>
                  </a:lnTo>
                  <a:lnTo>
                    <a:pt x="578" y="1009"/>
                  </a:lnTo>
                  <a:lnTo>
                    <a:pt x="577" y="1009"/>
                  </a:lnTo>
                  <a:lnTo>
                    <a:pt x="577" y="1007"/>
                  </a:lnTo>
                  <a:lnTo>
                    <a:pt x="577" y="1006"/>
                  </a:lnTo>
                  <a:lnTo>
                    <a:pt x="577" y="1004"/>
                  </a:lnTo>
                  <a:lnTo>
                    <a:pt x="575" y="1004"/>
                  </a:lnTo>
                  <a:lnTo>
                    <a:pt x="575" y="1003"/>
                  </a:lnTo>
                  <a:lnTo>
                    <a:pt x="574" y="1003"/>
                  </a:lnTo>
                  <a:lnTo>
                    <a:pt x="572" y="1001"/>
                  </a:lnTo>
                  <a:lnTo>
                    <a:pt x="572" y="1000"/>
                  </a:lnTo>
                  <a:lnTo>
                    <a:pt x="572" y="998"/>
                  </a:lnTo>
                  <a:lnTo>
                    <a:pt x="571" y="998"/>
                  </a:lnTo>
                  <a:lnTo>
                    <a:pt x="571" y="997"/>
                  </a:lnTo>
                  <a:lnTo>
                    <a:pt x="569" y="997"/>
                  </a:lnTo>
                  <a:lnTo>
                    <a:pt x="569" y="995"/>
                  </a:lnTo>
                  <a:lnTo>
                    <a:pt x="569" y="994"/>
                  </a:lnTo>
                  <a:lnTo>
                    <a:pt x="568" y="994"/>
                  </a:lnTo>
                  <a:lnTo>
                    <a:pt x="566" y="992"/>
                  </a:lnTo>
                  <a:lnTo>
                    <a:pt x="565" y="992"/>
                  </a:lnTo>
                  <a:lnTo>
                    <a:pt x="564" y="991"/>
                  </a:lnTo>
                  <a:lnTo>
                    <a:pt x="564" y="990"/>
                  </a:lnTo>
                  <a:lnTo>
                    <a:pt x="562" y="990"/>
                  </a:lnTo>
                  <a:lnTo>
                    <a:pt x="561" y="990"/>
                  </a:lnTo>
                  <a:lnTo>
                    <a:pt x="561" y="988"/>
                  </a:lnTo>
                  <a:lnTo>
                    <a:pt x="559" y="988"/>
                  </a:lnTo>
                  <a:lnTo>
                    <a:pt x="558" y="987"/>
                  </a:lnTo>
                  <a:lnTo>
                    <a:pt x="556" y="987"/>
                  </a:lnTo>
                  <a:lnTo>
                    <a:pt x="556" y="985"/>
                  </a:lnTo>
                  <a:lnTo>
                    <a:pt x="555" y="985"/>
                  </a:lnTo>
                  <a:lnTo>
                    <a:pt x="553" y="984"/>
                  </a:lnTo>
                  <a:lnTo>
                    <a:pt x="553" y="985"/>
                  </a:lnTo>
                  <a:lnTo>
                    <a:pt x="552" y="985"/>
                  </a:lnTo>
                  <a:lnTo>
                    <a:pt x="550" y="985"/>
                  </a:lnTo>
                  <a:lnTo>
                    <a:pt x="549" y="987"/>
                  </a:lnTo>
                  <a:lnTo>
                    <a:pt x="547" y="988"/>
                  </a:lnTo>
                  <a:lnTo>
                    <a:pt x="547" y="990"/>
                  </a:lnTo>
                  <a:lnTo>
                    <a:pt x="546" y="990"/>
                  </a:lnTo>
                  <a:lnTo>
                    <a:pt x="544" y="991"/>
                  </a:lnTo>
                  <a:lnTo>
                    <a:pt x="543" y="991"/>
                  </a:lnTo>
                  <a:lnTo>
                    <a:pt x="542" y="991"/>
                  </a:lnTo>
                  <a:lnTo>
                    <a:pt x="540" y="990"/>
                  </a:lnTo>
                  <a:lnTo>
                    <a:pt x="539" y="990"/>
                  </a:lnTo>
                  <a:lnTo>
                    <a:pt x="537" y="990"/>
                  </a:lnTo>
                  <a:lnTo>
                    <a:pt x="536" y="990"/>
                  </a:lnTo>
                  <a:lnTo>
                    <a:pt x="534" y="990"/>
                  </a:lnTo>
                  <a:lnTo>
                    <a:pt x="533" y="990"/>
                  </a:lnTo>
                  <a:lnTo>
                    <a:pt x="533" y="988"/>
                  </a:lnTo>
                  <a:lnTo>
                    <a:pt x="531" y="990"/>
                  </a:lnTo>
                  <a:lnTo>
                    <a:pt x="530" y="990"/>
                  </a:lnTo>
                  <a:lnTo>
                    <a:pt x="528" y="991"/>
                  </a:lnTo>
                  <a:lnTo>
                    <a:pt x="527" y="991"/>
                  </a:lnTo>
                  <a:lnTo>
                    <a:pt x="525" y="992"/>
                  </a:lnTo>
                  <a:lnTo>
                    <a:pt x="525" y="994"/>
                  </a:lnTo>
                  <a:lnTo>
                    <a:pt x="524" y="995"/>
                  </a:lnTo>
                  <a:lnTo>
                    <a:pt x="522" y="997"/>
                  </a:lnTo>
                  <a:lnTo>
                    <a:pt x="521" y="997"/>
                  </a:lnTo>
                  <a:lnTo>
                    <a:pt x="521" y="998"/>
                  </a:lnTo>
                  <a:lnTo>
                    <a:pt x="520" y="998"/>
                  </a:lnTo>
                  <a:lnTo>
                    <a:pt x="518" y="998"/>
                  </a:lnTo>
                  <a:lnTo>
                    <a:pt x="515" y="1000"/>
                  </a:lnTo>
                  <a:lnTo>
                    <a:pt x="515" y="1001"/>
                  </a:lnTo>
                  <a:lnTo>
                    <a:pt x="514" y="1001"/>
                  </a:lnTo>
                  <a:lnTo>
                    <a:pt x="514" y="1003"/>
                  </a:lnTo>
                  <a:lnTo>
                    <a:pt x="514" y="1004"/>
                  </a:lnTo>
                  <a:lnTo>
                    <a:pt x="512" y="1004"/>
                  </a:lnTo>
                  <a:lnTo>
                    <a:pt x="511" y="1006"/>
                  </a:lnTo>
                  <a:lnTo>
                    <a:pt x="509" y="1006"/>
                  </a:lnTo>
                  <a:lnTo>
                    <a:pt x="508" y="1007"/>
                  </a:lnTo>
                  <a:lnTo>
                    <a:pt x="506" y="1006"/>
                  </a:lnTo>
                  <a:lnTo>
                    <a:pt x="505" y="1006"/>
                  </a:lnTo>
                  <a:lnTo>
                    <a:pt x="503" y="1006"/>
                  </a:lnTo>
                  <a:lnTo>
                    <a:pt x="502" y="1006"/>
                  </a:lnTo>
                  <a:lnTo>
                    <a:pt x="502" y="1004"/>
                  </a:lnTo>
                  <a:lnTo>
                    <a:pt x="499" y="1004"/>
                  </a:lnTo>
                  <a:lnTo>
                    <a:pt x="497" y="1003"/>
                  </a:lnTo>
                  <a:lnTo>
                    <a:pt x="496" y="1003"/>
                  </a:lnTo>
                  <a:lnTo>
                    <a:pt x="495" y="1003"/>
                  </a:lnTo>
                  <a:lnTo>
                    <a:pt x="493" y="1003"/>
                  </a:lnTo>
                  <a:lnTo>
                    <a:pt x="492" y="1003"/>
                  </a:lnTo>
                  <a:lnTo>
                    <a:pt x="490" y="1003"/>
                  </a:lnTo>
                  <a:lnTo>
                    <a:pt x="489" y="1003"/>
                  </a:lnTo>
                  <a:lnTo>
                    <a:pt x="487" y="1003"/>
                  </a:lnTo>
                  <a:lnTo>
                    <a:pt x="486" y="1001"/>
                  </a:lnTo>
                  <a:lnTo>
                    <a:pt x="486" y="1000"/>
                  </a:lnTo>
                  <a:lnTo>
                    <a:pt x="486" y="998"/>
                  </a:lnTo>
                  <a:lnTo>
                    <a:pt x="484" y="998"/>
                  </a:lnTo>
                  <a:lnTo>
                    <a:pt x="484" y="997"/>
                  </a:lnTo>
                  <a:lnTo>
                    <a:pt x="483" y="997"/>
                  </a:lnTo>
                  <a:lnTo>
                    <a:pt x="483" y="995"/>
                  </a:lnTo>
                  <a:lnTo>
                    <a:pt x="481" y="995"/>
                  </a:lnTo>
                  <a:lnTo>
                    <a:pt x="480" y="995"/>
                  </a:lnTo>
                  <a:lnTo>
                    <a:pt x="480" y="994"/>
                  </a:lnTo>
                  <a:lnTo>
                    <a:pt x="478" y="994"/>
                  </a:lnTo>
                  <a:lnTo>
                    <a:pt x="478" y="992"/>
                  </a:lnTo>
                  <a:lnTo>
                    <a:pt x="477" y="992"/>
                  </a:lnTo>
                  <a:lnTo>
                    <a:pt x="477" y="991"/>
                  </a:lnTo>
                  <a:lnTo>
                    <a:pt x="475" y="991"/>
                  </a:lnTo>
                  <a:lnTo>
                    <a:pt x="474" y="991"/>
                  </a:lnTo>
                  <a:lnTo>
                    <a:pt x="473" y="991"/>
                  </a:lnTo>
                  <a:lnTo>
                    <a:pt x="471" y="990"/>
                  </a:lnTo>
                  <a:lnTo>
                    <a:pt x="470" y="990"/>
                  </a:lnTo>
                  <a:lnTo>
                    <a:pt x="468" y="990"/>
                  </a:lnTo>
                  <a:lnTo>
                    <a:pt x="467" y="990"/>
                  </a:lnTo>
                  <a:lnTo>
                    <a:pt x="465" y="990"/>
                  </a:lnTo>
                  <a:lnTo>
                    <a:pt x="464" y="990"/>
                  </a:lnTo>
                  <a:lnTo>
                    <a:pt x="462" y="990"/>
                  </a:lnTo>
                  <a:lnTo>
                    <a:pt x="462" y="988"/>
                  </a:lnTo>
                  <a:lnTo>
                    <a:pt x="461" y="988"/>
                  </a:lnTo>
                  <a:lnTo>
                    <a:pt x="459" y="988"/>
                  </a:lnTo>
                  <a:lnTo>
                    <a:pt x="459" y="987"/>
                  </a:lnTo>
                  <a:lnTo>
                    <a:pt x="458" y="987"/>
                  </a:lnTo>
                  <a:lnTo>
                    <a:pt x="456" y="987"/>
                  </a:lnTo>
                  <a:lnTo>
                    <a:pt x="455" y="985"/>
                  </a:lnTo>
                  <a:lnTo>
                    <a:pt x="453" y="985"/>
                  </a:lnTo>
                  <a:lnTo>
                    <a:pt x="453" y="984"/>
                  </a:lnTo>
                  <a:lnTo>
                    <a:pt x="452" y="984"/>
                  </a:lnTo>
                  <a:lnTo>
                    <a:pt x="451" y="982"/>
                  </a:lnTo>
                  <a:lnTo>
                    <a:pt x="451" y="981"/>
                  </a:lnTo>
                  <a:lnTo>
                    <a:pt x="449" y="981"/>
                  </a:lnTo>
                  <a:lnTo>
                    <a:pt x="449" y="979"/>
                  </a:lnTo>
                  <a:lnTo>
                    <a:pt x="448" y="978"/>
                  </a:lnTo>
                  <a:lnTo>
                    <a:pt x="446" y="978"/>
                  </a:lnTo>
                  <a:lnTo>
                    <a:pt x="445" y="976"/>
                  </a:lnTo>
                  <a:lnTo>
                    <a:pt x="443" y="976"/>
                  </a:lnTo>
                  <a:lnTo>
                    <a:pt x="443" y="975"/>
                  </a:lnTo>
                  <a:lnTo>
                    <a:pt x="442" y="975"/>
                  </a:lnTo>
                  <a:lnTo>
                    <a:pt x="440" y="973"/>
                  </a:lnTo>
                  <a:lnTo>
                    <a:pt x="439" y="973"/>
                  </a:lnTo>
                  <a:lnTo>
                    <a:pt x="437" y="972"/>
                  </a:lnTo>
                  <a:lnTo>
                    <a:pt x="436" y="972"/>
                  </a:lnTo>
                  <a:lnTo>
                    <a:pt x="434" y="970"/>
                  </a:lnTo>
                  <a:lnTo>
                    <a:pt x="433" y="970"/>
                  </a:lnTo>
                  <a:lnTo>
                    <a:pt x="433" y="969"/>
                  </a:lnTo>
                  <a:lnTo>
                    <a:pt x="431" y="969"/>
                  </a:lnTo>
                  <a:lnTo>
                    <a:pt x="431" y="967"/>
                  </a:lnTo>
                  <a:lnTo>
                    <a:pt x="430" y="967"/>
                  </a:lnTo>
                  <a:lnTo>
                    <a:pt x="428" y="967"/>
                  </a:lnTo>
                  <a:lnTo>
                    <a:pt x="428" y="966"/>
                  </a:lnTo>
                  <a:lnTo>
                    <a:pt x="427" y="966"/>
                  </a:lnTo>
                  <a:lnTo>
                    <a:pt x="426" y="966"/>
                  </a:lnTo>
                  <a:lnTo>
                    <a:pt x="424" y="966"/>
                  </a:lnTo>
                  <a:lnTo>
                    <a:pt x="423" y="966"/>
                  </a:lnTo>
                  <a:lnTo>
                    <a:pt x="421" y="966"/>
                  </a:lnTo>
                  <a:lnTo>
                    <a:pt x="421" y="967"/>
                  </a:lnTo>
                  <a:lnTo>
                    <a:pt x="420" y="967"/>
                  </a:lnTo>
                  <a:lnTo>
                    <a:pt x="418" y="969"/>
                  </a:lnTo>
                  <a:lnTo>
                    <a:pt x="418" y="970"/>
                  </a:lnTo>
                  <a:lnTo>
                    <a:pt x="417" y="970"/>
                  </a:lnTo>
                  <a:lnTo>
                    <a:pt x="415" y="970"/>
                  </a:lnTo>
                  <a:lnTo>
                    <a:pt x="414" y="970"/>
                  </a:lnTo>
                  <a:lnTo>
                    <a:pt x="412" y="970"/>
                  </a:lnTo>
                  <a:lnTo>
                    <a:pt x="412" y="969"/>
                  </a:lnTo>
                  <a:lnTo>
                    <a:pt x="411" y="969"/>
                  </a:lnTo>
                  <a:lnTo>
                    <a:pt x="411" y="967"/>
                  </a:lnTo>
                  <a:lnTo>
                    <a:pt x="411" y="966"/>
                  </a:lnTo>
                  <a:lnTo>
                    <a:pt x="411" y="965"/>
                  </a:lnTo>
                  <a:lnTo>
                    <a:pt x="411" y="963"/>
                  </a:lnTo>
                  <a:lnTo>
                    <a:pt x="411" y="962"/>
                  </a:lnTo>
                  <a:lnTo>
                    <a:pt x="409" y="962"/>
                  </a:lnTo>
                  <a:lnTo>
                    <a:pt x="409" y="960"/>
                  </a:lnTo>
                  <a:lnTo>
                    <a:pt x="408" y="959"/>
                  </a:lnTo>
                  <a:lnTo>
                    <a:pt x="408" y="957"/>
                  </a:lnTo>
                  <a:lnTo>
                    <a:pt x="408" y="956"/>
                  </a:lnTo>
                  <a:lnTo>
                    <a:pt x="408" y="954"/>
                  </a:lnTo>
                  <a:lnTo>
                    <a:pt x="406" y="954"/>
                  </a:lnTo>
                  <a:lnTo>
                    <a:pt x="406" y="953"/>
                  </a:lnTo>
                  <a:lnTo>
                    <a:pt x="405" y="953"/>
                  </a:lnTo>
                  <a:lnTo>
                    <a:pt x="405" y="951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1" y="951"/>
                  </a:lnTo>
                  <a:lnTo>
                    <a:pt x="399" y="951"/>
                  </a:lnTo>
                  <a:lnTo>
                    <a:pt x="399" y="950"/>
                  </a:lnTo>
                  <a:lnTo>
                    <a:pt x="398" y="950"/>
                  </a:lnTo>
                  <a:lnTo>
                    <a:pt x="396" y="950"/>
                  </a:lnTo>
                  <a:lnTo>
                    <a:pt x="395" y="950"/>
                  </a:lnTo>
                  <a:lnTo>
                    <a:pt x="395" y="948"/>
                  </a:lnTo>
                  <a:lnTo>
                    <a:pt x="393" y="948"/>
                  </a:lnTo>
                  <a:lnTo>
                    <a:pt x="393" y="947"/>
                  </a:lnTo>
                  <a:lnTo>
                    <a:pt x="392" y="945"/>
                  </a:lnTo>
                  <a:lnTo>
                    <a:pt x="390" y="945"/>
                  </a:lnTo>
                  <a:lnTo>
                    <a:pt x="389" y="945"/>
                  </a:lnTo>
                  <a:lnTo>
                    <a:pt x="387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4" y="944"/>
                  </a:lnTo>
                  <a:lnTo>
                    <a:pt x="384" y="943"/>
                  </a:lnTo>
                  <a:lnTo>
                    <a:pt x="386" y="941"/>
                  </a:lnTo>
                  <a:lnTo>
                    <a:pt x="384" y="941"/>
                  </a:lnTo>
                  <a:lnTo>
                    <a:pt x="384" y="940"/>
                  </a:lnTo>
                  <a:lnTo>
                    <a:pt x="384" y="941"/>
                  </a:lnTo>
                  <a:lnTo>
                    <a:pt x="383" y="941"/>
                  </a:lnTo>
                  <a:lnTo>
                    <a:pt x="382" y="940"/>
                  </a:lnTo>
                  <a:lnTo>
                    <a:pt x="380" y="941"/>
                  </a:lnTo>
                  <a:lnTo>
                    <a:pt x="379" y="941"/>
                  </a:lnTo>
                  <a:lnTo>
                    <a:pt x="377" y="941"/>
                  </a:lnTo>
                  <a:lnTo>
                    <a:pt x="377" y="940"/>
                  </a:lnTo>
                  <a:lnTo>
                    <a:pt x="376" y="938"/>
                  </a:lnTo>
                  <a:lnTo>
                    <a:pt x="376" y="937"/>
                  </a:lnTo>
                  <a:lnTo>
                    <a:pt x="374" y="937"/>
                  </a:lnTo>
                  <a:lnTo>
                    <a:pt x="374" y="935"/>
                  </a:lnTo>
                  <a:lnTo>
                    <a:pt x="374" y="934"/>
                  </a:lnTo>
                  <a:lnTo>
                    <a:pt x="373" y="934"/>
                  </a:lnTo>
                  <a:lnTo>
                    <a:pt x="373" y="932"/>
                  </a:lnTo>
                  <a:lnTo>
                    <a:pt x="371" y="932"/>
                  </a:lnTo>
                  <a:lnTo>
                    <a:pt x="370" y="932"/>
                  </a:lnTo>
                  <a:lnTo>
                    <a:pt x="368" y="932"/>
                  </a:lnTo>
                  <a:lnTo>
                    <a:pt x="367" y="932"/>
                  </a:lnTo>
                  <a:lnTo>
                    <a:pt x="365" y="932"/>
                  </a:lnTo>
                  <a:lnTo>
                    <a:pt x="364" y="932"/>
                  </a:lnTo>
                  <a:lnTo>
                    <a:pt x="362" y="932"/>
                  </a:lnTo>
                  <a:lnTo>
                    <a:pt x="362" y="931"/>
                  </a:lnTo>
                  <a:lnTo>
                    <a:pt x="364" y="931"/>
                  </a:lnTo>
                  <a:lnTo>
                    <a:pt x="364" y="929"/>
                  </a:lnTo>
                  <a:lnTo>
                    <a:pt x="362" y="929"/>
                  </a:lnTo>
                  <a:lnTo>
                    <a:pt x="361" y="929"/>
                  </a:lnTo>
                  <a:lnTo>
                    <a:pt x="361" y="931"/>
                  </a:lnTo>
                  <a:lnTo>
                    <a:pt x="359" y="931"/>
                  </a:lnTo>
                  <a:lnTo>
                    <a:pt x="359" y="929"/>
                  </a:lnTo>
                  <a:lnTo>
                    <a:pt x="358" y="929"/>
                  </a:lnTo>
                  <a:lnTo>
                    <a:pt x="358" y="928"/>
                  </a:lnTo>
                  <a:lnTo>
                    <a:pt x="358" y="926"/>
                  </a:lnTo>
                  <a:lnTo>
                    <a:pt x="357" y="925"/>
                  </a:lnTo>
                  <a:lnTo>
                    <a:pt x="355" y="923"/>
                  </a:lnTo>
                  <a:lnTo>
                    <a:pt x="355" y="922"/>
                  </a:lnTo>
                  <a:lnTo>
                    <a:pt x="354" y="921"/>
                  </a:lnTo>
                  <a:lnTo>
                    <a:pt x="354" y="919"/>
                  </a:lnTo>
                  <a:lnTo>
                    <a:pt x="352" y="919"/>
                  </a:lnTo>
                  <a:lnTo>
                    <a:pt x="351" y="919"/>
                  </a:lnTo>
                  <a:lnTo>
                    <a:pt x="351" y="918"/>
                  </a:lnTo>
                  <a:lnTo>
                    <a:pt x="349" y="918"/>
                  </a:lnTo>
                  <a:lnTo>
                    <a:pt x="348" y="918"/>
                  </a:lnTo>
                  <a:lnTo>
                    <a:pt x="348" y="916"/>
                  </a:lnTo>
                  <a:lnTo>
                    <a:pt x="346" y="916"/>
                  </a:lnTo>
                  <a:lnTo>
                    <a:pt x="346" y="918"/>
                  </a:lnTo>
                  <a:lnTo>
                    <a:pt x="345" y="918"/>
                  </a:lnTo>
                  <a:lnTo>
                    <a:pt x="345" y="919"/>
                  </a:lnTo>
                  <a:lnTo>
                    <a:pt x="343" y="919"/>
                  </a:lnTo>
                  <a:lnTo>
                    <a:pt x="343" y="921"/>
                  </a:lnTo>
                  <a:lnTo>
                    <a:pt x="342" y="921"/>
                  </a:lnTo>
                  <a:lnTo>
                    <a:pt x="340" y="921"/>
                  </a:lnTo>
                  <a:lnTo>
                    <a:pt x="340" y="919"/>
                  </a:lnTo>
                  <a:lnTo>
                    <a:pt x="339" y="919"/>
                  </a:lnTo>
                  <a:lnTo>
                    <a:pt x="337" y="919"/>
                  </a:lnTo>
                  <a:lnTo>
                    <a:pt x="336" y="919"/>
                  </a:lnTo>
                  <a:lnTo>
                    <a:pt x="335" y="919"/>
                  </a:lnTo>
                  <a:lnTo>
                    <a:pt x="335" y="921"/>
                  </a:lnTo>
                  <a:lnTo>
                    <a:pt x="333" y="921"/>
                  </a:lnTo>
                  <a:lnTo>
                    <a:pt x="332" y="921"/>
                  </a:lnTo>
                  <a:lnTo>
                    <a:pt x="330" y="921"/>
                  </a:lnTo>
                  <a:lnTo>
                    <a:pt x="330" y="919"/>
                  </a:lnTo>
                  <a:lnTo>
                    <a:pt x="329" y="919"/>
                  </a:lnTo>
                  <a:lnTo>
                    <a:pt x="327" y="919"/>
                  </a:lnTo>
                  <a:lnTo>
                    <a:pt x="326" y="919"/>
                  </a:lnTo>
                  <a:lnTo>
                    <a:pt x="324" y="919"/>
                  </a:lnTo>
                  <a:lnTo>
                    <a:pt x="323" y="919"/>
                  </a:lnTo>
                  <a:lnTo>
                    <a:pt x="321" y="919"/>
                  </a:lnTo>
                  <a:lnTo>
                    <a:pt x="321" y="921"/>
                  </a:lnTo>
                  <a:lnTo>
                    <a:pt x="320" y="921"/>
                  </a:lnTo>
                  <a:lnTo>
                    <a:pt x="318" y="921"/>
                  </a:lnTo>
                  <a:lnTo>
                    <a:pt x="317" y="921"/>
                  </a:lnTo>
                  <a:lnTo>
                    <a:pt x="317" y="919"/>
                  </a:lnTo>
                  <a:lnTo>
                    <a:pt x="315" y="919"/>
                  </a:lnTo>
                  <a:lnTo>
                    <a:pt x="314" y="919"/>
                  </a:lnTo>
                  <a:lnTo>
                    <a:pt x="314" y="918"/>
                  </a:lnTo>
                  <a:lnTo>
                    <a:pt x="313" y="918"/>
                  </a:lnTo>
                  <a:lnTo>
                    <a:pt x="313" y="916"/>
                  </a:lnTo>
                  <a:lnTo>
                    <a:pt x="311" y="916"/>
                  </a:lnTo>
                  <a:lnTo>
                    <a:pt x="310" y="916"/>
                  </a:lnTo>
                  <a:lnTo>
                    <a:pt x="310" y="918"/>
                  </a:lnTo>
                  <a:lnTo>
                    <a:pt x="310" y="919"/>
                  </a:lnTo>
                  <a:lnTo>
                    <a:pt x="308" y="919"/>
                  </a:lnTo>
                  <a:lnTo>
                    <a:pt x="308" y="921"/>
                  </a:lnTo>
                  <a:lnTo>
                    <a:pt x="307" y="921"/>
                  </a:lnTo>
                  <a:lnTo>
                    <a:pt x="305" y="921"/>
                  </a:lnTo>
                  <a:lnTo>
                    <a:pt x="305" y="919"/>
                  </a:lnTo>
                  <a:lnTo>
                    <a:pt x="304" y="919"/>
                  </a:lnTo>
                  <a:lnTo>
                    <a:pt x="304" y="918"/>
                  </a:lnTo>
                  <a:lnTo>
                    <a:pt x="302" y="918"/>
                  </a:lnTo>
                  <a:lnTo>
                    <a:pt x="301" y="918"/>
                  </a:lnTo>
                  <a:lnTo>
                    <a:pt x="299" y="918"/>
                  </a:lnTo>
                  <a:lnTo>
                    <a:pt x="299" y="916"/>
                  </a:lnTo>
                  <a:lnTo>
                    <a:pt x="298" y="916"/>
                  </a:lnTo>
                  <a:lnTo>
                    <a:pt x="298" y="915"/>
                  </a:lnTo>
                  <a:lnTo>
                    <a:pt x="296" y="915"/>
                  </a:lnTo>
                  <a:lnTo>
                    <a:pt x="295" y="916"/>
                  </a:lnTo>
                  <a:lnTo>
                    <a:pt x="293" y="916"/>
                  </a:lnTo>
                  <a:lnTo>
                    <a:pt x="292" y="916"/>
                  </a:lnTo>
                  <a:lnTo>
                    <a:pt x="292" y="918"/>
                  </a:lnTo>
                  <a:lnTo>
                    <a:pt x="290" y="918"/>
                  </a:lnTo>
                  <a:lnTo>
                    <a:pt x="289" y="918"/>
                  </a:lnTo>
                  <a:lnTo>
                    <a:pt x="288" y="919"/>
                  </a:lnTo>
                  <a:lnTo>
                    <a:pt x="286" y="919"/>
                  </a:lnTo>
                  <a:lnTo>
                    <a:pt x="286" y="921"/>
                  </a:lnTo>
                  <a:lnTo>
                    <a:pt x="285" y="921"/>
                  </a:lnTo>
                  <a:lnTo>
                    <a:pt x="283" y="921"/>
                  </a:lnTo>
                  <a:lnTo>
                    <a:pt x="282" y="922"/>
                  </a:lnTo>
                  <a:lnTo>
                    <a:pt x="280" y="922"/>
                  </a:lnTo>
                  <a:lnTo>
                    <a:pt x="280" y="923"/>
                  </a:lnTo>
                  <a:lnTo>
                    <a:pt x="279" y="923"/>
                  </a:lnTo>
                  <a:lnTo>
                    <a:pt x="279" y="925"/>
                  </a:lnTo>
                  <a:lnTo>
                    <a:pt x="277" y="925"/>
                  </a:lnTo>
                  <a:lnTo>
                    <a:pt x="276" y="926"/>
                  </a:lnTo>
                  <a:lnTo>
                    <a:pt x="276" y="928"/>
                  </a:lnTo>
                  <a:lnTo>
                    <a:pt x="274" y="928"/>
                  </a:lnTo>
                  <a:lnTo>
                    <a:pt x="274" y="929"/>
                  </a:lnTo>
                  <a:lnTo>
                    <a:pt x="273" y="929"/>
                  </a:lnTo>
                  <a:lnTo>
                    <a:pt x="271" y="931"/>
                  </a:lnTo>
                  <a:lnTo>
                    <a:pt x="270" y="931"/>
                  </a:lnTo>
                  <a:lnTo>
                    <a:pt x="268" y="931"/>
                  </a:lnTo>
                  <a:lnTo>
                    <a:pt x="268" y="932"/>
                  </a:lnTo>
                  <a:lnTo>
                    <a:pt x="267" y="932"/>
                  </a:lnTo>
                  <a:lnTo>
                    <a:pt x="267" y="934"/>
                  </a:lnTo>
                  <a:lnTo>
                    <a:pt x="267" y="935"/>
                  </a:lnTo>
                  <a:lnTo>
                    <a:pt x="268" y="935"/>
                  </a:lnTo>
                  <a:lnTo>
                    <a:pt x="267" y="937"/>
                  </a:lnTo>
                  <a:lnTo>
                    <a:pt x="266" y="937"/>
                  </a:lnTo>
                  <a:lnTo>
                    <a:pt x="264" y="937"/>
                  </a:lnTo>
                  <a:lnTo>
                    <a:pt x="264" y="938"/>
                  </a:lnTo>
                  <a:lnTo>
                    <a:pt x="263" y="937"/>
                  </a:lnTo>
                  <a:lnTo>
                    <a:pt x="261" y="938"/>
                  </a:lnTo>
                  <a:lnTo>
                    <a:pt x="260" y="940"/>
                  </a:lnTo>
                  <a:lnTo>
                    <a:pt x="258" y="940"/>
                  </a:lnTo>
                  <a:lnTo>
                    <a:pt x="257" y="941"/>
                  </a:lnTo>
                  <a:lnTo>
                    <a:pt x="257" y="943"/>
                  </a:lnTo>
                  <a:lnTo>
                    <a:pt x="255" y="943"/>
                  </a:lnTo>
                  <a:lnTo>
                    <a:pt x="255" y="944"/>
                  </a:lnTo>
                  <a:lnTo>
                    <a:pt x="255" y="945"/>
                  </a:lnTo>
                  <a:lnTo>
                    <a:pt x="255" y="947"/>
                  </a:lnTo>
                  <a:lnTo>
                    <a:pt x="254" y="947"/>
                  </a:lnTo>
                  <a:lnTo>
                    <a:pt x="254" y="948"/>
                  </a:lnTo>
                  <a:lnTo>
                    <a:pt x="252" y="948"/>
                  </a:lnTo>
                  <a:lnTo>
                    <a:pt x="251" y="950"/>
                  </a:lnTo>
                  <a:lnTo>
                    <a:pt x="249" y="951"/>
                  </a:lnTo>
                  <a:lnTo>
                    <a:pt x="248" y="951"/>
                  </a:lnTo>
                  <a:lnTo>
                    <a:pt x="248" y="953"/>
                  </a:lnTo>
                  <a:lnTo>
                    <a:pt x="246" y="954"/>
                  </a:lnTo>
                  <a:lnTo>
                    <a:pt x="246" y="956"/>
                  </a:lnTo>
                  <a:lnTo>
                    <a:pt x="245" y="956"/>
                  </a:lnTo>
                  <a:lnTo>
                    <a:pt x="245" y="957"/>
                  </a:lnTo>
                  <a:lnTo>
                    <a:pt x="244" y="957"/>
                  </a:lnTo>
                  <a:lnTo>
                    <a:pt x="242" y="957"/>
                  </a:lnTo>
                  <a:lnTo>
                    <a:pt x="242" y="959"/>
                  </a:lnTo>
                  <a:lnTo>
                    <a:pt x="241" y="959"/>
                  </a:lnTo>
                  <a:lnTo>
                    <a:pt x="239" y="959"/>
                  </a:lnTo>
                  <a:lnTo>
                    <a:pt x="238" y="959"/>
                  </a:lnTo>
                  <a:lnTo>
                    <a:pt x="236" y="960"/>
                  </a:lnTo>
                  <a:lnTo>
                    <a:pt x="235" y="960"/>
                  </a:lnTo>
                  <a:lnTo>
                    <a:pt x="233" y="960"/>
                  </a:lnTo>
                  <a:lnTo>
                    <a:pt x="232" y="960"/>
                  </a:lnTo>
                  <a:lnTo>
                    <a:pt x="230" y="962"/>
                  </a:lnTo>
                  <a:lnTo>
                    <a:pt x="229" y="962"/>
                  </a:lnTo>
                  <a:lnTo>
                    <a:pt x="227" y="962"/>
                  </a:lnTo>
                  <a:lnTo>
                    <a:pt x="226" y="962"/>
                  </a:lnTo>
                  <a:lnTo>
                    <a:pt x="226" y="963"/>
                  </a:lnTo>
                  <a:lnTo>
                    <a:pt x="224" y="963"/>
                  </a:lnTo>
                  <a:lnTo>
                    <a:pt x="223" y="963"/>
                  </a:lnTo>
                  <a:lnTo>
                    <a:pt x="221" y="965"/>
                  </a:lnTo>
                  <a:lnTo>
                    <a:pt x="220" y="965"/>
                  </a:lnTo>
                  <a:lnTo>
                    <a:pt x="219" y="965"/>
                  </a:lnTo>
                  <a:lnTo>
                    <a:pt x="219" y="963"/>
                  </a:lnTo>
                  <a:lnTo>
                    <a:pt x="217" y="963"/>
                  </a:lnTo>
                  <a:lnTo>
                    <a:pt x="216" y="963"/>
                  </a:lnTo>
                  <a:lnTo>
                    <a:pt x="216" y="965"/>
                  </a:lnTo>
                  <a:lnTo>
                    <a:pt x="214" y="965"/>
                  </a:lnTo>
                  <a:lnTo>
                    <a:pt x="214" y="966"/>
                  </a:lnTo>
                  <a:lnTo>
                    <a:pt x="216" y="967"/>
                  </a:lnTo>
                  <a:lnTo>
                    <a:pt x="216" y="969"/>
                  </a:lnTo>
                  <a:lnTo>
                    <a:pt x="214" y="969"/>
                  </a:lnTo>
                  <a:lnTo>
                    <a:pt x="214" y="970"/>
                  </a:lnTo>
                  <a:lnTo>
                    <a:pt x="213" y="970"/>
                  </a:lnTo>
                  <a:lnTo>
                    <a:pt x="211" y="970"/>
                  </a:lnTo>
                  <a:lnTo>
                    <a:pt x="210" y="969"/>
                  </a:lnTo>
                  <a:lnTo>
                    <a:pt x="208" y="969"/>
                  </a:lnTo>
                  <a:lnTo>
                    <a:pt x="207" y="969"/>
                  </a:lnTo>
                  <a:lnTo>
                    <a:pt x="207" y="970"/>
                  </a:lnTo>
                  <a:lnTo>
                    <a:pt x="205" y="970"/>
                  </a:lnTo>
                  <a:lnTo>
                    <a:pt x="204" y="970"/>
                  </a:lnTo>
                  <a:lnTo>
                    <a:pt x="202" y="972"/>
                  </a:lnTo>
                  <a:lnTo>
                    <a:pt x="201" y="972"/>
                  </a:lnTo>
                  <a:lnTo>
                    <a:pt x="199" y="972"/>
                  </a:lnTo>
                  <a:lnTo>
                    <a:pt x="198" y="972"/>
                  </a:lnTo>
                  <a:lnTo>
                    <a:pt x="197" y="972"/>
                  </a:lnTo>
                  <a:lnTo>
                    <a:pt x="195" y="972"/>
                  </a:lnTo>
                  <a:lnTo>
                    <a:pt x="195" y="973"/>
                  </a:lnTo>
                  <a:lnTo>
                    <a:pt x="194" y="973"/>
                  </a:lnTo>
                  <a:lnTo>
                    <a:pt x="192" y="973"/>
                  </a:lnTo>
                  <a:lnTo>
                    <a:pt x="192" y="975"/>
                  </a:lnTo>
                  <a:lnTo>
                    <a:pt x="191" y="975"/>
                  </a:lnTo>
                  <a:lnTo>
                    <a:pt x="189" y="976"/>
                  </a:lnTo>
                  <a:lnTo>
                    <a:pt x="188" y="978"/>
                  </a:lnTo>
                  <a:lnTo>
                    <a:pt x="186" y="979"/>
                  </a:lnTo>
                  <a:lnTo>
                    <a:pt x="186" y="981"/>
                  </a:lnTo>
                  <a:lnTo>
                    <a:pt x="185" y="981"/>
                  </a:lnTo>
                  <a:lnTo>
                    <a:pt x="183" y="981"/>
                  </a:lnTo>
                  <a:lnTo>
                    <a:pt x="182" y="981"/>
                  </a:lnTo>
                  <a:lnTo>
                    <a:pt x="182" y="982"/>
                  </a:lnTo>
                  <a:lnTo>
                    <a:pt x="180" y="982"/>
                  </a:lnTo>
                  <a:lnTo>
                    <a:pt x="179" y="981"/>
                  </a:lnTo>
                  <a:lnTo>
                    <a:pt x="177" y="981"/>
                  </a:lnTo>
                  <a:lnTo>
                    <a:pt x="176" y="979"/>
                  </a:lnTo>
                  <a:lnTo>
                    <a:pt x="174" y="978"/>
                  </a:lnTo>
                  <a:lnTo>
                    <a:pt x="174" y="976"/>
                  </a:lnTo>
                  <a:lnTo>
                    <a:pt x="173" y="975"/>
                  </a:lnTo>
                  <a:lnTo>
                    <a:pt x="173" y="973"/>
                  </a:lnTo>
                  <a:lnTo>
                    <a:pt x="172" y="973"/>
                  </a:lnTo>
                  <a:lnTo>
                    <a:pt x="172" y="972"/>
                  </a:lnTo>
                  <a:lnTo>
                    <a:pt x="170" y="972"/>
                  </a:lnTo>
                  <a:lnTo>
                    <a:pt x="169" y="972"/>
                  </a:lnTo>
                  <a:lnTo>
                    <a:pt x="167" y="972"/>
                  </a:lnTo>
                  <a:lnTo>
                    <a:pt x="166" y="972"/>
                  </a:lnTo>
                  <a:lnTo>
                    <a:pt x="164" y="972"/>
                  </a:lnTo>
                  <a:lnTo>
                    <a:pt x="163" y="972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0" y="973"/>
                  </a:lnTo>
                  <a:lnTo>
                    <a:pt x="157" y="973"/>
                  </a:lnTo>
                  <a:lnTo>
                    <a:pt x="155" y="972"/>
                  </a:lnTo>
                  <a:lnTo>
                    <a:pt x="154" y="972"/>
                  </a:lnTo>
                  <a:lnTo>
                    <a:pt x="152" y="970"/>
                  </a:lnTo>
                  <a:lnTo>
                    <a:pt x="151" y="969"/>
                  </a:lnTo>
                  <a:lnTo>
                    <a:pt x="150" y="969"/>
                  </a:lnTo>
                  <a:lnTo>
                    <a:pt x="148" y="967"/>
                  </a:lnTo>
                  <a:lnTo>
                    <a:pt x="147" y="967"/>
                  </a:lnTo>
                  <a:lnTo>
                    <a:pt x="145" y="966"/>
                  </a:lnTo>
                  <a:lnTo>
                    <a:pt x="144" y="966"/>
                  </a:lnTo>
                  <a:lnTo>
                    <a:pt x="142" y="966"/>
                  </a:lnTo>
                  <a:lnTo>
                    <a:pt x="141" y="965"/>
                  </a:lnTo>
                  <a:lnTo>
                    <a:pt x="139" y="965"/>
                  </a:lnTo>
                  <a:lnTo>
                    <a:pt x="138" y="965"/>
                  </a:lnTo>
                  <a:lnTo>
                    <a:pt x="136" y="966"/>
                  </a:lnTo>
                  <a:lnTo>
                    <a:pt x="135" y="966"/>
                  </a:lnTo>
                  <a:lnTo>
                    <a:pt x="133" y="965"/>
                  </a:lnTo>
                  <a:lnTo>
                    <a:pt x="132" y="966"/>
                  </a:lnTo>
                  <a:lnTo>
                    <a:pt x="130" y="965"/>
                  </a:lnTo>
                  <a:lnTo>
                    <a:pt x="130" y="966"/>
                  </a:lnTo>
                  <a:lnTo>
                    <a:pt x="129" y="966"/>
                  </a:lnTo>
                  <a:lnTo>
                    <a:pt x="128" y="966"/>
                  </a:lnTo>
                  <a:lnTo>
                    <a:pt x="126" y="966"/>
                  </a:lnTo>
                  <a:lnTo>
                    <a:pt x="126" y="967"/>
                  </a:lnTo>
                  <a:lnTo>
                    <a:pt x="125" y="967"/>
                  </a:lnTo>
                  <a:lnTo>
                    <a:pt x="125" y="969"/>
                  </a:lnTo>
                  <a:lnTo>
                    <a:pt x="123" y="969"/>
                  </a:lnTo>
                  <a:lnTo>
                    <a:pt x="122" y="970"/>
                  </a:lnTo>
                  <a:lnTo>
                    <a:pt x="120" y="972"/>
                  </a:lnTo>
                  <a:lnTo>
                    <a:pt x="119" y="972"/>
                  </a:lnTo>
                  <a:lnTo>
                    <a:pt x="117" y="973"/>
                  </a:lnTo>
                  <a:lnTo>
                    <a:pt x="116" y="973"/>
                  </a:lnTo>
                  <a:lnTo>
                    <a:pt x="116" y="975"/>
                  </a:lnTo>
                  <a:lnTo>
                    <a:pt x="116" y="976"/>
                  </a:lnTo>
                  <a:lnTo>
                    <a:pt x="114" y="976"/>
                  </a:lnTo>
                  <a:lnTo>
                    <a:pt x="114" y="978"/>
                  </a:lnTo>
                  <a:lnTo>
                    <a:pt x="114" y="979"/>
                  </a:lnTo>
                  <a:lnTo>
                    <a:pt x="113" y="979"/>
                  </a:lnTo>
                  <a:lnTo>
                    <a:pt x="113" y="981"/>
                  </a:lnTo>
                  <a:lnTo>
                    <a:pt x="111" y="982"/>
                  </a:lnTo>
                  <a:lnTo>
                    <a:pt x="110" y="984"/>
                  </a:lnTo>
                  <a:lnTo>
                    <a:pt x="108" y="984"/>
                  </a:lnTo>
                  <a:lnTo>
                    <a:pt x="107" y="984"/>
                  </a:lnTo>
                  <a:lnTo>
                    <a:pt x="105" y="985"/>
                  </a:lnTo>
                  <a:lnTo>
                    <a:pt x="104" y="985"/>
                  </a:lnTo>
                  <a:lnTo>
                    <a:pt x="103" y="987"/>
                  </a:lnTo>
                  <a:lnTo>
                    <a:pt x="101" y="987"/>
                  </a:lnTo>
                  <a:lnTo>
                    <a:pt x="100" y="987"/>
                  </a:lnTo>
                  <a:lnTo>
                    <a:pt x="98" y="987"/>
                  </a:lnTo>
                  <a:lnTo>
                    <a:pt x="97" y="987"/>
                  </a:lnTo>
                  <a:lnTo>
                    <a:pt x="94" y="987"/>
                  </a:lnTo>
                  <a:lnTo>
                    <a:pt x="92" y="988"/>
                  </a:lnTo>
                  <a:lnTo>
                    <a:pt x="91" y="988"/>
                  </a:lnTo>
                  <a:lnTo>
                    <a:pt x="88" y="990"/>
                  </a:lnTo>
                  <a:lnTo>
                    <a:pt x="88" y="991"/>
                  </a:lnTo>
                  <a:lnTo>
                    <a:pt x="86" y="992"/>
                  </a:lnTo>
                  <a:lnTo>
                    <a:pt x="83" y="995"/>
                  </a:lnTo>
                  <a:lnTo>
                    <a:pt x="82" y="995"/>
                  </a:lnTo>
                  <a:lnTo>
                    <a:pt x="82" y="997"/>
                  </a:lnTo>
                  <a:lnTo>
                    <a:pt x="79" y="1000"/>
                  </a:lnTo>
                  <a:lnTo>
                    <a:pt x="78" y="1000"/>
                  </a:lnTo>
                  <a:lnTo>
                    <a:pt x="75" y="1001"/>
                  </a:lnTo>
                  <a:lnTo>
                    <a:pt x="73" y="1001"/>
                  </a:lnTo>
                  <a:lnTo>
                    <a:pt x="72" y="1001"/>
                  </a:lnTo>
                  <a:lnTo>
                    <a:pt x="70" y="1000"/>
                  </a:lnTo>
                  <a:lnTo>
                    <a:pt x="69" y="1000"/>
                  </a:lnTo>
                  <a:lnTo>
                    <a:pt x="66" y="1000"/>
                  </a:lnTo>
                  <a:lnTo>
                    <a:pt x="64" y="1000"/>
                  </a:lnTo>
                  <a:lnTo>
                    <a:pt x="63" y="1000"/>
                  </a:lnTo>
                  <a:lnTo>
                    <a:pt x="63" y="998"/>
                  </a:lnTo>
                  <a:lnTo>
                    <a:pt x="61" y="998"/>
                  </a:lnTo>
                  <a:lnTo>
                    <a:pt x="60" y="998"/>
                  </a:lnTo>
                  <a:lnTo>
                    <a:pt x="60" y="997"/>
                  </a:lnTo>
                  <a:lnTo>
                    <a:pt x="59" y="997"/>
                  </a:lnTo>
                  <a:lnTo>
                    <a:pt x="57" y="997"/>
                  </a:lnTo>
                  <a:lnTo>
                    <a:pt x="56" y="997"/>
                  </a:lnTo>
                  <a:lnTo>
                    <a:pt x="56" y="995"/>
                  </a:lnTo>
                  <a:lnTo>
                    <a:pt x="54" y="995"/>
                  </a:lnTo>
                  <a:lnTo>
                    <a:pt x="54" y="994"/>
                  </a:lnTo>
                  <a:lnTo>
                    <a:pt x="53" y="994"/>
                  </a:lnTo>
                  <a:lnTo>
                    <a:pt x="51" y="994"/>
                  </a:lnTo>
                  <a:lnTo>
                    <a:pt x="50" y="994"/>
                  </a:lnTo>
                  <a:lnTo>
                    <a:pt x="48" y="995"/>
                  </a:lnTo>
                  <a:lnTo>
                    <a:pt x="47" y="995"/>
                  </a:lnTo>
                  <a:lnTo>
                    <a:pt x="45" y="995"/>
                  </a:lnTo>
                  <a:lnTo>
                    <a:pt x="44" y="995"/>
                  </a:lnTo>
                  <a:lnTo>
                    <a:pt x="42" y="995"/>
                  </a:lnTo>
                  <a:lnTo>
                    <a:pt x="41" y="994"/>
                  </a:lnTo>
                  <a:lnTo>
                    <a:pt x="39" y="994"/>
                  </a:lnTo>
                  <a:lnTo>
                    <a:pt x="38" y="994"/>
                  </a:lnTo>
                  <a:lnTo>
                    <a:pt x="36" y="994"/>
                  </a:lnTo>
                  <a:lnTo>
                    <a:pt x="35" y="995"/>
                  </a:lnTo>
                  <a:lnTo>
                    <a:pt x="32" y="995"/>
                  </a:lnTo>
                  <a:lnTo>
                    <a:pt x="31" y="995"/>
                  </a:lnTo>
                  <a:lnTo>
                    <a:pt x="28" y="994"/>
                  </a:lnTo>
                  <a:lnTo>
                    <a:pt x="26" y="992"/>
                  </a:lnTo>
                  <a:lnTo>
                    <a:pt x="23" y="992"/>
                  </a:lnTo>
                  <a:lnTo>
                    <a:pt x="22" y="991"/>
                  </a:lnTo>
                  <a:lnTo>
                    <a:pt x="20" y="990"/>
                  </a:lnTo>
                  <a:lnTo>
                    <a:pt x="19" y="990"/>
                  </a:lnTo>
                  <a:lnTo>
                    <a:pt x="17" y="990"/>
                  </a:lnTo>
                  <a:lnTo>
                    <a:pt x="16" y="988"/>
                  </a:lnTo>
                  <a:lnTo>
                    <a:pt x="14" y="988"/>
                  </a:lnTo>
                  <a:lnTo>
                    <a:pt x="14" y="990"/>
                  </a:lnTo>
                  <a:lnTo>
                    <a:pt x="13" y="990"/>
                  </a:lnTo>
                  <a:lnTo>
                    <a:pt x="13" y="988"/>
                  </a:lnTo>
                  <a:lnTo>
                    <a:pt x="12" y="988"/>
                  </a:lnTo>
                  <a:lnTo>
                    <a:pt x="12" y="990"/>
                  </a:lnTo>
                  <a:lnTo>
                    <a:pt x="10" y="990"/>
                  </a:lnTo>
                  <a:lnTo>
                    <a:pt x="9" y="990"/>
                  </a:lnTo>
                  <a:lnTo>
                    <a:pt x="7" y="988"/>
                  </a:lnTo>
                  <a:lnTo>
                    <a:pt x="6" y="988"/>
                  </a:lnTo>
                  <a:lnTo>
                    <a:pt x="4" y="988"/>
                  </a:lnTo>
                  <a:lnTo>
                    <a:pt x="3" y="988"/>
                  </a:lnTo>
                  <a:lnTo>
                    <a:pt x="3" y="987"/>
                  </a:lnTo>
                  <a:lnTo>
                    <a:pt x="1" y="987"/>
                  </a:lnTo>
                  <a:lnTo>
                    <a:pt x="1" y="985"/>
                  </a:lnTo>
                  <a:lnTo>
                    <a:pt x="0" y="985"/>
                  </a:lnTo>
                  <a:lnTo>
                    <a:pt x="0" y="984"/>
                  </a:lnTo>
                  <a:lnTo>
                    <a:pt x="0" y="982"/>
                  </a:lnTo>
                  <a:lnTo>
                    <a:pt x="1" y="981"/>
                  </a:lnTo>
                  <a:lnTo>
                    <a:pt x="1" y="979"/>
                  </a:lnTo>
                  <a:lnTo>
                    <a:pt x="3" y="979"/>
                  </a:lnTo>
                  <a:lnTo>
                    <a:pt x="3" y="978"/>
                  </a:lnTo>
                  <a:lnTo>
                    <a:pt x="3" y="976"/>
                  </a:lnTo>
                  <a:lnTo>
                    <a:pt x="4" y="975"/>
                  </a:lnTo>
                  <a:lnTo>
                    <a:pt x="6" y="975"/>
                  </a:lnTo>
                  <a:lnTo>
                    <a:pt x="6" y="973"/>
                  </a:lnTo>
                  <a:lnTo>
                    <a:pt x="7" y="972"/>
                  </a:lnTo>
                  <a:lnTo>
                    <a:pt x="9" y="970"/>
                  </a:lnTo>
                  <a:lnTo>
                    <a:pt x="9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2" y="966"/>
                  </a:lnTo>
                  <a:lnTo>
                    <a:pt x="13" y="965"/>
                  </a:lnTo>
                  <a:lnTo>
                    <a:pt x="14" y="965"/>
                  </a:lnTo>
                  <a:lnTo>
                    <a:pt x="14" y="963"/>
                  </a:lnTo>
                  <a:lnTo>
                    <a:pt x="16" y="963"/>
                  </a:lnTo>
                  <a:lnTo>
                    <a:pt x="16" y="962"/>
                  </a:lnTo>
                  <a:lnTo>
                    <a:pt x="17" y="962"/>
                  </a:lnTo>
                  <a:lnTo>
                    <a:pt x="17" y="960"/>
                  </a:lnTo>
                  <a:lnTo>
                    <a:pt x="19" y="960"/>
                  </a:lnTo>
                  <a:lnTo>
                    <a:pt x="19" y="959"/>
                  </a:lnTo>
                  <a:lnTo>
                    <a:pt x="20" y="959"/>
                  </a:lnTo>
                  <a:lnTo>
                    <a:pt x="20" y="957"/>
                  </a:lnTo>
                  <a:lnTo>
                    <a:pt x="22" y="957"/>
                  </a:lnTo>
                  <a:lnTo>
                    <a:pt x="22" y="956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4"/>
                  </a:lnTo>
                  <a:lnTo>
                    <a:pt x="26" y="953"/>
                  </a:lnTo>
                  <a:lnTo>
                    <a:pt x="28" y="953"/>
                  </a:lnTo>
                  <a:lnTo>
                    <a:pt x="28" y="951"/>
                  </a:lnTo>
                  <a:lnTo>
                    <a:pt x="29" y="951"/>
                  </a:lnTo>
                  <a:lnTo>
                    <a:pt x="31" y="950"/>
                  </a:lnTo>
                  <a:lnTo>
                    <a:pt x="32" y="948"/>
                  </a:lnTo>
                  <a:lnTo>
                    <a:pt x="34" y="947"/>
                  </a:lnTo>
                  <a:lnTo>
                    <a:pt x="35" y="947"/>
                  </a:lnTo>
                  <a:lnTo>
                    <a:pt x="36" y="947"/>
                  </a:lnTo>
                  <a:lnTo>
                    <a:pt x="36" y="945"/>
                  </a:lnTo>
                  <a:lnTo>
                    <a:pt x="38" y="945"/>
                  </a:lnTo>
                  <a:lnTo>
                    <a:pt x="38" y="944"/>
                  </a:lnTo>
                  <a:lnTo>
                    <a:pt x="39" y="944"/>
                  </a:lnTo>
                  <a:lnTo>
                    <a:pt x="41" y="944"/>
                  </a:lnTo>
                  <a:lnTo>
                    <a:pt x="41" y="943"/>
                  </a:lnTo>
                  <a:lnTo>
                    <a:pt x="42" y="943"/>
                  </a:lnTo>
                  <a:lnTo>
                    <a:pt x="44" y="943"/>
                  </a:lnTo>
                  <a:lnTo>
                    <a:pt x="45" y="943"/>
                  </a:lnTo>
                  <a:lnTo>
                    <a:pt x="45" y="941"/>
                  </a:lnTo>
                  <a:lnTo>
                    <a:pt x="47" y="941"/>
                  </a:lnTo>
                  <a:lnTo>
                    <a:pt x="48" y="941"/>
                  </a:lnTo>
                  <a:lnTo>
                    <a:pt x="50" y="941"/>
                  </a:lnTo>
                  <a:lnTo>
                    <a:pt x="50" y="940"/>
                  </a:lnTo>
                  <a:lnTo>
                    <a:pt x="51" y="940"/>
                  </a:lnTo>
                  <a:lnTo>
                    <a:pt x="53" y="940"/>
                  </a:lnTo>
                  <a:lnTo>
                    <a:pt x="56" y="938"/>
                  </a:lnTo>
                  <a:lnTo>
                    <a:pt x="57" y="938"/>
                  </a:lnTo>
                  <a:lnTo>
                    <a:pt x="57" y="937"/>
                  </a:lnTo>
                  <a:lnTo>
                    <a:pt x="59" y="937"/>
                  </a:lnTo>
                  <a:lnTo>
                    <a:pt x="60" y="935"/>
                  </a:lnTo>
                  <a:lnTo>
                    <a:pt x="61" y="935"/>
                  </a:lnTo>
                  <a:lnTo>
                    <a:pt x="63" y="934"/>
                  </a:lnTo>
                  <a:lnTo>
                    <a:pt x="64" y="934"/>
                  </a:lnTo>
                  <a:lnTo>
                    <a:pt x="64" y="932"/>
                  </a:lnTo>
                  <a:lnTo>
                    <a:pt x="66" y="932"/>
                  </a:lnTo>
                  <a:lnTo>
                    <a:pt x="67" y="931"/>
                  </a:lnTo>
                  <a:lnTo>
                    <a:pt x="69" y="931"/>
                  </a:lnTo>
                  <a:lnTo>
                    <a:pt x="69" y="929"/>
                  </a:lnTo>
                  <a:lnTo>
                    <a:pt x="70" y="929"/>
                  </a:lnTo>
                  <a:lnTo>
                    <a:pt x="70" y="928"/>
                  </a:lnTo>
                  <a:lnTo>
                    <a:pt x="72" y="926"/>
                  </a:lnTo>
                  <a:lnTo>
                    <a:pt x="73" y="926"/>
                  </a:lnTo>
                  <a:lnTo>
                    <a:pt x="73" y="925"/>
                  </a:lnTo>
                  <a:lnTo>
                    <a:pt x="75" y="925"/>
                  </a:lnTo>
                  <a:lnTo>
                    <a:pt x="75" y="923"/>
                  </a:lnTo>
                  <a:lnTo>
                    <a:pt x="76" y="922"/>
                  </a:lnTo>
                  <a:lnTo>
                    <a:pt x="76" y="921"/>
                  </a:lnTo>
                  <a:lnTo>
                    <a:pt x="78" y="921"/>
                  </a:lnTo>
                  <a:lnTo>
                    <a:pt x="78" y="919"/>
                  </a:lnTo>
                  <a:lnTo>
                    <a:pt x="78" y="918"/>
                  </a:lnTo>
                  <a:lnTo>
                    <a:pt x="78" y="916"/>
                  </a:lnTo>
                  <a:lnTo>
                    <a:pt x="79" y="916"/>
                  </a:lnTo>
                  <a:lnTo>
                    <a:pt x="79" y="915"/>
                  </a:lnTo>
                  <a:lnTo>
                    <a:pt x="79" y="913"/>
                  </a:lnTo>
                  <a:lnTo>
                    <a:pt x="79" y="912"/>
                  </a:lnTo>
                  <a:lnTo>
                    <a:pt x="81" y="910"/>
                  </a:lnTo>
                  <a:lnTo>
                    <a:pt x="81" y="909"/>
                  </a:lnTo>
                  <a:lnTo>
                    <a:pt x="81" y="907"/>
                  </a:lnTo>
                  <a:lnTo>
                    <a:pt x="81" y="906"/>
                  </a:lnTo>
                  <a:lnTo>
                    <a:pt x="81" y="904"/>
                  </a:lnTo>
                  <a:lnTo>
                    <a:pt x="81" y="903"/>
                  </a:lnTo>
                  <a:lnTo>
                    <a:pt x="81" y="901"/>
                  </a:lnTo>
                  <a:lnTo>
                    <a:pt x="82" y="900"/>
                  </a:lnTo>
                  <a:lnTo>
                    <a:pt x="82" y="898"/>
                  </a:lnTo>
                  <a:lnTo>
                    <a:pt x="82" y="897"/>
                  </a:lnTo>
                  <a:lnTo>
                    <a:pt x="82" y="896"/>
                  </a:lnTo>
                  <a:lnTo>
                    <a:pt x="82" y="894"/>
                  </a:lnTo>
                  <a:lnTo>
                    <a:pt x="82" y="893"/>
                  </a:lnTo>
                  <a:lnTo>
                    <a:pt x="82" y="891"/>
                  </a:lnTo>
                  <a:lnTo>
                    <a:pt x="82" y="890"/>
                  </a:lnTo>
                  <a:lnTo>
                    <a:pt x="82" y="888"/>
                  </a:lnTo>
                  <a:lnTo>
                    <a:pt x="82" y="887"/>
                  </a:lnTo>
                  <a:lnTo>
                    <a:pt x="82" y="885"/>
                  </a:lnTo>
                  <a:lnTo>
                    <a:pt x="82" y="884"/>
                  </a:lnTo>
                  <a:lnTo>
                    <a:pt x="82" y="882"/>
                  </a:lnTo>
                  <a:lnTo>
                    <a:pt x="82" y="881"/>
                  </a:lnTo>
                  <a:lnTo>
                    <a:pt x="82" y="879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4"/>
                  </a:lnTo>
                  <a:lnTo>
                    <a:pt x="85" y="874"/>
                  </a:lnTo>
                  <a:lnTo>
                    <a:pt x="85" y="872"/>
                  </a:lnTo>
                  <a:lnTo>
                    <a:pt x="85" y="871"/>
                  </a:lnTo>
                  <a:lnTo>
                    <a:pt x="86" y="871"/>
                  </a:lnTo>
                  <a:lnTo>
                    <a:pt x="86" y="869"/>
                  </a:lnTo>
                  <a:lnTo>
                    <a:pt x="88" y="869"/>
                  </a:lnTo>
                  <a:lnTo>
                    <a:pt x="88" y="868"/>
                  </a:lnTo>
                  <a:lnTo>
                    <a:pt x="89" y="866"/>
                  </a:lnTo>
                  <a:lnTo>
                    <a:pt x="91" y="865"/>
                  </a:lnTo>
                  <a:lnTo>
                    <a:pt x="92" y="865"/>
                  </a:lnTo>
                  <a:lnTo>
                    <a:pt x="92" y="863"/>
                  </a:lnTo>
                  <a:lnTo>
                    <a:pt x="94" y="863"/>
                  </a:lnTo>
                  <a:lnTo>
                    <a:pt x="95" y="862"/>
                  </a:lnTo>
                  <a:lnTo>
                    <a:pt x="97" y="862"/>
                  </a:lnTo>
                  <a:lnTo>
                    <a:pt x="98" y="862"/>
                  </a:lnTo>
                  <a:lnTo>
                    <a:pt x="98" y="860"/>
                  </a:lnTo>
                  <a:lnTo>
                    <a:pt x="100" y="860"/>
                  </a:lnTo>
                  <a:lnTo>
                    <a:pt x="101" y="860"/>
                  </a:lnTo>
                  <a:lnTo>
                    <a:pt x="101" y="859"/>
                  </a:lnTo>
                  <a:lnTo>
                    <a:pt x="103" y="859"/>
                  </a:lnTo>
                  <a:lnTo>
                    <a:pt x="104" y="857"/>
                  </a:lnTo>
                  <a:lnTo>
                    <a:pt x="105" y="857"/>
                  </a:lnTo>
                  <a:lnTo>
                    <a:pt x="107" y="857"/>
                  </a:lnTo>
                  <a:lnTo>
                    <a:pt x="108" y="854"/>
                  </a:lnTo>
                  <a:lnTo>
                    <a:pt x="110" y="853"/>
                  </a:lnTo>
                  <a:lnTo>
                    <a:pt x="110" y="851"/>
                  </a:lnTo>
                  <a:lnTo>
                    <a:pt x="111" y="851"/>
                  </a:lnTo>
                  <a:lnTo>
                    <a:pt x="113" y="850"/>
                  </a:lnTo>
                  <a:lnTo>
                    <a:pt x="113" y="849"/>
                  </a:lnTo>
                  <a:lnTo>
                    <a:pt x="114" y="847"/>
                  </a:lnTo>
                  <a:lnTo>
                    <a:pt x="113" y="846"/>
                  </a:lnTo>
                  <a:lnTo>
                    <a:pt x="113" y="844"/>
                  </a:lnTo>
                  <a:lnTo>
                    <a:pt x="111" y="843"/>
                  </a:lnTo>
                  <a:lnTo>
                    <a:pt x="110" y="841"/>
                  </a:lnTo>
                  <a:lnTo>
                    <a:pt x="108" y="840"/>
                  </a:lnTo>
                  <a:lnTo>
                    <a:pt x="107" y="840"/>
                  </a:lnTo>
                  <a:lnTo>
                    <a:pt x="105" y="838"/>
                  </a:lnTo>
                  <a:lnTo>
                    <a:pt x="104" y="838"/>
                  </a:lnTo>
                  <a:lnTo>
                    <a:pt x="103" y="838"/>
                  </a:lnTo>
                  <a:lnTo>
                    <a:pt x="101" y="838"/>
                  </a:lnTo>
                  <a:lnTo>
                    <a:pt x="100" y="838"/>
                  </a:lnTo>
                  <a:lnTo>
                    <a:pt x="98" y="838"/>
                  </a:lnTo>
                  <a:lnTo>
                    <a:pt x="97" y="838"/>
                  </a:lnTo>
                  <a:lnTo>
                    <a:pt x="95" y="838"/>
                  </a:lnTo>
                  <a:lnTo>
                    <a:pt x="94" y="838"/>
                  </a:lnTo>
                  <a:lnTo>
                    <a:pt x="92" y="838"/>
                  </a:lnTo>
                  <a:lnTo>
                    <a:pt x="91" y="838"/>
                  </a:lnTo>
                  <a:lnTo>
                    <a:pt x="91" y="837"/>
                  </a:lnTo>
                  <a:lnTo>
                    <a:pt x="89" y="837"/>
                  </a:lnTo>
                  <a:lnTo>
                    <a:pt x="88" y="837"/>
                  </a:lnTo>
                  <a:lnTo>
                    <a:pt x="86" y="837"/>
                  </a:lnTo>
                  <a:lnTo>
                    <a:pt x="85" y="835"/>
                  </a:lnTo>
                  <a:lnTo>
                    <a:pt x="83" y="835"/>
                  </a:lnTo>
                  <a:lnTo>
                    <a:pt x="83" y="834"/>
                  </a:lnTo>
                  <a:lnTo>
                    <a:pt x="82" y="834"/>
                  </a:lnTo>
                  <a:lnTo>
                    <a:pt x="82" y="832"/>
                  </a:lnTo>
                  <a:lnTo>
                    <a:pt x="81" y="831"/>
                  </a:lnTo>
                  <a:lnTo>
                    <a:pt x="81" y="829"/>
                  </a:lnTo>
                  <a:lnTo>
                    <a:pt x="79" y="828"/>
                  </a:lnTo>
                  <a:lnTo>
                    <a:pt x="79" y="827"/>
                  </a:lnTo>
                  <a:lnTo>
                    <a:pt x="78" y="825"/>
                  </a:lnTo>
                  <a:lnTo>
                    <a:pt x="78" y="824"/>
                  </a:lnTo>
                  <a:lnTo>
                    <a:pt x="78" y="822"/>
                  </a:lnTo>
                  <a:lnTo>
                    <a:pt x="76" y="822"/>
                  </a:lnTo>
                  <a:lnTo>
                    <a:pt x="76" y="821"/>
                  </a:lnTo>
                  <a:lnTo>
                    <a:pt x="76" y="819"/>
                  </a:lnTo>
                  <a:lnTo>
                    <a:pt x="76" y="818"/>
                  </a:lnTo>
                  <a:lnTo>
                    <a:pt x="75" y="816"/>
                  </a:lnTo>
                  <a:lnTo>
                    <a:pt x="75" y="815"/>
                  </a:lnTo>
                  <a:lnTo>
                    <a:pt x="75" y="813"/>
                  </a:lnTo>
                  <a:lnTo>
                    <a:pt x="75" y="812"/>
                  </a:lnTo>
                  <a:lnTo>
                    <a:pt x="75" y="810"/>
                  </a:lnTo>
                  <a:lnTo>
                    <a:pt x="75" y="809"/>
                  </a:lnTo>
                  <a:lnTo>
                    <a:pt x="75" y="807"/>
                  </a:lnTo>
                  <a:lnTo>
                    <a:pt x="75" y="806"/>
                  </a:lnTo>
                  <a:lnTo>
                    <a:pt x="75" y="805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0"/>
                  </a:lnTo>
                  <a:lnTo>
                    <a:pt x="73" y="799"/>
                  </a:lnTo>
                  <a:lnTo>
                    <a:pt x="72" y="799"/>
                  </a:lnTo>
                  <a:lnTo>
                    <a:pt x="72" y="797"/>
                  </a:lnTo>
                  <a:lnTo>
                    <a:pt x="72" y="796"/>
                  </a:lnTo>
                  <a:lnTo>
                    <a:pt x="70" y="796"/>
                  </a:lnTo>
                  <a:lnTo>
                    <a:pt x="70" y="794"/>
                  </a:lnTo>
                  <a:lnTo>
                    <a:pt x="69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1"/>
                  </a:lnTo>
                  <a:lnTo>
                    <a:pt x="64" y="790"/>
                  </a:lnTo>
                  <a:lnTo>
                    <a:pt x="63" y="788"/>
                  </a:lnTo>
                  <a:lnTo>
                    <a:pt x="63" y="787"/>
                  </a:lnTo>
                  <a:lnTo>
                    <a:pt x="61" y="787"/>
                  </a:lnTo>
                  <a:lnTo>
                    <a:pt x="60" y="785"/>
                  </a:lnTo>
                  <a:lnTo>
                    <a:pt x="59" y="785"/>
                  </a:lnTo>
                  <a:lnTo>
                    <a:pt x="57" y="784"/>
                  </a:lnTo>
                  <a:lnTo>
                    <a:pt x="56" y="784"/>
                  </a:lnTo>
                  <a:lnTo>
                    <a:pt x="54" y="782"/>
                  </a:lnTo>
                  <a:lnTo>
                    <a:pt x="53" y="781"/>
                  </a:lnTo>
                  <a:lnTo>
                    <a:pt x="51" y="780"/>
                  </a:lnTo>
                  <a:lnTo>
                    <a:pt x="51" y="778"/>
                  </a:lnTo>
                  <a:lnTo>
                    <a:pt x="50" y="778"/>
                  </a:lnTo>
                  <a:lnTo>
                    <a:pt x="48" y="777"/>
                  </a:lnTo>
                  <a:lnTo>
                    <a:pt x="48" y="775"/>
                  </a:lnTo>
                  <a:lnTo>
                    <a:pt x="47" y="774"/>
                  </a:lnTo>
                  <a:lnTo>
                    <a:pt x="45" y="772"/>
                  </a:lnTo>
                  <a:lnTo>
                    <a:pt x="45" y="771"/>
                  </a:lnTo>
                  <a:lnTo>
                    <a:pt x="45" y="769"/>
                  </a:lnTo>
                  <a:lnTo>
                    <a:pt x="44" y="769"/>
                  </a:lnTo>
                  <a:lnTo>
                    <a:pt x="44" y="768"/>
                  </a:lnTo>
                  <a:lnTo>
                    <a:pt x="44" y="766"/>
                  </a:lnTo>
                  <a:lnTo>
                    <a:pt x="42" y="766"/>
                  </a:lnTo>
                  <a:lnTo>
                    <a:pt x="42" y="765"/>
                  </a:lnTo>
                  <a:lnTo>
                    <a:pt x="42" y="763"/>
                  </a:lnTo>
                  <a:lnTo>
                    <a:pt x="42" y="762"/>
                  </a:lnTo>
                  <a:lnTo>
                    <a:pt x="42" y="760"/>
                  </a:lnTo>
                  <a:lnTo>
                    <a:pt x="42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5" y="755"/>
                  </a:lnTo>
                  <a:lnTo>
                    <a:pt x="45" y="753"/>
                  </a:lnTo>
                  <a:lnTo>
                    <a:pt x="45" y="752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50"/>
                  </a:lnTo>
                  <a:lnTo>
                    <a:pt x="48" y="749"/>
                  </a:lnTo>
                  <a:lnTo>
                    <a:pt x="50" y="747"/>
                  </a:lnTo>
                  <a:lnTo>
                    <a:pt x="50" y="746"/>
                  </a:lnTo>
                  <a:lnTo>
                    <a:pt x="50" y="744"/>
                  </a:lnTo>
                  <a:lnTo>
                    <a:pt x="51" y="744"/>
                  </a:lnTo>
                  <a:lnTo>
                    <a:pt x="51" y="743"/>
                  </a:lnTo>
                  <a:lnTo>
                    <a:pt x="53" y="741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38"/>
                  </a:lnTo>
                  <a:lnTo>
                    <a:pt x="56" y="738"/>
                  </a:lnTo>
                  <a:lnTo>
                    <a:pt x="56" y="737"/>
                  </a:lnTo>
                  <a:lnTo>
                    <a:pt x="57" y="737"/>
                  </a:lnTo>
                  <a:lnTo>
                    <a:pt x="57" y="736"/>
                  </a:lnTo>
                  <a:lnTo>
                    <a:pt x="59" y="736"/>
                  </a:lnTo>
                  <a:lnTo>
                    <a:pt x="59" y="734"/>
                  </a:lnTo>
                  <a:lnTo>
                    <a:pt x="60" y="734"/>
                  </a:lnTo>
                  <a:lnTo>
                    <a:pt x="60" y="733"/>
                  </a:lnTo>
                  <a:lnTo>
                    <a:pt x="60" y="731"/>
                  </a:lnTo>
                  <a:lnTo>
                    <a:pt x="60" y="730"/>
                  </a:lnTo>
                  <a:lnTo>
                    <a:pt x="61" y="728"/>
                  </a:lnTo>
                  <a:lnTo>
                    <a:pt x="61" y="727"/>
                  </a:lnTo>
                  <a:lnTo>
                    <a:pt x="61" y="725"/>
                  </a:lnTo>
                  <a:lnTo>
                    <a:pt x="63" y="725"/>
                  </a:lnTo>
                  <a:lnTo>
                    <a:pt x="63" y="724"/>
                  </a:lnTo>
                  <a:lnTo>
                    <a:pt x="64" y="724"/>
                  </a:lnTo>
                  <a:lnTo>
                    <a:pt x="66" y="724"/>
                  </a:lnTo>
                  <a:lnTo>
                    <a:pt x="66" y="722"/>
                  </a:lnTo>
                  <a:lnTo>
                    <a:pt x="67" y="721"/>
                  </a:lnTo>
                  <a:lnTo>
                    <a:pt x="67" y="719"/>
                  </a:lnTo>
                  <a:lnTo>
                    <a:pt x="67" y="718"/>
                  </a:lnTo>
                  <a:lnTo>
                    <a:pt x="67" y="716"/>
                  </a:lnTo>
                  <a:lnTo>
                    <a:pt x="69" y="716"/>
                  </a:lnTo>
                  <a:lnTo>
                    <a:pt x="69" y="715"/>
                  </a:lnTo>
                  <a:lnTo>
                    <a:pt x="69" y="713"/>
                  </a:lnTo>
                  <a:lnTo>
                    <a:pt x="69" y="712"/>
                  </a:lnTo>
                  <a:lnTo>
                    <a:pt x="69" y="711"/>
                  </a:lnTo>
                  <a:lnTo>
                    <a:pt x="69" y="709"/>
                  </a:lnTo>
                  <a:lnTo>
                    <a:pt x="67" y="709"/>
                  </a:lnTo>
                  <a:lnTo>
                    <a:pt x="67" y="708"/>
                  </a:lnTo>
                  <a:lnTo>
                    <a:pt x="67" y="706"/>
                  </a:lnTo>
                  <a:lnTo>
                    <a:pt x="66" y="706"/>
                  </a:lnTo>
                  <a:lnTo>
                    <a:pt x="66" y="705"/>
                  </a:lnTo>
                  <a:lnTo>
                    <a:pt x="66" y="703"/>
                  </a:lnTo>
                  <a:lnTo>
                    <a:pt x="66" y="702"/>
                  </a:lnTo>
                  <a:lnTo>
                    <a:pt x="66" y="700"/>
                  </a:lnTo>
                  <a:lnTo>
                    <a:pt x="66" y="697"/>
                  </a:lnTo>
                  <a:lnTo>
                    <a:pt x="66" y="696"/>
                  </a:lnTo>
                  <a:lnTo>
                    <a:pt x="66" y="694"/>
                  </a:lnTo>
                  <a:lnTo>
                    <a:pt x="64" y="694"/>
                  </a:lnTo>
                  <a:lnTo>
                    <a:pt x="64" y="693"/>
                  </a:lnTo>
                  <a:lnTo>
                    <a:pt x="64" y="691"/>
                  </a:lnTo>
                  <a:lnTo>
                    <a:pt x="64" y="690"/>
                  </a:lnTo>
                  <a:lnTo>
                    <a:pt x="63" y="690"/>
                  </a:lnTo>
                  <a:lnTo>
                    <a:pt x="63" y="689"/>
                  </a:lnTo>
                  <a:lnTo>
                    <a:pt x="61" y="689"/>
                  </a:lnTo>
                  <a:lnTo>
                    <a:pt x="61" y="687"/>
                  </a:lnTo>
                  <a:lnTo>
                    <a:pt x="61" y="686"/>
                  </a:lnTo>
                  <a:lnTo>
                    <a:pt x="60" y="686"/>
                  </a:lnTo>
                  <a:lnTo>
                    <a:pt x="59" y="684"/>
                  </a:lnTo>
                  <a:lnTo>
                    <a:pt x="57" y="683"/>
                  </a:lnTo>
                  <a:lnTo>
                    <a:pt x="56" y="681"/>
                  </a:lnTo>
                  <a:lnTo>
                    <a:pt x="54" y="681"/>
                  </a:lnTo>
                  <a:lnTo>
                    <a:pt x="53" y="680"/>
                  </a:lnTo>
                  <a:lnTo>
                    <a:pt x="51" y="680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7" y="677"/>
                  </a:lnTo>
                  <a:lnTo>
                    <a:pt x="45" y="677"/>
                  </a:lnTo>
                  <a:lnTo>
                    <a:pt x="44" y="677"/>
                  </a:lnTo>
                  <a:lnTo>
                    <a:pt x="42" y="675"/>
                  </a:lnTo>
                  <a:lnTo>
                    <a:pt x="41" y="675"/>
                  </a:lnTo>
                  <a:lnTo>
                    <a:pt x="39" y="674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6" y="672"/>
                  </a:lnTo>
                  <a:lnTo>
                    <a:pt x="35" y="672"/>
                  </a:lnTo>
                  <a:lnTo>
                    <a:pt x="34" y="672"/>
                  </a:lnTo>
                  <a:lnTo>
                    <a:pt x="32" y="671"/>
                  </a:lnTo>
                  <a:lnTo>
                    <a:pt x="31" y="671"/>
                  </a:lnTo>
                  <a:lnTo>
                    <a:pt x="29" y="671"/>
                  </a:lnTo>
                  <a:lnTo>
                    <a:pt x="29" y="669"/>
                  </a:lnTo>
                  <a:lnTo>
                    <a:pt x="28" y="669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5" y="665"/>
                  </a:lnTo>
                  <a:lnTo>
                    <a:pt x="25" y="664"/>
                  </a:lnTo>
                  <a:lnTo>
                    <a:pt x="25" y="661"/>
                  </a:lnTo>
                  <a:lnTo>
                    <a:pt x="23" y="659"/>
                  </a:lnTo>
                  <a:lnTo>
                    <a:pt x="23" y="658"/>
                  </a:lnTo>
                  <a:lnTo>
                    <a:pt x="23" y="656"/>
                  </a:lnTo>
                  <a:lnTo>
                    <a:pt x="23" y="655"/>
                  </a:lnTo>
                  <a:lnTo>
                    <a:pt x="22" y="653"/>
                  </a:lnTo>
                  <a:lnTo>
                    <a:pt x="22" y="652"/>
                  </a:lnTo>
                  <a:lnTo>
                    <a:pt x="20" y="652"/>
                  </a:lnTo>
                  <a:lnTo>
                    <a:pt x="20" y="650"/>
                  </a:lnTo>
                  <a:lnTo>
                    <a:pt x="20" y="649"/>
                  </a:lnTo>
                  <a:lnTo>
                    <a:pt x="19" y="647"/>
                  </a:lnTo>
                  <a:lnTo>
                    <a:pt x="19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6" y="643"/>
                  </a:lnTo>
                  <a:lnTo>
                    <a:pt x="16" y="642"/>
                  </a:lnTo>
                  <a:lnTo>
                    <a:pt x="14" y="640"/>
                  </a:lnTo>
                  <a:lnTo>
                    <a:pt x="14" y="639"/>
                  </a:lnTo>
                  <a:lnTo>
                    <a:pt x="14" y="637"/>
                  </a:lnTo>
                  <a:lnTo>
                    <a:pt x="13" y="637"/>
                  </a:lnTo>
                  <a:lnTo>
                    <a:pt x="13" y="636"/>
                  </a:lnTo>
                  <a:lnTo>
                    <a:pt x="12" y="634"/>
                  </a:lnTo>
                  <a:lnTo>
                    <a:pt x="12" y="633"/>
                  </a:lnTo>
                  <a:lnTo>
                    <a:pt x="12" y="631"/>
                  </a:lnTo>
                  <a:lnTo>
                    <a:pt x="12" y="630"/>
                  </a:lnTo>
                  <a:lnTo>
                    <a:pt x="13" y="628"/>
                  </a:lnTo>
                  <a:lnTo>
                    <a:pt x="13" y="627"/>
                  </a:lnTo>
                  <a:lnTo>
                    <a:pt x="13" y="625"/>
                  </a:lnTo>
                  <a:lnTo>
                    <a:pt x="14" y="625"/>
                  </a:lnTo>
                  <a:lnTo>
                    <a:pt x="14" y="624"/>
                  </a:lnTo>
                  <a:lnTo>
                    <a:pt x="16" y="624"/>
                  </a:lnTo>
                  <a:lnTo>
                    <a:pt x="17" y="624"/>
                  </a:lnTo>
                  <a:lnTo>
                    <a:pt x="19" y="624"/>
                  </a:lnTo>
                  <a:lnTo>
                    <a:pt x="19" y="622"/>
                  </a:lnTo>
                  <a:lnTo>
                    <a:pt x="20" y="621"/>
                  </a:lnTo>
                  <a:lnTo>
                    <a:pt x="20" y="620"/>
                  </a:lnTo>
                  <a:lnTo>
                    <a:pt x="20" y="618"/>
                  </a:lnTo>
                  <a:lnTo>
                    <a:pt x="20" y="617"/>
                  </a:lnTo>
                  <a:lnTo>
                    <a:pt x="20" y="615"/>
                  </a:lnTo>
                  <a:lnTo>
                    <a:pt x="19" y="614"/>
                  </a:lnTo>
                  <a:lnTo>
                    <a:pt x="19" y="612"/>
                  </a:lnTo>
                  <a:lnTo>
                    <a:pt x="19" y="611"/>
                  </a:lnTo>
                  <a:lnTo>
                    <a:pt x="17" y="611"/>
                  </a:lnTo>
                  <a:lnTo>
                    <a:pt x="17" y="609"/>
                  </a:lnTo>
                  <a:lnTo>
                    <a:pt x="17" y="608"/>
                  </a:lnTo>
                  <a:lnTo>
                    <a:pt x="17" y="606"/>
                  </a:lnTo>
                  <a:lnTo>
                    <a:pt x="17" y="605"/>
                  </a:lnTo>
                  <a:lnTo>
                    <a:pt x="19" y="605"/>
                  </a:lnTo>
                  <a:lnTo>
                    <a:pt x="19" y="603"/>
                  </a:lnTo>
                  <a:lnTo>
                    <a:pt x="19" y="602"/>
                  </a:lnTo>
                  <a:lnTo>
                    <a:pt x="20" y="602"/>
                  </a:lnTo>
                  <a:lnTo>
                    <a:pt x="20" y="600"/>
                  </a:lnTo>
                  <a:lnTo>
                    <a:pt x="22" y="599"/>
                  </a:lnTo>
                  <a:lnTo>
                    <a:pt x="22" y="597"/>
                  </a:lnTo>
                  <a:lnTo>
                    <a:pt x="22" y="595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5" y="592"/>
                  </a:lnTo>
                  <a:lnTo>
                    <a:pt x="26" y="590"/>
                  </a:lnTo>
                  <a:lnTo>
                    <a:pt x="26" y="589"/>
                  </a:lnTo>
                  <a:lnTo>
                    <a:pt x="28" y="589"/>
                  </a:lnTo>
                  <a:lnTo>
                    <a:pt x="29" y="587"/>
                  </a:lnTo>
                  <a:lnTo>
                    <a:pt x="31" y="586"/>
                  </a:lnTo>
                  <a:lnTo>
                    <a:pt x="32" y="586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5" y="581"/>
                  </a:lnTo>
                  <a:lnTo>
                    <a:pt x="35" y="580"/>
                  </a:lnTo>
                  <a:lnTo>
                    <a:pt x="35" y="578"/>
                  </a:lnTo>
                  <a:lnTo>
                    <a:pt x="35" y="577"/>
                  </a:lnTo>
                  <a:lnTo>
                    <a:pt x="35" y="575"/>
                  </a:lnTo>
                  <a:lnTo>
                    <a:pt x="35" y="574"/>
                  </a:lnTo>
                  <a:lnTo>
                    <a:pt x="34" y="573"/>
                  </a:lnTo>
                  <a:lnTo>
                    <a:pt x="34" y="571"/>
                  </a:lnTo>
                  <a:lnTo>
                    <a:pt x="34" y="570"/>
                  </a:lnTo>
                  <a:lnTo>
                    <a:pt x="34" y="568"/>
                  </a:lnTo>
                  <a:lnTo>
                    <a:pt x="34" y="567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6" y="565"/>
                  </a:lnTo>
                  <a:lnTo>
                    <a:pt x="36" y="564"/>
                  </a:lnTo>
                  <a:lnTo>
                    <a:pt x="38" y="564"/>
                  </a:lnTo>
                  <a:lnTo>
                    <a:pt x="39" y="564"/>
                  </a:lnTo>
                  <a:lnTo>
                    <a:pt x="41" y="564"/>
                  </a:lnTo>
                  <a:lnTo>
                    <a:pt x="42" y="564"/>
                  </a:lnTo>
                  <a:lnTo>
                    <a:pt x="44" y="564"/>
                  </a:lnTo>
                  <a:lnTo>
                    <a:pt x="45" y="564"/>
                  </a:lnTo>
                  <a:lnTo>
                    <a:pt x="47" y="562"/>
                  </a:lnTo>
                  <a:lnTo>
                    <a:pt x="47" y="564"/>
                  </a:lnTo>
                  <a:lnTo>
                    <a:pt x="48" y="564"/>
                  </a:lnTo>
                  <a:lnTo>
                    <a:pt x="48" y="565"/>
                  </a:lnTo>
                  <a:lnTo>
                    <a:pt x="50" y="567"/>
                  </a:lnTo>
                  <a:lnTo>
                    <a:pt x="50" y="568"/>
                  </a:lnTo>
                  <a:lnTo>
                    <a:pt x="50" y="570"/>
                  </a:lnTo>
                  <a:lnTo>
                    <a:pt x="50" y="571"/>
                  </a:lnTo>
                  <a:lnTo>
                    <a:pt x="51" y="571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4" y="573"/>
                  </a:lnTo>
                  <a:lnTo>
                    <a:pt x="54" y="571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9" y="575"/>
                  </a:lnTo>
                  <a:lnTo>
                    <a:pt x="60" y="577"/>
                  </a:lnTo>
                  <a:lnTo>
                    <a:pt x="61" y="578"/>
                  </a:lnTo>
                  <a:lnTo>
                    <a:pt x="63" y="578"/>
                  </a:lnTo>
                  <a:lnTo>
                    <a:pt x="64" y="580"/>
                  </a:lnTo>
                  <a:lnTo>
                    <a:pt x="64" y="581"/>
                  </a:lnTo>
                  <a:lnTo>
                    <a:pt x="66" y="581"/>
                  </a:lnTo>
                  <a:lnTo>
                    <a:pt x="66" y="583"/>
                  </a:lnTo>
                  <a:lnTo>
                    <a:pt x="67" y="583"/>
                  </a:lnTo>
                  <a:lnTo>
                    <a:pt x="69" y="584"/>
                  </a:lnTo>
                  <a:lnTo>
                    <a:pt x="70" y="584"/>
                  </a:lnTo>
                  <a:lnTo>
                    <a:pt x="72" y="584"/>
                  </a:lnTo>
                  <a:lnTo>
                    <a:pt x="72" y="583"/>
                  </a:lnTo>
                  <a:lnTo>
                    <a:pt x="72" y="581"/>
                  </a:lnTo>
                  <a:lnTo>
                    <a:pt x="73" y="581"/>
                  </a:lnTo>
                  <a:lnTo>
                    <a:pt x="75" y="581"/>
                  </a:lnTo>
                  <a:lnTo>
                    <a:pt x="75" y="583"/>
                  </a:lnTo>
                  <a:lnTo>
                    <a:pt x="73" y="583"/>
                  </a:lnTo>
                  <a:lnTo>
                    <a:pt x="73" y="584"/>
                  </a:lnTo>
                  <a:lnTo>
                    <a:pt x="75" y="584"/>
                  </a:lnTo>
                  <a:lnTo>
                    <a:pt x="76" y="586"/>
                  </a:lnTo>
                  <a:lnTo>
                    <a:pt x="78" y="586"/>
                  </a:lnTo>
                  <a:lnTo>
                    <a:pt x="78" y="584"/>
                  </a:lnTo>
                  <a:lnTo>
                    <a:pt x="79" y="584"/>
                  </a:lnTo>
                  <a:lnTo>
                    <a:pt x="79" y="586"/>
                  </a:lnTo>
                  <a:lnTo>
                    <a:pt x="78" y="586"/>
                  </a:lnTo>
                  <a:lnTo>
                    <a:pt x="79" y="586"/>
                  </a:lnTo>
                  <a:lnTo>
                    <a:pt x="79" y="587"/>
                  </a:lnTo>
                  <a:lnTo>
                    <a:pt x="81" y="586"/>
                  </a:lnTo>
                  <a:lnTo>
                    <a:pt x="81" y="587"/>
                  </a:lnTo>
                  <a:lnTo>
                    <a:pt x="79" y="589"/>
                  </a:lnTo>
                  <a:lnTo>
                    <a:pt x="81" y="589"/>
                  </a:lnTo>
                  <a:lnTo>
                    <a:pt x="81" y="590"/>
                  </a:lnTo>
                  <a:lnTo>
                    <a:pt x="82" y="590"/>
                  </a:lnTo>
                  <a:lnTo>
                    <a:pt x="83" y="590"/>
                  </a:lnTo>
                  <a:lnTo>
                    <a:pt x="83" y="589"/>
                  </a:lnTo>
                  <a:lnTo>
                    <a:pt x="85" y="590"/>
                  </a:lnTo>
                  <a:lnTo>
                    <a:pt x="85" y="589"/>
                  </a:lnTo>
                  <a:lnTo>
                    <a:pt x="85" y="587"/>
                  </a:lnTo>
                  <a:lnTo>
                    <a:pt x="86" y="587"/>
                  </a:lnTo>
                  <a:lnTo>
                    <a:pt x="88" y="589"/>
                  </a:lnTo>
                  <a:lnTo>
                    <a:pt x="88" y="587"/>
                  </a:lnTo>
                  <a:lnTo>
                    <a:pt x="88" y="589"/>
                  </a:lnTo>
                  <a:lnTo>
                    <a:pt x="88" y="590"/>
                  </a:lnTo>
                  <a:lnTo>
                    <a:pt x="86" y="590"/>
                  </a:lnTo>
                  <a:lnTo>
                    <a:pt x="86" y="592"/>
                  </a:lnTo>
                  <a:lnTo>
                    <a:pt x="88" y="592"/>
                  </a:lnTo>
                  <a:lnTo>
                    <a:pt x="88" y="593"/>
                  </a:lnTo>
                  <a:lnTo>
                    <a:pt x="89" y="592"/>
                  </a:lnTo>
                  <a:lnTo>
                    <a:pt x="91" y="592"/>
                  </a:lnTo>
                  <a:lnTo>
                    <a:pt x="92" y="592"/>
                  </a:lnTo>
                  <a:lnTo>
                    <a:pt x="92" y="593"/>
                  </a:lnTo>
                  <a:lnTo>
                    <a:pt x="92" y="595"/>
                  </a:lnTo>
                  <a:lnTo>
                    <a:pt x="94" y="595"/>
                  </a:lnTo>
                  <a:lnTo>
                    <a:pt x="94" y="596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5" y="593"/>
                  </a:lnTo>
                  <a:lnTo>
                    <a:pt x="95" y="595"/>
                  </a:lnTo>
                  <a:lnTo>
                    <a:pt x="97" y="595"/>
                  </a:lnTo>
                  <a:lnTo>
                    <a:pt x="98" y="596"/>
                  </a:lnTo>
                  <a:lnTo>
                    <a:pt x="97" y="596"/>
                  </a:lnTo>
                  <a:lnTo>
                    <a:pt x="97" y="597"/>
                  </a:lnTo>
                  <a:lnTo>
                    <a:pt x="98" y="597"/>
                  </a:lnTo>
                  <a:lnTo>
                    <a:pt x="97" y="597"/>
                  </a:lnTo>
                  <a:lnTo>
                    <a:pt x="97" y="599"/>
                  </a:lnTo>
                  <a:lnTo>
                    <a:pt x="97" y="600"/>
                  </a:lnTo>
                  <a:lnTo>
                    <a:pt x="98" y="600"/>
                  </a:lnTo>
                  <a:lnTo>
                    <a:pt x="100" y="602"/>
                  </a:lnTo>
                  <a:lnTo>
                    <a:pt x="101" y="603"/>
                  </a:lnTo>
                  <a:lnTo>
                    <a:pt x="103" y="603"/>
                  </a:lnTo>
                  <a:lnTo>
                    <a:pt x="103" y="605"/>
                  </a:lnTo>
                  <a:lnTo>
                    <a:pt x="104" y="605"/>
                  </a:lnTo>
                  <a:lnTo>
                    <a:pt x="104" y="606"/>
                  </a:lnTo>
                  <a:lnTo>
                    <a:pt x="105" y="606"/>
                  </a:lnTo>
                  <a:lnTo>
                    <a:pt x="107" y="606"/>
                  </a:lnTo>
                  <a:lnTo>
                    <a:pt x="108" y="606"/>
                  </a:lnTo>
                  <a:lnTo>
                    <a:pt x="108" y="605"/>
                  </a:lnTo>
                  <a:lnTo>
                    <a:pt x="110" y="605"/>
                  </a:lnTo>
                  <a:lnTo>
                    <a:pt x="111" y="605"/>
                  </a:lnTo>
                  <a:lnTo>
                    <a:pt x="113" y="605"/>
                  </a:lnTo>
                  <a:lnTo>
                    <a:pt x="114" y="605"/>
                  </a:lnTo>
                  <a:lnTo>
                    <a:pt x="116" y="605"/>
                  </a:lnTo>
                  <a:lnTo>
                    <a:pt x="117" y="605"/>
                  </a:lnTo>
                  <a:lnTo>
                    <a:pt x="117" y="606"/>
                  </a:lnTo>
                  <a:lnTo>
                    <a:pt x="119" y="606"/>
                  </a:lnTo>
                  <a:lnTo>
                    <a:pt x="120" y="606"/>
                  </a:lnTo>
                  <a:lnTo>
                    <a:pt x="120" y="608"/>
                  </a:lnTo>
                  <a:lnTo>
                    <a:pt x="122" y="608"/>
                  </a:lnTo>
                  <a:lnTo>
                    <a:pt x="122" y="606"/>
                  </a:lnTo>
                  <a:lnTo>
                    <a:pt x="122" y="605"/>
                  </a:lnTo>
                  <a:lnTo>
                    <a:pt x="123" y="605"/>
                  </a:lnTo>
                  <a:lnTo>
                    <a:pt x="123" y="603"/>
                  </a:lnTo>
                  <a:lnTo>
                    <a:pt x="123" y="602"/>
                  </a:lnTo>
                  <a:lnTo>
                    <a:pt x="125" y="602"/>
                  </a:lnTo>
                  <a:lnTo>
                    <a:pt x="126" y="600"/>
                  </a:lnTo>
                  <a:lnTo>
                    <a:pt x="126" y="599"/>
                  </a:lnTo>
                  <a:lnTo>
                    <a:pt x="128" y="599"/>
                  </a:lnTo>
                  <a:lnTo>
                    <a:pt x="128" y="597"/>
                  </a:lnTo>
                  <a:lnTo>
                    <a:pt x="129" y="597"/>
                  </a:lnTo>
                  <a:lnTo>
                    <a:pt x="130" y="597"/>
                  </a:lnTo>
                  <a:lnTo>
                    <a:pt x="130" y="596"/>
                  </a:lnTo>
                  <a:lnTo>
                    <a:pt x="130" y="595"/>
                  </a:lnTo>
                  <a:lnTo>
                    <a:pt x="130" y="593"/>
                  </a:lnTo>
                  <a:lnTo>
                    <a:pt x="130" y="592"/>
                  </a:lnTo>
                  <a:lnTo>
                    <a:pt x="132" y="592"/>
                  </a:lnTo>
                  <a:lnTo>
                    <a:pt x="132" y="590"/>
                  </a:lnTo>
                  <a:lnTo>
                    <a:pt x="130" y="590"/>
                  </a:lnTo>
                  <a:lnTo>
                    <a:pt x="130" y="589"/>
                  </a:lnTo>
                  <a:lnTo>
                    <a:pt x="132" y="589"/>
                  </a:lnTo>
                  <a:lnTo>
                    <a:pt x="132" y="587"/>
                  </a:lnTo>
                  <a:lnTo>
                    <a:pt x="133" y="587"/>
                  </a:lnTo>
                  <a:lnTo>
                    <a:pt x="135" y="587"/>
                  </a:lnTo>
                  <a:lnTo>
                    <a:pt x="135" y="586"/>
                  </a:lnTo>
                  <a:lnTo>
                    <a:pt x="135" y="584"/>
                  </a:lnTo>
                  <a:lnTo>
                    <a:pt x="133" y="584"/>
                  </a:lnTo>
                  <a:lnTo>
                    <a:pt x="135" y="584"/>
                  </a:lnTo>
                  <a:lnTo>
                    <a:pt x="136" y="583"/>
                  </a:lnTo>
                  <a:lnTo>
                    <a:pt x="138" y="583"/>
                  </a:lnTo>
                  <a:lnTo>
                    <a:pt x="138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1" y="580"/>
                  </a:lnTo>
                  <a:lnTo>
                    <a:pt x="141" y="578"/>
                  </a:lnTo>
                  <a:lnTo>
                    <a:pt x="141" y="577"/>
                  </a:lnTo>
                  <a:lnTo>
                    <a:pt x="142" y="577"/>
                  </a:lnTo>
                  <a:lnTo>
                    <a:pt x="142" y="575"/>
                  </a:lnTo>
                  <a:lnTo>
                    <a:pt x="144" y="575"/>
                  </a:lnTo>
                  <a:lnTo>
                    <a:pt x="145" y="575"/>
                  </a:lnTo>
                  <a:lnTo>
                    <a:pt x="145" y="574"/>
                  </a:lnTo>
                  <a:lnTo>
                    <a:pt x="147" y="574"/>
                  </a:lnTo>
                  <a:lnTo>
                    <a:pt x="147" y="573"/>
                  </a:lnTo>
                  <a:lnTo>
                    <a:pt x="148" y="573"/>
                  </a:lnTo>
                  <a:lnTo>
                    <a:pt x="147" y="573"/>
                  </a:lnTo>
                  <a:lnTo>
                    <a:pt x="147" y="571"/>
                  </a:lnTo>
                  <a:lnTo>
                    <a:pt x="148" y="571"/>
                  </a:lnTo>
                  <a:lnTo>
                    <a:pt x="148" y="570"/>
                  </a:lnTo>
                  <a:lnTo>
                    <a:pt x="150" y="570"/>
                  </a:lnTo>
                  <a:lnTo>
                    <a:pt x="148" y="570"/>
                  </a:lnTo>
                  <a:lnTo>
                    <a:pt x="150" y="568"/>
                  </a:lnTo>
                  <a:lnTo>
                    <a:pt x="151" y="568"/>
                  </a:lnTo>
                  <a:lnTo>
                    <a:pt x="151" y="567"/>
                  </a:lnTo>
                  <a:lnTo>
                    <a:pt x="152" y="567"/>
                  </a:lnTo>
                  <a:lnTo>
                    <a:pt x="154" y="567"/>
                  </a:lnTo>
                  <a:lnTo>
                    <a:pt x="154" y="565"/>
                  </a:lnTo>
                  <a:lnTo>
                    <a:pt x="154" y="567"/>
                  </a:lnTo>
                  <a:lnTo>
                    <a:pt x="155" y="567"/>
                  </a:lnTo>
                  <a:lnTo>
                    <a:pt x="157" y="567"/>
                  </a:lnTo>
                  <a:lnTo>
                    <a:pt x="158" y="567"/>
                  </a:lnTo>
                  <a:lnTo>
                    <a:pt x="160" y="567"/>
                  </a:lnTo>
                  <a:lnTo>
                    <a:pt x="160" y="568"/>
                  </a:lnTo>
                  <a:lnTo>
                    <a:pt x="161" y="570"/>
                  </a:lnTo>
                  <a:lnTo>
                    <a:pt x="161" y="571"/>
                  </a:lnTo>
                  <a:lnTo>
                    <a:pt x="163" y="571"/>
                  </a:lnTo>
                  <a:lnTo>
                    <a:pt x="164" y="573"/>
                  </a:lnTo>
                  <a:lnTo>
                    <a:pt x="166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9" y="573"/>
                  </a:lnTo>
                  <a:lnTo>
                    <a:pt x="169" y="571"/>
                  </a:lnTo>
                  <a:lnTo>
                    <a:pt x="170" y="571"/>
                  </a:lnTo>
                  <a:lnTo>
                    <a:pt x="172" y="571"/>
                  </a:lnTo>
                  <a:lnTo>
                    <a:pt x="172" y="570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4" y="568"/>
                  </a:lnTo>
                  <a:lnTo>
                    <a:pt x="176" y="568"/>
                  </a:lnTo>
                  <a:lnTo>
                    <a:pt x="177" y="568"/>
                  </a:lnTo>
                  <a:lnTo>
                    <a:pt x="179" y="568"/>
                  </a:lnTo>
                  <a:lnTo>
                    <a:pt x="179" y="570"/>
                  </a:lnTo>
                  <a:lnTo>
                    <a:pt x="179" y="571"/>
                  </a:lnTo>
                  <a:lnTo>
                    <a:pt x="180" y="571"/>
                  </a:lnTo>
                  <a:lnTo>
                    <a:pt x="180" y="573"/>
                  </a:lnTo>
                  <a:lnTo>
                    <a:pt x="182" y="573"/>
                  </a:lnTo>
                  <a:lnTo>
                    <a:pt x="183" y="573"/>
                  </a:lnTo>
                  <a:lnTo>
                    <a:pt x="185" y="571"/>
                  </a:lnTo>
                  <a:lnTo>
                    <a:pt x="186" y="571"/>
                  </a:lnTo>
                  <a:lnTo>
                    <a:pt x="188" y="571"/>
                  </a:lnTo>
                  <a:lnTo>
                    <a:pt x="189" y="571"/>
                  </a:lnTo>
                  <a:lnTo>
                    <a:pt x="191" y="570"/>
                  </a:lnTo>
                  <a:lnTo>
                    <a:pt x="191" y="568"/>
                  </a:lnTo>
                  <a:lnTo>
                    <a:pt x="192" y="568"/>
                  </a:lnTo>
                  <a:lnTo>
                    <a:pt x="194" y="568"/>
                  </a:lnTo>
                  <a:lnTo>
                    <a:pt x="195" y="568"/>
                  </a:lnTo>
                  <a:lnTo>
                    <a:pt x="198" y="567"/>
                  </a:lnTo>
                  <a:lnTo>
                    <a:pt x="199" y="567"/>
                  </a:lnTo>
                  <a:lnTo>
                    <a:pt x="201" y="567"/>
                  </a:lnTo>
                  <a:lnTo>
                    <a:pt x="202" y="567"/>
                  </a:lnTo>
                  <a:lnTo>
                    <a:pt x="204" y="565"/>
                  </a:lnTo>
                  <a:lnTo>
                    <a:pt x="205" y="565"/>
                  </a:lnTo>
                  <a:lnTo>
                    <a:pt x="207" y="565"/>
                  </a:lnTo>
                  <a:lnTo>
                    <a:pt x="208" y="565"/>
                  </a:lnTo>
                  <a:lnTo>
                    <a:pt x="210" y="564"/>
                  </a:lnTo>
                  <a:lnTo>
                    <a:pt x="211" y="564"/>
                  </a:lnTo>
                  <a:lnTo>
                    <a:pt x="213" y="564"/>
                  </a:lnTo>
                  <a:lnTo>
                    <a:pt x="214" y="564"/>
                  </a:lnTo>
                  <a:lnTo>
                    <a:pt x="216" y="564"/>
                  </a:lnTo>
                  <a:lnTo>
                    <a:pt x="216" y="562"/>
                  </a:lnTo>
                  <a:lnTo>
                    <a:pt x="217" y="562"/>
                  </a:lnTo>
                  <a:lnTo>
                    <a:pt x="219" y="562"/>
                  </a:lnTo>
                  <a:lnTo>
                    <a:pt x="220" y="562"/>
                  </a:lnTo>
                  <a:lnTo>
                    <a:pt x="221" y="562"/>
                  </a:lnTo>
                  <a:lnTo>
                    <a:pt x="223" y="561"/>
                  </a:lnTo>
                  <a:lnTo>
                    <a:pt x="224" y="561"/>
                  </a:lnTo>
                  <a:lnTo>
                    <a:pt x="226" y="561"/>
                  </a:lnTo>
                  <a:lnTo>
                    <a:pt x="227" y="561"/>
                  </a:lnTo>
                  <a:lnTo>
                    <a:pt x="229" y="559"/>
                  </a:lnTo>
                  <a:lnTo>
                    <a:pt x="230" y="559"/>
                  </a:lnTo>
                  <a:lnTo>
                    <a:pt x="232" y="559"/>
                  </a:lnTo>
                  <a:lnTo>
                    <a:pt x="233" y="559"/>
                  </a:lnTo>
                  <a:lnTo>
                    <a:pt x="236" y="558"/>
                  </a:lnTo>
                  <a:lnTo>
                    <a:pt x="238" y="558"/>
                  </a:lnTo>
                  <a:lnTo>
                    <a:pt x="239" y="558"/>
                  </a:lnTo>
                  <a:lnTo>
                    <a:pt x="241" y="558"/>
                  </a:lnTo>
                  <a:lnTo>
                    <a:pt x="241" y="556"/>
                  </a:lnTo>
                  <a:lnTo>
                    <a:pt x="242" y="556"/>
                  </a:lnTo>
                  <a:lnTo>
                    <a:pt x="244" y="556"/>
                  </a:lnTo>
                  <a:lnTo>
                    <a:pt x="245" y="556"/>
                  </a:lnTo>
                  <a:lnTo>
                    <a:pt x="246" y="556"/>
                  </a:lnTo>
                  <a:lnTo>
                    <a:pt x="246" y="555"/>
                  </a:lnTo>
                  <a:lnTo>
                    <a:pt x="248" y="555"/>
                  </a:lnTo>
                  <a:lnTo>
                    <a:pt x="254" y="553"/>
                  </a:lnTo>
                  <a:lnTo>
                    <a:pt x="283" y="548"/>
                  </a:lnTo>
                  <a:lnTo>
                    <a:pt x="292" y="545"/>
                  </a:lnTo>
                  <a:lnTo>
                    <a:pt x="298" y="545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3" y="545"/>
                  </a:lnTo>
                  <a:lnTo>
                    <a:pt x="335" y="543"/>
                  </a:lnTo>
                  <a:lnTo>
                    <a:pt x="335" y="542"/>
                  </a:lnTo>
                  <a:lnTo>
                    <a:pt x="336" y="542"/>
                  </a:lnTo>
                  <a:lnTo>
                    <a:pt x="336" y="540"/>
                  </a:lnTo>
                  <a:lnTo>
                    <a:pt x="337" y="539"/>
                  </a:lnTo>
                  <a:lnTo>
                    <a:pt x="339" y="537"/>
                  </a:lnTo>
                  <a:lnTo>
                    <a:pt x="339" y="536"/>
                  </a:lnTo>
                  <a:lnTo>
                    <a:pt x="339" y="534"/>
                  </a:lnTo>
                  <a:lnTo>
                    <a:pt x="339" y="533"/>
                  </a:lnTo>
                  <a:lnTo>
                    <a:pt x="337" y="533"/>
                  </a:lnTo>
                  <a:lnTo>
                    <a:pt x="337" y="531"/>
                  </a:lnTo>
                  <a:lnTo>
                    <a:pt x="337" y="530"/>
                  </a:lnTo>
                  <a:lnTo>
                    <a:pt x="337" y="528"/>
                  </a:lnTo>
                  <a:lnTo>
                    <a:pt x="337" y="530"/>
                  </a:lnTo>
                  <a:lnTo>
                    <a:pt x="339" y="528"/>
                  </a:lnTo>
                  <a:lnTo>
                    <a:pt x="339" y="527"/>
                  </a:lnTo>
                  <a:lnTo>
                    <a:pt x="339" y="526"/>
                  </a:lnTo>
                  <a:lnTo>
                    <a:pt x="339" y="524"/>
                  </a:lnTo>
                  <a:lnTo>
                    <a:pt x="340" y="524"/>
                  </a:lnTo>
                  <a:lnTo>
                    <a:pt x="340" y="523"/>
                  </a:lnTo>
                  <a:lnTo>
                    <a:pt x="342" y="523"/>
                  </a:lnTo>
                  <a:lnTo>
                    <a:pt x="342" y="521"/>
                  </a:lnTo>
                  <a:lnTo>
                    <a:pt x="343" y="521"/>
                  </a:lnTo>
                  <a:lnTo>
                    <a:pt x="343" y="520"/>
                  </a:lnTo>
                  <a:lnTo>
                    <a:pt x="345" y="520"/>
                  </a:lnTo>
                  <a:lnTo>
                    <a:pt x="343" y="518"/>
                  </a:lnTo>
                  <a:lnTo>
                    <a:pt x="345" y="518"/>
                  </a:lnTo>
                  <a:lnTo>
                    <a:pt x="345" y="517"/>
                  </a:lnTo>
                  <a:lnTo>
                    <a:pt x="346" y="517"/>
                  </a:lnTo>
                  <a:lnTo>
                    <a:pt x="346" y="515"/>
                  </a:lnTo>
                  <a:lnTo>
                    <a:pt x="346" y="514"/>
                  </a:lnTo>
                  <a:lnTo>
                    <a:pt x="346" y="512"/>
                  </a:lnTo>
                  <a:lnTo>
                    <a:pt x="348" y="511"/>
                  </a:lnTo>
                  <a:lnTo>
                    <a:pt x="348" y="509"/>
                  </a:lnTo>
                  <a:lnTo>
                    <a:pt x="349" y="508"/>
                  </a:lnTo>
                  <a:lnTo>
                    <a:pt x="349" y="506"/>
                  </a:lnTo>
                  <a:lnTo>
                    <a:pt x="349" y="505"/>
                  </a:lnTo>
                  <a:lnTo>
                    <a:pt x="349" y="504"/>
                  </a:lnTo>
                  <a:lnTo>
                    <a:pt x="351" y="504"/>
                  </a:lnTo>
                  <a:lnTo>
                    <a:pt x="351" y="502"/>
                  </a:lnTo>
                  <a:lnTo>
                    <a:pt x="351" y="501"/>
                  </a:lnTo>
                  <a:lnTo>
                    <a:pt x="351" y="499"/>
                  </a:lnTo>
                  <a:lnTo>
                    <a:pt x="351" y="498"/>
                  </a:lnTo>
                  <a:lnTo>
                    <a:pt x="352" y="498"/>
                  </a:lnTo>
                  <a:lnTo>
                    <a:pt x="352" y="496"/>
                  </a:lnTo>
                  <a:lnTo>
                    <a:pt x="352" y="495"/>
                  </a:lnTo>
                  <a:lnTo>
                    <a:pt x="354" y="495"/>
                  </a:lnTo>
                  <a:lnTo>
                    <a:pt x="354" y="493"/>
                  </a:lnTo>
                  <a:lnTo>
                    <a:pt x="352" y="492"/>
                  </a:lnTo>
                  <a:lnTo>
                    <a:pt x="352" y="490"/>
                  </a:lnTo>
                  <a:lnTo>
                    <a:pt x="354" y="490"/>
                  </a:lnTo>
                  <a:lnTo>
                    <a:pt x="354" y="489"/>
                  </a:lnTo>
                  <a:lnTo>
                    <a:pt x="355" y="487"/>
                  </a:lnTo>
                  <a:lnTo>
                    <a:pt x="355" y="486"/>
                  </a:lnTo>
                  <a:lnTo>
                    <a:pt x="355" y="484"/>
                  </a:lnTo>
                  <a:lnTo>
                    <a:pt x="355" y="483"/>
                  </a:lnTo>
                  <a:lnTo>
                    <a:pt x="355" y="481"/>
                  </a:lnTo>
                  <a:lnTo>
                    <a:pt x="357" y="481"/>
                  </a:lnTo>
                  <a:lnTo>
                    <a:pt x="357" y="480"/>
                  </a:lnTo>
                  <a:lnTo>
                    <a:pt x="358" y="480"/>
                  </a:lnTo>
                  <a:lnTo>
                    <a:pt x="358" y="479"/>
                  </a:lnTo>
                  <a:lnTo>
                    <a:pt x="359" y="479"/>
                  </a:lnTo>
                  <a:lnTo>
                    <a:pt x="359" y="477"/>
                  </a:lnTo>
                  <a:lnTo>
                    <a:pt x="361" y="476"/>
                  </a:lnTo>
                  <a:lnTo>
                    <a:pt x="361" y="474"/>
                  </a:lnTo>
                  <a:lnTo>
                    <a:pt x="362" y="474"/>
                  </a:lnTo>
                  <a:lnTo>
                    <a:pt x="362" y="473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5" y="470"/>
                  </a:lnTo>
                  <a:lnTo>
                    <a:pt x="365" y="468"/>
                  </a:lnTo>
                  <a:lnTo>
                    <a:pt x="367" y="468"/>
                  </a:lnTo>
                  <a:lnTo>
                    <a:pt x="367" y="467"/>
                  </a:lnTo>
                  <a:lnTo>
                    <a:pt x="368" y="467"/>
                  </a:lnTo>
                  <a:lnTo>
                    <a:pt x="368" y="465"/>
                  </a:lnTo>
                  <a:lnTo>
                    <a:pt x="370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3" y="459"/>
                  </a:lnTo>
                  <a:lnTo>
                    <a:pt x="373" y="458"/>
                  </a:lnTo>
                  <a:lnTo>
                    <a:pt x="373" y="457"/>
                  </a:lnTo>
                  <a:lnTo>
                    <a:pt x="374" y="455"/>
                  </a:lnTo>
                  <a:lnTo>
                    <a:pt x="374" y="454"/>
                  </a:lnTo>
                  <a:lnTo>
                    <a:pt x="374" y="452"/>
                  </a:lnTo>
                  <a:lnTo>
                    <a:pt x="374" y="451"/>
                  </a:lnTo>
                  <a:lnTo>
                    <a:pt x="374" y="449"/>
                  </a:lnTo>
                  <a:lnTo>
                    <a:pt x="374" y="448"/>
                  </a:lnTo>
                  <a:lnTo>
                    <a:pt x="376" y="446"/>
                  </a:lnTo>
                  <a:lnTo>
                    <a:pt x="377" y="445"/>
                  </a:lnTo>
                  <a:lnTo>
                    <a:pt x="376" y="445"/>
                  </a:lnTo>
                  <a:lnTo>
                    <a:pt x="376" y="443"/>
                  </a:lnTo>
                  <a:lnTo>
                    <a:pt x="376" y="442"/>
                  </a:lnTo>
                  <a:lnTo>
                    <a:pt x="377" y="442"/>
                  </a:lnTo>
                  <a:lnTo>
                    <a:pt x="377" y="440"/>
                  </a:lnTo>
                  <a:lnTo>
                    <a:pt x="377" y="439"/>
                  </a:lnTo>
                  <a:lnTo>
                    <a:pt x="377" y="437"/>
                  </a:lnTo>
                  <a:lnTo>
                    <a:pt x="377" y="436"/>
                  </a:lnTo>
                  <a:lnTo>
                    <a:pt x="379" y="436"/>
                  </a:lnTo>
                  <a:lnTo>
                    <a:pt x="379" y="435"/>
                  </a:lnTo>
                  <a:lnTo>
                    <a:pt x="379" y="433"/>
                  </a:lnTo>
                  <a:lnTo>
                    <a:pt x="379" y="432"/>
                  </a:lnTo>
                  <a:lnTo>
                    <a:pt x="379" y="430"/>
                  </a:lnTo>
                  <a:lnTo>
                    <a:pt x="379" y="429"/>
                  </a:lnTo>
                  <a:lnTo>
                    <a:pt x="379" y="427"/>
                  </a:lnTo>
                  <a:lnTo>
                    <a:pt x="379" y="426"/>
                  </a:lnTo>
                  <a:lnTo>
                    <a:pt x="380" y="424"/>
                  </a:lnTo>
                  <a:lnTo>
                    <a:pt x="380" y="423"/>
                  </a:lnTo>
                  <a:lnTo>
                    <a:pt x="382" y="423"/>
                  </a:lnTo>
                  <a:lnTo>
                    <a:pt x="383" y="421"/>
                  </a:lnTo>
                  <a:lnTo>
                    <a:pt x="384" y="421"/>
                  </a:lnTo>
                  <a:lnTo>
                    <a:pt x="384" y="420"/>
                  </a:lnTo>
                  <a:lnTo>
                    <a:pt x="386" y="420"/>
                  </a:lnTo>
                  <a:lnTo>
                    <a:pt x="386" y="418"/>
                  </a:lnTo>
                  <a:lnTo>
                    <a:pt x="387" y="417"/>
                  </a:lnTo>
                  <a:lnTo>
                    <a:pt x="389" y="417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3" y="414"/>
                  </a:lnTo>
                  <a:lnTo>
                    <a:pt x="393" y="412"/>
                  </a:lnTo>
                  <a:lnTo>
                    <a:pt x="393" y="411"/>
                  </a:lnTo>
                  <a:lnTo>
                    <a:pt x="395" y="411"/>
                  </a:lnTo>
                  <a:lnTo>
                    <a:pt x="396" y="410"/>
                  </a:lnTo>
                  <a:lnTo>
                    <a:pt x="398" y="410"/>
                  </a:lnTo>
                  <a:lnTo>
                    <a:pt x="398" y="408"/>
                  </a:lnTo>
                  <a:lnTo>
                    <a:pt x="398" y="407"/>
                  </a:lnTo>
                  <a:lnTo>
                    <a:pt x="398" y="405"/>
                  </a:lnTo>
                  <a:lnTo>
                    <a:pt x="399" y="404"/>
                  </a:lnTo>
                  <a:lnTo>
                    <a:pt x="401" y="404"/>
                  </a:lnTo>
                  <a:lnTo>
                    <a:pt x="401" y="402"/>
                  </a:lnTo>
                  <a:lnTo>
                    <a:pt x="401" y="401"/>
                  </a:lnTo>
                  <a:lnTo>
                    <a:pt x="401" y="399"/>
                  </a:lnTo>
                  <a:lnTo>
                    <a:pt x="402" y="399"/>
                  </a:lnTo>
                  <a:lnTo>
                    <a:pt x="404" y="398"/>
                  </a:lnTo>
                  <a:lnTo>
                    <a:pt x="404" y="396"/>
                  </a:lnTo>
                  <a:lnTo>
                    <a:pt x="405" y="395"/>
                  </a:lnTo>
                  <a:lnTo>
                    <a:pt x="404" y="393"/>
                  </a:lnTo>
                  <a:lnTo>
                    <a:pt x="402" y="392"/>
                  </a:lnTo>
                  <a:lnTo>
                    <a:pt x="402" y="390"/>
                  </a:lnTo>
                  <a:lnTo>
                    <a:pt x="402" y="389"/>
                  </a:lnTo>
                  <a:lnTo>
                    <a:pt x="402" y="388"/>
                  </a:lnTo>
                  <a:lnTo>
                    <a:pt x="404" y="388"/>
                  </a:lnTo>
                  <a:lnTo>
                    <a:pt x="404" y="386"/>
                  </a:lnTo>
                  <a:lnTo>
                    <a:pt x="404" y="385"/>
                  </a:lnTo>
                  <a:lnTo>
                    <a:pt x="402" y="385"/>
                  </a:lnTo>
                  <a:lnTo>
                    <a:pt x="402" y="383"/>
                  </a:lnTo>
                  <a:lnTo>
                    <a:pt x="402" y="382"/>
                  </a:lnTo>
                  <a:lnTo>
                    <a:pt x="404" y="382"/>
                  </a:lnTo>
                  <a:lnTo>
                    <a:pt x="405" y="382"/>
                  </a:lnTo>
                  <a:lnTo>
                    <a:pt x="404" y="380"/>
                  </a:lnTo>
                  <a:lnTo>
                    <a:pt x="405" y="380"/>
                  </a:lnTo>
                  <a:lnTo>
                    <a:pt x="404" y="379"/>
                  </a:lnTo>
                  <a:lnTo>
                    <a:pt x="404" y="377"/>
                  </a:lnTo>
                  <a:lnTo>
                    <a:pt x="402" y="377"/>
                  </a:lnTo>
                  <a:lnTo>
                    <a:pt x="402" y="376"/>
                  </a:lnTo>
                  <a:lnTo>
                    <a:pt x="401" y="376"/>
                  </a:lnTo>
                  <a:lnTo>
                    <a:pt x="401" y="374"/>
                  </a:lnTo>
                  <a:lnTo>
                    <a:pt x="401" y="373"/>
                  </a:lnTo>
                  <a:lnTo>
                    <a:pt x="401" y="371"/>
                  </a:lnTo>
                  <a:lnTo>
                    <a:pt x="401" y="370"/>
                  </a:lnTo>
                  <a:lnTo>
                    <a:pt x="401" y="368"/>
                  </a:lnTo>
                  <a:lnTo>
                    <a:pt x="401" y="367"/>
                  </a:lnTo>
                  <a:lnTo>
                    <a:pt x="402" y="366"/>
                  </a:lnTo>
                  <a:lnTo>
                    <a:pt x="402" y="363"/>
                  </a:lnTo>
                  <a:lnTo>
                    <a:pt x="401" y="363"/>
                  </a:lnTo>
                  <a:lnTo>
                    <a:pt x="401" y="361"/>
                  </a:lnTo>
                  <a:lnTo>
                    <a:pt x="401" y="360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4" y="361"/>
                  </a:lnTo>
                  <a:lnTo>
                    <a:pt x="405" y="361"/>
                  </a:lnTo>
                  <a:lnTo>
                    <a:pt x="405" y="360"/>
                  </a:lnTo>
                  <a:lnTo>
                    <a:pt x="405" y="358"/>
                  </a:lnTo>
                  <a:lnTo>
                    <a:pt x="405" y="357"/>
                  </a:lnTo>
                  <a:lnTo>
                    <a:pt x="406" y="357"/>
                  </a:lnTo>
                  <a:lnTo>
                    <a:pt x="406" y="355"/>
                  </a:lnTo>
                  <a:lnTo>
                    <a:pt x="408" y="355"/>
                  </a:lnTo>
                  <a:lnTo>
                    <a:pt x="408" y="354"/>
                  </a:lnTo>
                  <a:lnTo>
                    <a:pt x="408" y="352"/>
                  </a:lnTo>
                  <a:lnTo>
                    <a:pt x="408" y="351"/>
                  </a:lnTo>
                  <a:lnTo>
                    <a:pt x="409" y="351"/>
                  </a:lnTo>
                  <a:lnTo>
                    <a:pt x="409" y="349"/>
                  </a:lnTo>
                  <a:lnTo>
                    <a:pt x="409" y="348"/>
                  </a:lnTo>
                  <a:lnTo>
                    <a:pt x="411" y="348"/>
                  </a:lnTo>
                  <a:lnTo>
                    <a:pt x="411" y="346"/>
                  </a:lnTo>
                  <a:lnTo>
                    <a:pt x="412" y="346"/>
                  </a:lnTo>
                  <a:lnTo>
                    <a:pt x="414" y="346"/>
                  </a:lnTo>
                  <a:lnTo>
                    <a:pt x="414" y="345"/>
                  </a:lnTo>
                  <a:lnTo>
                    <a:pt x="412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5" y="343"/>
                  </a:lnTo>
                  <a:lnTo>
                    <a:pt x="417" y="342"/>
                  </a:lnTo>
                  <a:lnTo>
                    <a:pt x="417" y="341"/>
                  </a:lnTo>
                  <a:lnTo>
                    <a:pt x="417" y="339"/>
                  </a:lnTo>
                  <a:lnTo>
                    <a:pt x="417" y="338"/>
                  </a:lnTo>
                  <a:lnTo>
                    <a:pt x="417" y="336"/>
                  </a:lnTo>
                  <a:lnTo>
                    <a:pt x="417" y="335"/>
                  </a:lnTo>
                  <a:lnTo>
                    <a:pt x="415" y="335"/>
                  </a:lnTo>
                  <a:lnTo>
                    <a:pt x="415" y="333"/>
                  </a:lnTo>
                  <a:lnTo>
                    <a:pt x="417" y="333"/>
                  </a:lnTo>
                  <a:lnTo>
                    <a:pt x="418" y="332"/>
                  </a:lnTo>
                  <a:lnTo>
                    <a:pt x="420" y="332"/>
                  </a:lnTo>
                  <a:lnTo>
                    <a:pt x="421" y="332"/>
                  </a:lnTo>
                  <a:lnTo>
                    <a:pt x="423" y="332"/>
                  </a:lnTo>
                  <a:lnTo>
                    <a:pt x="423" y="330"/>
                  </a:lnTo>
                  <a:lnTo>
                    <a:pt x="424" y="330"/>
                  </a:lnTo>
                  <a:lnTo>
                    <a:pt x="424" y="329"/>
                  </a:lnTo>
                  <a:lnTo>
                    <a:pt x="423" y="329"/>
                  </a:lnTo>
                  <a:lnTo>
                    <a:pt x="423" y="327"/>
                  </a:lnTo>
                  <a:lnTo>
                    <a:pt x="423" y="326"/>
                  </a:lnTo>
                  <a:lnTo>
                    <a:pt x="423" y="324"/>
                  </a:lnTo>
                  <a:lnTo>
                    <a:pt x="421" y="324"/>
                  </a:lnTo>
                  <a:lnTo>
                    <a:pt x="421" y="323"/>
                  </a:lnTo>
                  <a:lnTo>
                    <a:pt x="421" y="321"/>
                  </a:lnTo>
                  <a:lnTo>
                    <a:pt x="421" y="320"/>
                  </a:lnTo>
                  <a:lnTo>
                    <a:pt x="420" y="320"/>
                  </a:lnTo>
                  <a:lnTo>
                    <a:pt x="420" y="319"/>
                  </a:lnTo>
                  <a:lnTo>
                    <a:pt x="418" y="320"/>
                  </a:lnTo>
                  <a:lnTo>
                    <a:pt x="418" y="319"/>
                  </a:lnTo>
                  <a:lnTo>
                    <a:pt x="417" y="319"/>
                  </a:lnTo>
                  <a:lnTo>
                    <a:pt x="417" y="317"/>
                  </a:lnTo>
                  <a:lnTo>
                    <a:pt x="415" y="317"/>
                  </a:lnTo>
                  <a:lnTo>
                    <a:pt x="415" y="316"/>
                  </a:lnTo>
                  <a:lnTo>
                    <a:pt x="414" y="314"/>
                  </a:lnTo>
                  <a:lnTo>
                    <a:pt x="415" y="314"/>
                  </a:lnTo>
                  <a:lnTo>
                    <a:pt x="415" y="313"/>
                  </a:lnTo>
                  <a:lnTo>
                    <a:pt x="414" y="311"/>
                  </a:lnTo>
                  <a:lnTo>
                    <a:pt x="414" y="310"/>
                  </a:lnTo>
                  <a:lnTo>
                    <a:pt x="415" y="310"/>
                  </a:lnTo>
                  <a:lnTo>
                    <a:pt x="415" y="308"/>
                  </a:lnTo>
                  <a:lnTo>
                    <a:pt x="415" y="307"/>
                  </a:lnTo>
                  <a:lnTo>
                    <a:pt x="417" y="307"/>
                  </a:lnTo>
                  <a:lnTo>
                    <a:pt x="417" y="305"/>
                  </a:lnTo>
                  <a:lnTo>
                    <a:pt x="417" y="304"/>
                  </a:lnTo>
                  <a:lnTo>
                    <a:pt x="417" y="302"/>
                  </a:lnTo>
                  <a:lnTo>
                    <a:pt x="415" y="302"/>
                  </a:lnTo>
                  <a:lnTo>
                    <a:pt x="415" y="301"/>
                  </a:lnTo>
                  <a:lnTo>
                    <a:pt x="414" y="299"/>
                  </a:lnTo>
                  <a:lnTo>
                    <a:pt x="415" y="299"/>
                  </a:lnTo>
                  <a:lnTo>
                    <a:pt x="415" y="298"/>
                  </a:lnTo>
                  <a:lnTo>
                    <a:pt x="415" y="296"/>
                  </a:lnTo>
                  <a:lnTo>
                    <a:pt x="414" y="296"/>
                  </a:lnTo>
                  <a:lnTo>
                    <a:pt x="414" y="295"/>
                  </a:lnTo>
                  <a:lnTo>
                    <a:pt x="414" y="294"/>
                  </a:lnTo>
                  <a:lnTo>
                    <a:pt x="412" y="294"/>
                  </a:lnTo>
                  <a:lnTo>
                    <a:pt x="412" y="292"/>
                  </a:lnTo>
                  <a:lnTo>
                    <a:pt x="411" y="292"/>
                  </a:lnTo>
                  <a:lnTo>
                    <a:pt x="411" y="291"/>
                  </a:lnTo>
                  <a:lnTo>
                    <a:pt x="411" y="289"/>
                  </a:lnTo>
                  <a:lnTo>
                    <a:pt x="409" y="289"/>
                  </a:lnTo>
                  <a:lnTo>
                    <a:pt x="409" y="288"/>
                  </a:lnTo>
                  <a:lnTo>
                    <a:pt x="408" y="288"/>
                  </a:lnTo>
                  <a:lnTo>
                    <a:pt x="408" y="286"/>
                  </a:lnTo>
                  <a:lnTo>
                    <a:pt x="409" y="286"/>
                  </a:lnTo>
                  <a:lnTo>
                    <a:pt x="411" y="288"/>
                  </a:lnTo>
                  <a:lnTo>
                    <a:pt x="412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7" y="288"/>
                  </a:lnTo>
                  <a:lnTo>
                    <a:pt x="418" y="288"/>
                  </a:lnTo>
                  <a:lnTo>
                    <a:pt x="420" y="288"/>
                  </a:lnTo>
                  <a:lnTo>
                    <a:pt x="421" y="288"/>
                  </a:lnTo>
                  <a:lnTo>
                    <a:pt x="423" y="288"/>
                  </a:lnTo>
                  <a:lnTo>
                    <a:pt x="424" y="288"/>
                  </a:lnTo>
                  <a:lnTo>
                    <a:pt x="426" y="288"/>
                  </a:lnTo>
                  <a:lnTo>
                    <a:pt x="427" y="288"/>
                  </a:lnTo>
                  <a:lnTo>
                    <a:pt x="428" y="288"/>
                  </a:lnTo>
                  <a:lnTo>
                    <a:pt x="430" y="288"/>
                  </a:lnTo>
                  <a:lnTo>
                    <a:pt x="431" y="288"/>
                  </a:lnTo>
                  <a:lnTo>
                    <a:pt x="431" y="286"/>
                  </a:lnTo>
                  <a:lnTo>
                    <a:pt x="431" y="285"/>
                  </a:lnTo>
                  <a:lnTo>
                    <a:pt x="431" y="283"/>
                  </a:lnTo>
                  <a:lnTo>
                    <a:pt x="431" y="282"/>
                  </a:lnTo>
                  <a:lnTo>
                    <a:pt x="430" y="280"/>
                  </a:lnTo>
                  <a:lnTo>
                    <a:pt x="430" y="279"/>
                  </a:lnTo>
                  <a:lnTo>
                    <a:pt x="430" y="277"/>
                  </a:lnTo>
                  <a:lnTo>
                    <a:pt x="430" y="276"/>
                  </a:lnTo>
                  <a:lnTo>
                    <a:pt x="428" y="276"/>
                  </a:lnTo>
                  <a:lnTo>
                    <a:pt x="428" y="274"/>
                  </a:lnTo>
                  <a:lnTo>
                    <a:pt x="428" y="273"/>
                  </a:lnTo>
                  <a:lnTo>
                    <a:pt x="428" y="272"/>
                  </a:lnTo>
                  <a:lnTo>
                    <a:pt x="428" y="270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6"/>
                  </a:lnTo>
                  <a:lnTo>
                    <a:pt x="428" y="264"/>
                  </a:lnTo>
                  <a:lnTo>
                    <a:pt x="428" y="263"/>
                  </a:lnTo>
                  <a:lnTo>
                    <a:pt x="428" y="261"/>
                  </a:lnTo>
                  <a:lnTo>
                    <a:pt x="428" y="260"/>
                  </a:lnTo>
                  <a:lnTo>
                    <a:pt x="428" y="258"/>
                  </a:lnTo>
                  <a:lnTo>
                    <a:pt x="428" y="257"/>
                  </a:lnTo>
                  <a:lnTo>
                    <a:pt x="428" y="255"/>
                  </a:lnTo>
                  <a:lnTo>
                    <a:pt x="428" y="254"/>
                  </a:lnTo>
                  <a:lnTo>
                    <a:pt x="428" y="252"/>
                  </a:lnTo>
                  <a:lnTo>
                    <a:pt x="428" y="251"/>
                  </a:lnTo>
                  <a:lnTo>
                    <a:pt x="428" y="250"/>
                  </a:lnTo>
                  <a:lnTo>
                    <a:pt x="430" y="250"/>
                  </a:lnTo>
                  <a:lnTo>
                    <a:pt x="430" y="248"/>
                  </a:lnTo>
                  <a:lnTo>
                    <a:pt x="430" y="247"/>
                  </a:lnTo>
                  <a:lnTo>
                    <a:pt x="430" y="245"/>
                  </a:lnTo>
                  <a:lnTo>
                    <a:pt x="430" y="244"/>
                  </a:lnTo>
                  <a:lnTo>
                    <a:pt x="430" y="242"/>
                  </a:lnTo>
                  <a:lnTo>
                    <a:pt x="431" y="242"/>
                  </a:lnTo>
                  <a:lnTo>
                    <a:pt x="431" y="241"/>
                  </a:lnTo>
                  <a:lnTo>
                    <a:pt x="431" y="239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3" y="236"/>
                  </a:lnTo>
                  <a:lnTo>
                    <a:pt x="433" y="235"/>
                  </a:lnTo>
                  <a:lnTo>
                    <a:pt x="434" y="235"/>
                  </a:lnTo>
                  <a:lnTo>
                    <a:pt x="434" y="233"/>
                  </a:lnTo>
                  <a:lnTo>
                    <a:pt x="436" y="233"/>
                  </a:lnTo>
                  <a:lnTo>
                    <a:pt x="436" y="232"/>
                  </a:lnTo>
                  <a:lnTo>
                    <a:pt x="436" y="230"/>
                  </a:lnTo>
                  <a:lnTo>
                    <a:pt x="436" y="229"/>
                  </a:lnTo>
                  <a:lnTo>
                    <a:pt x="436" y="227"/>
                  </a:lnTo>
                  <a:lnTo>
                    <a:pt x="436" y="226"/>
                  </a:lnTo>
                  <a:lnTo>
                    <a:pt x="436" y="225"/>
                  </a:lnTo>
                  <a:lnTo>
                    <a:pt x="436" y="223"/>
                  </a:lnTo>
                  <a:lnTo>
                    <a:pt x="436" y="222"/>
                  </a:lnTo>
                  <a:lnTo>
                    <a:pt x="436" y="220"/>
                  </a:lnTo>
                  <a:lnTo>
                    <a:pt x="436" y="217"/>
                  </a:lnTo>
                  <a:lnTo>
                    <a:pt x="436" y="216"/>
                  </a:lnTo>
                  <a:lnTo>
                    <a:pt x="436" y="214"/>
                  </a:lnTo>
                  <a:lnTo>
                    <a:pt x="434" y="214"/>
                  </a:lnTo>
                  <a:lnTo>
                    <a:pt x="434" y="213"/>
                  </a:lnTo>
                  <a:lnTo>
                    <a:pt x="434" y="211"/>
                  </a:lnTo>
                  <a:lnTo>
                    <a:pt x="434" y="210"/>
                  </a:lnTo>
                  <a:lnTo>
                    <a:pt x="434" y="208"/>
                  </a:lnTo>
                  <a:lnTo>
                    <a:pt x="434" y="207"/>
                  </a:lnTo>
                  <a:lnTo>
                    <a:pt x="433" y="205"/>
                  </a:lnTo>
                  <a:lnTo>
                    <a:pt x="433" y="204"/>
                  </a:lnTo>
                  <a:lnTo>
                    <a:pt x="433" y="203"/>
                  </a:lnTo>
                  <a:lnTo>
                    <a:pt x="433" y="201"/>
                  </a:lnTo>
                  <a:lnTo>
                    <a:pt x="433" y="198"/>
                  </a:lnTo>
                  <a:lnTo>
                    <a:pt x="431" y="197"/>
                  </a:lnTo>
                  <a:lnTo>
                    <a:pt x="431" y="195"/>
                  </a:lnTo>
                  <a:lnTo>
                    <a:pt x="431" y="194"/>
                  </a:lnTo>
                  <a:lnTo>
                    <a:pt x="431" y="192"/>
                  </a:lnTo>
                  <a:lnTo>
                    <a:pt x="431" y="191"/>
                  </a:lnTo>
                  <a:lnTo>
                    <a:pt x="431" y="189"/>
                  </a:lnTo>
                  <a:lnTo>
                    <a:pt x="431" y="188"/>
                  </a:lnTo>
                  <a:lnTo>
                    <a:pt x="433" y="188"/>
                  </a:lnTo>
                  <a:lnTo>
                    <a:pt x="433" y="186"/>
                  </a:lnTo>
                  <a:lnTo>
                    <a:pt x="434" y="185"/>
                  </a:lnTo>
                  <a:lnTo>
                    <a:pt x="436" y="185"/>
                  </a:lnTo>
                  <a:lnTo>
                    <a:pt x="434" y="185"/>
                  </a:lnTo>
                  <a:lnTo>
                    <a:pt x="434" y="186"/>
                  </a:lnTo>
                  <a:lnTo>
                    <a:pt x="436" y="186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9" y="188"/>
                  </a:lnTo>
                  <a:lnTo>
                    <a:pt x="439" y="186"/>
                  </a:lnTo>
                  <a:lnTo>
                    <a:pt x="440" y="186"/>
                  </a:lnTo>
                  <a:lnTo>
                    <a:pt x="440" y="188"/>
                  </a:lnTo>
                  <a:lnTo>
                    <a:pt x="439" y="189"/>
                  </a:lnTo>
                  <a:lnTo>
                    <a:pt x="440" y="189"/>
                  </a:lnTo>
                  <a:lnTo>
                    <a:pt x="442" y="191"/>
                  </a:lnTo>
                  <a:lnTo>
                    <a:pt x="440" y="191"/>
                  </a:lnTo>
                  <a:lnTo>
                    <a:pt x="442" y="192"/>
                  </a:lnTo>
                  <a:lnTo>
                    <a:pt x="445" y="198"/>
                  </a:lnTo>
                  <a:lnTo>
                    <a:pt x="448" y="204"/>
                  </a:lnTo>
                  <a:lnTo>
                    <a:pt x="448" y="205"/>
                  </a:lnTo>
                  <a:lnTo>
                    <a:pt x="452" y="211"/>
                  </a:lnTo>
                  <a:lnTo>
                    <a:pt x="451" y="213"/>
                  </a:lnTo>
                  <a:lnTo>
                    <a:pt x="449" y="213"/>
                  </a:lnTo>
                  <a:lnTo>
                    <a:pt x="449" y="211"/>
                  </a:lnTo>
                  <a:lnTo>
                    <a:pt x="448" y="211"/>
                  </a:lnTo>
                  <a:lnTo>
                    <a:pt x="448" y="213"/>
                  </a:lnTo>
                  <a:lnTo>
                    <a:pt x="449" y="213"/>
                  </a:lnTo>
                  <a:lnTo>
                    <a:pt x="449" y="214"/>
                  </a:lnTo>
                  <a:lnTo>
                    <a:pt x="458" y="214"/>
                  </a:lnTo>
                  <a:lnTo>
                    <a:pt x="465" y="217"/>
                  </a:lnTo>
                  <a:lnTo>
                    <a:pt x="480" y="222"/>
                  </a:lnTo>
                  <a:lnTo>
                    <a:pt x="493" y="223"/>
                  </a:lnTo>
                  <a:lnTo>
                    <a:pt x="520" y="229"/>
                  </a:lnTo>
                  <a:lnTo>
                    <a:pt x="520" y="227"/>
                  </a:lnTo>
                  <a:lnTo>
                    <a:pt x="521" y="227"/>
                  </a:lnTo>
                  <a:lnTo>
                    <a:pt x="521" y="226"/>
                  </a:lnTo>
                  <a:lnTo>
                    <a:pt x="521" y="225"/>
                  </a:lnTo>
                  <a:lnTo>
                    <a:pt x="520" y="223"/>
                  </a:lnTo>
                  <a:lnTo>
                    <a:pt x="520" y="222"/>
                  </a:lnTo>
                  <a:lnTo>
                    <a:pt x="520" y="220"/>
                  </a:lnTo>
                  <a:lnTo>
                    <a:pt x="520" y="219"/>
                  </a:lnTo>
                  <a:lnTo>
                    <a:pt x="520" y="217"/>
                  </a:lnTo>
                  <a:lnTo>
                    <a:pt x="520" y="216"/>
                  </a:lnTo>
                  <a:lnTo>
                    <a:pt x="521" y="214"/>
                  </a:lnTo>
                  <a:lnTo>
                    <a:pt x="521" y="213"/>
                  </a:lnTo>
                  <a:lnTo>
                    <a:pt x="522" y="213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0"/>
                  </a:lnTo>
                  <a:lnTo>
                    <a:pt x="524" y="208"/>
                  </a:lnTo>
                  <a:lnTo>
                    <a:pt x="522" y="208"/>
                  </a:lnTo>
                  <a:lnTo>
                    <a:pt x="522" y="207"/>
                  </a:lnTo>
                  <a:lnTo>
                    <a:pt x="522" y="205"/>
                  </a:lnTo>
                  <a:lnTo>
                    <a:pt x="522" y="204"/>
                  </a:lnTo>
                  <a:lnTo>
                    <a:pt x="524" y="204"/>
                  </a:lnTo>
                  <a:lnTo>
                    <a:pt x="524" y="203"/>
                  </a:lnTo>
                  <a:lnTo>
                    <a:pt x="524" y="201"/>
                  </a:lnTo>
                  <a:lnTo>
                    <a:pt x="524" y="200"/>
                  </a:lnTo>
                  <a:lnTo>
                    <a:pt x="525" y="200"/>
                  </a:lnTo>
                  <a:lnTo>
                    <a:pt x="525" y="198"/>
                  </a:lnTo>
                  <a:lnTo>
                    <a:pt x="527" y="198"/>
                  </a:lnTo>
                  <a:lnTo>
                    <a:pt x="528" y="198"/>
                  </a:lnTo>
                  <a:lnTo>
                    <a:pt x="528" y="197"/>
                  </a:lnTo>
                  <a:lnTo>
                    <a:pt x="530" y="195"/>
                  </a:lnTo>
                  <a:lnTo>
                    <a:pt x="528" y="195"/>
                  </a:lnTo>
                  <a:lnTo>
                    <a:pt x="528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5" y="191"/>
                  </a:lnTo>
                  <a:lnTo>
                    <a:pt x="527" y="191"/>
                  </a:lnTo>
                  <a:lnTo>
                    <a:pt x="527" y="189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25" y="186"/>
                  </a:lnTo>
                  <a:lnTo>
                    <a:pt x="525" y="185"/>
                  </a:lnTo>
                  <a:lnTo>
                    <a:pt x="525" y="183"/>
                  </a:lnTo>
                  <a:lnTo>
                    <a:pt x="524" y="183"/>
                  </a:lnTo>
                  <a:lnTo>
                    <a:pt x="524" y="182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2" y="179"/>
                  </a:lnTo>
                  <a:lnTo>
                    <a:pt x="522" y="178"/>
                  </a:lnTo>
                  <a:lnTo>
                    <a:pt x="521" y="178"/>
                  </a:lnTo>
                  <a:lnTo>
                    <a:pt x="520" y="178"/>
                  </a:lnTo>
                  <a:lnTo>
                    <a:pt x="518" y="178"/>
                  </a:lnTo>
                  <a:lnTo>
                    <a:pt x="518" y="173"/>
                  </a:lnTo>
                  <a:lnTo>
                    <a:pt x="528" y="166"/>
                  </a:lnTo>
                  <a:lnTo>
                    <a:pt x="539" y="160"/>
                  </a:lnTo>
                  <a:lnTo>
                    <a:pt x="549" y="153"/>
                  </a:lnTo>
                  <a:lnTo>
                    <a:pt x="647" y="87"/>
                  </a:lnTo>
                  <a:lnTo>
                    <a:pt x="687" y="85"/>
                  </a:lnTo>
                  <a:lnTo>
                    <a:pt x="781" y="82"/>
                  </a:lnTo>
                  <a:lnTo>
                    <a:pt x="801" y="81"/>
                  </a:lnTo>
                  <a:lnTo>
                    <a:pt x="832" y="79"/>
                  </a:lnTo>
                  <a:lnTo>
                    <a:pt x="881" y="65"/>
                  </a:lnTo>
                  <a:lnTo>
                    <a:pt x="925" y="51"/>
                  </a:lnTo>
                  <a:lnTo>
                    <a:pt x="939" y="45"/>
                  </a:lnTo>
                  <a:lnTo>
                    <a:pt x="963" y="31"/>
                  </a:lnTo>
                  <a:lnTo>
                    <a:pt x="980" y="19"/>
                  </a:lnTo>
                  <a:lnTo>
                    <a:pt x="1001" y="7"/>
                  </a:lnTo>
                  <a:lnTo>
                    <a:pt x="1004" y="6"/>
                  </a:lnTo>
                  <a:lnTo>
                    <a:pt x="1004" y="4"/>
                  </a:lnTo>
                  <a:lnTo>
                    <a:pt x="1005" y="4"/>
                  </a:lnTo>
                  <a:lnTo>
                    <a:pt x="1011" y="0"/>
                  </a:lnTo>
                  <a:lnTo>
                    <a:pt x="1077" y="48"/>
                  </a:lnTo>
                  <a:lnTo>
                    <a:pt x="1111" y="73"/>
                  </a:lnTo>
                  <a:lnTo>
                    <a:pt x="1148" y="75"/>
                  </a:lnTo>
                  <a:lnTo>
                    <a:pt x="1234" y="78"/>
                  </a:lnTo>
                  <a:lnTo>
                    <a:pt x="1293" y="81"/>
                  </a:lnTo>
                  <a:lnTo>
                    <a:pt x="1302" y="82"/>
                  </a:lnTo>
                  <a:lnTo>
                    <a:pt x="1309" y="8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3407" y="926"/>
              <a:ext cx="298" cy="1090"/>
            </a:xfrm>
            <a:custGeom>
              <a:avLst/>
              <a:gdLst/>
              <a:ahLst/>
              <a:cxnLst>
                <a:cxn ang="0">
                  <a:pos x="250" y="134"/>
                </a:cxn>
                <a:cxn ang="0">
                  <a:pos x="253" y="156"/>
                </a:cxn>
                <a:cxn ang="0">
                  <a:pos x="259" y="173"/>
                </a:cxn>
                <a:cxn ang="0">
                  <a:pos x="273" y="184"/>
                </a:cxn>
                <a:cxn ang="0">
                  <a:pos x="285" y="200"/>
                </a:cxn>
                <a:cxn ang="0">
                  <a:pos x="294" y="219"/>
                </a:cxn>
                <a:cxn ang="0">
                  <a:pos x="298" y="237"/>
                </a:cxn>
                <a:cxn ang="0">
                  <a:pos x="291" y="254"/>
                </a:cxn>
                <a:cxn ang="0">
                  <a:pos x="290" y="275"/>
                </a:cxn>
                <a:cxn ang="0">
                  <a:pos x="279" y="285"/>
                </a:cxn>
                <a:cxn ang="0">
                  <a:pos x="270" y="300"/>
                </a:cxn>
                <a:cxn ang="0">
                  <a:pos x="254" y="306"/>
                </a:cxn>
                <a:cxn ang="0">
                  <a:pos x="235" y="303"/>
                </a:cxn>
                <a:cxn ang="0">
                  <a:pos x="222" y="294"/>
                </a:cxn>
                <a:cxn ang="0">
                  <a:pos x="210" y="286"/>
                </a:cxn>
                <a:cxn ang="0">
                  <a:pos x="190" y="284"/>
                </a:cxn>
                <a:cxn ang="0">
                  <a:pos x="196" y="457"/>
                </a:cxn>
                <a:cxn ang="0">
                  <a:pos x="201" y="479"/>
                </a:cxn>
                <a:cxn ang="0">
                  <a:pos x="197" y="496"/>
                </a:cxn>
                <a:cxn ang="0">
                  <a:pos x="200" y="523"/>
                </a:cxn>
                <a:cxn ang="0">
                  <a:pos x="216" y="533"/>
                </a:cxn>
                <a:cxn ang="0">
                  <a:pos x="216" y="554"/>
                </a:cxn>
                <a:cxn ang="0">
                  <a:pos x="216" y="580"/>
                </a:cxn>
                <a:cxn ang="0">
                  <a:pos x="199" y="596"/>
                </a:cxn>
                <a:cxn ang="0">
                  <a:pos x="187" y="611"/>
                </a:cxn>
                <a:cxn ang="0">
                  <a:pos x="175" y="626"/>
                </a:cxn>
                <a:cxn ang="0">
                  <a:pos x="168" y="643"/>
                </a:cxn>
                <a:cxn ang="0">
                  <a:pos x="169" y="661"/>
                </a:cxn>
                <a:cxn ang="0">
                  <a:pos x="174" y="677"/>
                </a:cxn>
                <a:cxn ang="0">
                  <a:pos x="174" y="692"/>
                </a:cxn>
                <a:cxn ang="0">
                  <a:pos x="184" y="715"/>
                </a:cxn>
                <a:cxn ang="0">
                  <a:pos x="199" y="731"/>
                </a:cxn>
                <a:cxn ang="0">
                  <a:pos x="209" y="747"/>
                </a:cxn>
                <a:cxn ang="0">
                  <a:pos x="226" y="850"/>
                </a:cxn>
                <a:cxn ang="0">
                  <a:pos x="215" y="855"/>
                </a:cxn>
                <a:cxn ang="0">
                  <a:pos x="197" y="855"/>
                </a:cxn>
                <a:cxn ang="0">
                  <a:pos x="190" y="843"/>
                </a:cxn>
                <a:cxn ang="0">
                  <a:pos x="175" y="843"/>
                </a:cxn>
                <a:cxn ang="0">
                  <a:pos x="181" y="859"/>
                </a:cxn>
                <a:cxn ang="0">
                  <a:pos x="182" y="881"/>
                </a:cxn>
                <a:cxn ang="0">
                  <a:pos x="172" y="896"/>
                </a:cxn>
                <a:cxn ang="0">
                  <a:pos x="152" y="910"/>
                </a:cxn>
                <a:cxn ang="0">
                  <a:pos x="141" y="913"/>
                </a:cxn>
                <a:cxn ang="0">
                  <a:pos x="124" y="908"/>
                </a:cxn>
                <a:cxn ang="0">
                  <a:pos x="118" y="918"/>
                </a:cxn>
                <a:cxn ang="0">
                  <a:pos x="134" y="928"/>
                </a:cxn>
                <a:cxn ang="0">
                  <a:pos x="135" y="949"/>
                </a:cxn>
                <a:cxn ang="0">
                  <a:pos x="127" y="968"/>
                </a:cxn>
                <a:cxn ang="0">
                  <a:pos x="118" y="985"/>
                </a:cxn>
                <a:cxn ang="0">
                  <a:pos x="106" y="974"/>
                </a:cxn>
                <a:cxn ang="0">
                  <a:pos x="94" y="981"/>
                </a:cxn>
                <a:cxn ang="0">
                  <a:pos x="72" y="991"/>
                </a:cxn>
                <a:cxn ang="0">
                  <a:pos x="63" y="1012"/>
                </a:cxn>
                <a:cxn ang="0">
                  <a:pos x="69" y="1028"/>
                </a:cxn>
                <a:cxn ang="0">
                  <a:pos x="61" y="1035"/>
                </a:cxn>
                <a:cxn ang="0">
                  <a:pos x="46" y="1024"/>
                </a:cxn>
                <a:cxn ang="0">
                  <a:pos x="25" y="1032"/>
                </a:cxn>
                <a:cxn ang="0">
                  <a:pos x="19" y="1056"/>
                </a:cxn>
                <a:cxn ang="0">
                  <a:pos x="15" y="1076"/>
                </a:cxn>
                <a:cxn ang="0">
                  <a:pos x="0" y="1085"/>
                </a:cxn>
              </a:cxnLst>
              <a:rect l="0" t="0" r="r" b="b"/>
              <a:pathLst>
                <a:path w="298" h="1090">
                  <a:moveTo>
                    <a:pt x="160" y="0"/>
                  </a:moveTo>
                  <a:lnTo>
                    <a:pt x="160" y="2"/>
                  </a:lnTo>
                  <a:lnTo>
                    <a:pt x="215" y="96"/>
                  </a:lnTo>
                  <a:lnTo>
                    <a:pt x="245" y="121"/>
                  </a:lnTo>
                  <a:lnTo>
                    <a:pt x="245" y="122"/>
                  </a:lnTo>
                  <a:lnTo>
                    <a:pt x="244" y="123"/>
                  </a:lnTo>
                  <a:lnTo>
                    <a:pt x="244" y="125"/>
                  </a:lnTo>
                  <a:lnTo>
                    <a:pt x="244" y="126"/>
                  </a:lnTo>
                  <a:lnTo>
                    <a:pt x="244" y="128"/>
                  </a:lnTo>
                  <a:lnTo>
                    <a:pt x="245" y="128"/>
                  </a:lnTo>
                  <a:lnTo>
                    <a:pt x="245" y="129"/>
                  </a:lnTo>
                  <a:lnTo>
                    <a:pt x="245" y="131"/>
                  </a:lnTo>
                  <a:lnTo>
                    <a:pt x="247" y="131"/>
                  </a:lnTo>
                  <a:lnTo>
                    <a:pt x="247" y="132"/>
                  </a:lnTo>
                  <a:lnTo>
                    <a:pt x="248" y="132"/>
                  </a:lnTo>
                  <a:lnTo>
                    <a:pt x="248" y="134"/>
                  </a:lnTo>
                  <a:lnTo>
                    <a:pt x="250" y="134"/>
                  </a:lnTo>
                  <a:lnTo>
                    <a:pt x="250" y="135"/>
                  </a:lnTo>
                  <a:lnTo>
                    <a:pt x="250" y="137"/>
                  </a:lnTo>
                  <a:lnTo>
                    <a:pt x="251" y="137"/>
                  </a:lnTo>
                  <a:lnTo>
                    <a:pt x="251" y="138"/>
                  </a:lnTo>
                  <a:lnTo>
                    <a:pt x="251" y="140"/>
                  </a:lnTo>
                  <a:lnTo>
                    <a:pt x="251" y="141"/>
                  </a:lnTo>
                  <a:lnTo>
                    <a:pt x="251" y="143"/>
                  </a:lnTo>
                  <a:lnTo>
                    <a:pt x="251" y="144"/>
                  </a:lnTo>
                  <a:lnTo>
                    <a:pt x="253" y="144"/>
                  </a:lnTo>
                  <a:lnTo>
                    <a:pt x="253" y="145"/>
                  </a:lnTo>
                  <a:lnTo>
                    <a:pt x="253" y="147"/>
                  </a:lnTo>
                  <a:lnTo>
                    <a:pt x="254" y="148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3" y="153"/>
                  </a:lnTo>
                  <a:lnTo>
                    <a:pt x="253" y="154"/>
                  </a:lnTo>
                  <a:lnTo>
                    <a:pt x="253" y="156"/>
                  </a:lnTo>
                  <a:lnTo>
                    <a:pt x="251" y="157"/>
                  </a:lnTo>
                  <a:lnTo>
                    <a:pt x="251" y="159"/>
                  </a:lnTo>
                  <a:lnTo>
                    <a:pt x="251" y="160"/>
                  </a:lnTo>
                  <a:lnTo>
                    <a:pt x="251" y="162"/>
                  </a:lnTo>
                  <a:lnTo>
                    <a:pt x="251" y="163"/>
                  </a:lnTo>
                  <a:lnTo>
                    <a:pt x="251" y="165"/>
                  </a:lnTo>
                  <a:lnTo>
                    <a:pt x="253" y="165"/>
                  </a:lnTo>
                  <a:lnTo>
                    <a:pt x="253" y="166"/>
                  </a:lnTo>
                  <a:lnTo>
                    <a:pt x="254" y="166"/>
                  </a:lnTo>
                  <a:lnTo>
                    <a:pt x="254" y="168"/>
                  </a:lnTo>
                  <a:lnTo>
                    <a:pt x="254" y="169"/>
                  </a:lnTo>
                  <a:lnTo>
                    <a:pt x="256" y="169"/>
                  </a:lnTo>
                  <a:lnTo>
                    <a:pt x="256" y="170"/>
                  </a:lnTo>
                  <a:lnTo>
                    <a:pt x="257" y="170"/>
                  </a:lnTo>
                  <a:lnTo>
                    <a:pt x="257" y="172"/>
                  </a:lnTo>
                  <a:lnTo>
                    <a:pt x="259" y="172"/>
                  </a:lnTo>
                  <a:lnTo>
                    <a:pt x="259" y="173"/>
                  </a:lnTo>
                  <a:lnTo>
                    <a:pt x="260" y="173"/>
                  </a:lnTo>
                  <a:lnTo>
                    <a:pt x="260" y="175"/>
                  </a:lnTo>
                  <a:lnTo>
                    <a:pt x="262" y="175"/>
                  </a:lnTo>
                  <a:lnTo>
                    <a:pt x="262" y="176"/>
                  </a:lnTo>
                  <a:lnTo>
                    <a:pt x="263" y="176"/>
                  </a:lnTo>
                  <a:lnTo>
                    <a:pt x="263" y="178"/>
                  </a:lnTo>
                  <a:lnTo>
                    <a:pt x="263" y="179"/>
                  </a:lnTo>
                  <a:lnTo>
                    <a:pt x="265" y="179"/>
                  </a:lnTo>
                  <a:lnTo>
                    <a:pt x="265" y="181"/>
                  </a:lnTo>
                  <a:lnTo>
                    <a:pt x="266" y="181"/>
                  </a:lnTo>
                  <a:lnTo>
                    <a:pt x="268" y="181"/>
                  </a:lnTo>
                  <a:lnTo>
                    <a:pt x="268" y="182"/>
                  </a:lnTo>
                  <a:lnTo>
                    <a:pt x="269" y="182"/>
                  </a:lnTo>
                  <a:lnTo>
                    <a:pt x="269" y="184"/>
                  </a:lnTo>
                  <a:lnTo>
                    <a:pt x="270" y="184"/>
                  </a:lnTo>
                  <a:lnTo>
                    <a:pt x="272" y="184"/>
                  </a:lnTo>
                  <a:lnTo>
                    <a:pt x="273" y="184"/>
                  </a:lnTo>
                  <a:lnTo>
                    <a:pt x="273" y="185"/>
                  </a:lnTo>
                  <a:lnTo>
                    <a:pt x="275" y="187"/>
                  </a:lnTo>
                  <a:lnTo>
                    <a:pt x="275" y="188"/>
                  </a:lnTo>
                  <a:lnTo>
                    <a:pt x="275" y="190"/>
                  </a:lnTo>
                  <a:lnTo>
                    <a:pt x="276" y="191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8" y="194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1" y="197"/>
                  </a:lnTo>
                  <a:lnTo>
                    <a:pt x="281" y="198"/>
                  </a:lnTo>
                  <a:lnTo>
                    <a:pt x="282" y="198"/>
                  </a:lnTo>
                  <a:lnTo>
                    <a:pt x="284" y="198"/>
                  </a:lnTo>
                  <a:lnTo>
                    <a:pt x="284" y="200"/>
                  </a:lnTo>
                  <a:lnTo>
                    <a:pt x="285" y="200"/>
                  </a:lnTo>
                  <a:lnTo>
                    <a:pt x="287" y="200"/>
                  </a:lnTo>
                  <a:lnTo>
                    <a:pt x="287" y="201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6"/>
                  </a:lnTo>
                  <a:lnTo>
                    <a:pt x="287" y="207"/>
                  </a:lnTo>
                  <a:lnTo>
                    <a:pt x="287" y="209"/>
                  </a:lnTo>
                  <a:lnTo>
                    <a:pt x="287" y="210"/>
                  </a:lnTo>
                  <a:lnTo>
                    <a:pt x="288" y="210"/>
                  </a:lnTo>
                  <a:lnTo>
                    <a:pt x="290" y="212"/>
                  </a:lnTo>
                  <a:lnTo>
                    <a:pt x="291" y="213"/>
                  </a:lnTo>
                  <a:lnTo>
                    <a:pt x="291" y="214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2" y="217"/>
                  </a:lnTo>
                  <a:lnTo>
                    <a:pt x="292" y="219"/>
                  </a:lnTo>
                  <a:lnTo>
                    <a:pt x="294" y="219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7" y="220"/>
                  </a:lnTo>
                  <a:lnTo>
                    <a:pt x="297" y="222"/>
                  </a:lnTo>
                  <a:lnTo>
                    <a:pt x="298" y="222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5"/>
                  </a:lnTo>
                  <a:lnTo>
                    <a:pt x="298" y="226"/>
                  </a:lnTo>
                  <a:lnTo>
                    <a:pt x="298" y="228"/>
                  </a:lnTo>
                  <a:lnTo>
                    <a:pt x="298" y="229"/>
                  </a:lnTo>
                  <a:lnTo>
                    <a:pt x="298" y="231"/>
                  </a:lnTo>
                  <a:lnTo>
                    <a:pt x="298" y="232"/>
                  </a:lnTo>
                  <a:lnTo>
                    <a:pt x="298" y="234"/>
                  </a:lnTo>
                  <a:lnTo>
                    <a:pt x="297" y="235"/>
                  </a:lnTo>
                  <a:lnTo>
                    <a:pt x="298" y="235"/>
                  </a:lnTo>
                  <a:lnTo>
                    <a:pt x="298" y="237"/>
                  </a:lnTo>
                  <a:lnTo>
                    <a:pt x="297" y="238"/>
                  </a:lnTo>
                  <a:lnTo>
                    <a:pt x="298" y="238"/>
                  </a:lnTo>
                  <a:lnTo>
                    <a:pt x="297" y="238"/>
                  </a:lnTo>
                  <a:lnTo>
                    <a:pt x="298" y="239"/>
                  </a:lnTo>
                  <a:lnTo>
                    <a:pt x="297" y="239"/>
                  </a:lnTo>
                  <a:lnTo>
                    <a:pt x="297" y="241"/>
                  </a:lnTo>
                  <a:lnTo>
                    <a:pt x="297" y="242"/>
                  </a:lnTo>
                  <a:lnTo>
                    <a:pt x="295" y="244"/>
                  </a:lnTo>
                  <a:lnTo>
                    <a:pt x="295" y="245"/>
                  </a:lnTo>
                  <a:lnTo>
                    <a:pt x="295" y="247"/>
                  </a:lnTo>
                  <a:lnTo>
                    <a:pt x="294" y="248"/>
                  </a:lnTo>
                  <a:lnTo>
                    <a:pt x="292" y="248"/>
                  </a:lnTo>
                  <a:lnTo>
                    <a:pt x="292" y="250"/>
                  </a:lnTo>
                  <a:lnTo>
                    <a:pt x="291" y="250"/>
                  </a:lnTo>
                  <a:lnTo>
                    <a:pt x="291" y="251"/>
                  </a:lnTo>
                  <a:lnTo>
                    <a:pt x="291" y="253"/>
                  </a:lnTo>
                  <a:lnTo>
                    <a:pt x="291" y="254"/>
                  </a:lnTo>
                  <a:lnTo>
                    <a:pt x="291" y="256"/>
                  </a:lnTo>
                  <a:lnTo>
                    <a:pt x="291" y="257"/>
                  </a:lnTo>
                  <a:lnTo>
                    <a:pt x="291" y="259"/>
                  </a:lnTo>
                  <a:lnTo>
                    <a:pt x="292" y="259"/>
                  </a:lnTo>
                  <a:lnTo>
                    <a:pt x="292" y="260"/>
                  </a:lnTo>
                  <a:lnTo>
                    <a:pt x="292" y="261"/>
                  </a:lnTo>
                  <a:lnTo>
                    <a:pt x="292" y="263"/>
                  </a:lnTo>
                  <a:lnTo>
                    <a:pt x="291" y="263"/>
                  </a:lnTo>
                  <a:lnTo>
                    <a:pt x="291" y="264"/>
                  </a:lnTo>
                  <a:lnTo>
                    <a:pt x="291" y="266"/>
                  </a:lnTo>
                  <a:lnTo>
                    <a:pt x="290" y="266"/>
                  </a:lnTo>
                  <a:lnTo>
                    <a:pt x="290" y="267"/>
                  </a:lnTo>
                  <a:lnTo>
                    <a:pt x="290" y="269"/>
                  </a:lnTo>
                  <a:lnTo>
                    <a:pt x="290" y="270"/>
                  </a:lnTo>
                  <a:lnTo>
                    <a:pt x="290" y="272"/>
                  </a:lnTo>
                  <a:lnTo>
                    <a:pt x="290" y="273"/>
                  </a:lnTo>
                  <a:lnTo>
                    <a:pt x="290" y="275"/>
                  </a:lnTo>
                  <a:lnTo>
                    <a:pt x="288" y="275"/>
                  </a:lnTo>
                  <a:lnTo>
                    <a:pt x="290" y="275"/>
                  </a:lnTo>
                  <a:lnTo>
                    <a:pt x="290" y="276"/>
                  </a:lnTo>
                  <a:lnTo>
                    <a:pt x="288" y="276"/>
                  </a:lnTo>
                  <a:lnTo>
                    <a:pt x="287" y="276"/>
                  </a:lnTo>
                  <a:lnTo>
                    <a:pt x="287" y="278"/>
                  </a:lnTo>
                  <a:lnTo>
                    <a:pt x="285" y="278"/>
                  </a:lnTo>
                  <a:lnTo>
                    <a:pt x="285" y="279"/>
                  </a:lnTo>
                  <a:lnTo>
                    <a:pt x="284" y="279"/>
                  </a:lnTo>
                  <a:lnTo>
                    <a:pt x="282" y="279"/>
                  </a:lnTo>
                  <a:lnTo>
                    <a:pt x="282" y="281"/>
                  </a:lnTo>
                  <a:lnTo>
                    <a:pt x="282" y="282"/>
                  </a:lnTo>
                  <a:lnTo>
                    <a:pt x="282" y="284"/>
                  </a:lnTo>
                  <a:lnTo>
                    <a:pt x="281" y="284"/>
                  </a:lnTo>
                  <a:lnTo>
                    <a:pt x="281" y="285"/>
                  </a:lnTo>
                  <a:lnTo>
                    <a:pt x="281" y="286"/>
                  </a:lnTo>
                  <a:lnTo>
                    <a:pt x="279" y="285"/>
                  </a:lnTo>
                  <a:lnTo>
                    <a:pt x="279" y="286"/>
                  </a:lnTo>
                  <a:lnTo>
                    <a:pt x="278" y="286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6" y="289"/>
                  </a:lnTo>
                  <a:lnTo>
                    <a:pt x="275" y="289"/>
                  </a:lnTo>
                  <a:lnTo>
                    <a:pt x="273" y="291"/>
                  </a:lnTo>
                  <a:lnTo>
                    <a:pt x="275" y="291"/>
                  </a:lnTo>
                  <a:lnTo>
                    <a:pt x="273" y="291"/>
                  </a:lnTo>
                  <a:lnTo>
                    <a:pt x="273" y="292"/>
                  </a:lnTo>
                  <a:lnTo>
                    <a:pt x="272" y="292"/>
                  </a:lnTo>
                  <a:lnTo>
                    <a:pt x="272" y="294"/>
                  </a:lnTo>
                  <a:lnTo>
                    <a:pt x="272" y="295"/>
                  </a:lnTo>
                  <a:lnTo>
                    <a:pt x="272" y="297"/>
                  </a:lnTo>
                  <a:lnTo>
                    <a:pt x="272" y="298"/>
                  </a:lnTo>
                  <a:lnTo>
                    <a:pt x="272" y="300"/>
                  </a:lnTo>
                  <a:lnTo>
                    <a:pt x="270" y="300"/>
                  </a:lnTo>
                  <a:lnTo>
                    <a:pt x="269" y="301"/>
                  </a:lnTo>
                  <a:lnTo>
                    <a:pt x="270" y="301"/>
                  </a:lnTo>
                  <a:lnTo>
                    <a:pt x="270" y="303"/>
                  </a:lnTo>
                  <a:lnTo>
                    <a:pt x="269" y="303"/>
                  </a:lnTo>
                  <a:lnTo>
                    <a:pt x="269" y="304"/>
                  </a:lnTo>
                  <a:lnTo>
                    <a:pt x="268" y="306"/>
                  </a:lnTo>
                  <a:lnTo>
                    <a:pt x="266" y="306"/>
                  </a:lnTo>
                  <a:lnTo>
                    <a:pt x="266" y="307"/>
                  </a:lnTo>
                  <a:lnTo>
                    <a:pt x="265" y="307"/>
                  </a:lnTo>
                  <a:lnTo>
                    <a:pt x="263" y="307"/>
                  </a:lnTo>
                  <a:lnTo>
                    <a:pt x="262" y="307"/>
                  </a:lnTo>
                  <a:lnTo>
                    <a:pt x="260" y="307"/>
                  </a:lnTo>
                  <a:lnTo>
                    <a:pt x="259" y="307"/>
                  </a:lnTo>
                  <a:lnTo>
                    <a:pt x="257" y="307"/>
                  </a:lnTo>
                  <a:lnTo>
                    <a:pt x="256" y="307"/>
                  </a:lnTo>
                  <a:lnTo>
                    <a:pt x="254" y="307"/>
                  </a:lnTo>
                  <a:lnTo>
                    <a:pt x="254" y="306"/>
                  </a:lnTo>
                  <a:lnTo>
                    <a:pt x="253" y="306"/>
                  </a:lnTo>
                  <a:lnTo>
                    <a:pt x="253" y="307"/>
                  </a:lnTo>
                  <a:lnTo>
                    <a:pt x="253" y="306"/>
                  </a:lnTo>
                  <a:lnTo>
                    <a:pt x="251" y="306"/>
                  </a:lnTo>
                  <a:lnTo>
                    <a:pt x="250" y="306"/>
                  </a:lnTo>
                  <a:lnTo>
                    <a:pt x="248" y="306"/>
                  </a:lnTo>
                  <a:lnTo>
                    <a:pt x="247" y="306"/>
                  </a:lnTo>
                  <a:lnTo>
                    <a:pt x="245" y="306"/>
                  </a:lnTo>
                  <a:lnTo>
                    <a:pt x="245" y="304"/>
                  </a:lnTo>
                  <a:lnTo>
                    <a:pt x="244" y="304"/>
                  </a:lnTo>
                  <a:lnTo>
                    <a:pt x="244" y="306"/>
                  </a:lnTo>
                  <a:lnTo>
                    <a:pt x="243" y="306"/>
                  </a:lnTo>
                  <a:lnTo>
                    <a:pt x="241" y="306"/>
                  </a:lnTo>
                  <a:lnTo>
                    <a:pt x="240" y="304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2" y="303"/>
                  </a:lnTo>
                  <a:lnTo>
                    <a:pt x="232" y="301"/>
                  </a:lnTo>
                  <a:lnTo>
                    <a:pt x="231" y="301"/>
                  </a:lnTo>
                  <a:lnTo>
                    <a:pt x="231" y="300"/>
                  </a:lnTo>
                  <a:lnTo>
                    <a:pt x="231" y="298"/>
                  </a:lnTo>
                  <a:lnTo>
                    <a:pt x="231" y="297"/>
                  </a:lnTo>
                  <a:lnTo>
                    <a:pt x="229" y="297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8" y="294"/>
                  </a:lnTo>
                  <a:lnTo>
                    <a:pt x="228" y="292"/>
                  </a:lnTo>
                  <a:lnTo>
                    <a:pt x="226" y="292"/>
                  </a:lnTo>
                  <a:lnTo>
                    <a:pt x="225" y="292"/>
                  </a:lnTo>
                  <a:lnTo>
                    <a:pt x="223" y="292"/>
                  </a:lnTo>
                  <a:lnTo>
                    <a:pt x="222" y="292"/>
                  </a:lnTo>
                  <a:lnTo>
                    <a:pt x="222" y="294"/>
                  </a:lnTo>
                  <a:lnTo>
                    <a:pt x="221" y="294"/>
                  </a:lnTo>
                  <a:lnTo>
                    <a:pt x="219" y="294"/>
                  </a:lnTo>
                  <a:lnTo>
                    <a:pt x="219" y="292"/>
                  </a:lnTo>
                  <a:lnTo>
                    <a:pt x="218" y="292"/>
                  </a:lnTo>
                  <a:lnTo>
                    <a:pt x="218" y="294"/>
                  </a:lnTo>
                  <a:lnTo>
                    <a:pt x="218" y="292"/>
                  </a:lnTo>
                  <a:lnTo>
                    <a:pt x="218" y="291"/>
                  </a:lnTo>
                  <a:lnTo>
                    <a:pt x="216" y="291"/>
                  </a:lnTo>
                  <a:lnTo>
                    <a:pt x="216" y="289"/>
                  </a:lnTo>
                  <a:lnTo>
                    <a:pt x="215" y="289"/>
                  </a:lnTo>
                  <a:lnTo>
                    <a:pt x="215" y="288"/>
                  </a:lnTo>
                  <a:lnTo>
                    <a:pt x="213" y="288"/>
                  </a:lnTo>
                  <a:lnTo>
                    <a:pt x="213" y="286"/>
                  </a:lnTo>
                  <a:lnTo>
                    <a:pt x="212" y="286"/>
                  </a:lnTo>
                  <a:lnTo>
                    <a:pt x="212" y="285"/>
                  </a:lnTo>
                  <a:lnTo>
                    <a:pt x="212" y="286"/>
                  </a:lnTo>
                  <a:lnTo>
                    <a:pt x="210" y="286"/>
                  </a:lnTo>
                  <a:lnTo>
                    <a:pt x="209" y="286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4" y="286"/>
                  </a:lnTo>
                  <a:lnTo>
                    <a:pt x="204" y="288"/>
                  </a:lnTo>
                  <a:lnTo>
                    <a:pt x="203" y="288"/>
                  </a:lnTo>
                  <a:lnTo>
                    <a:pt x="203" y="286"/>
                  </a:lnTo>
                  <a:lnTo>
                    <a:pt x="201" y="286"/>
                  </a:lnTo>
                  <a:lnTo>
                    <a:pt x="200" y="286"/>
                  </a:lnTo>
                  <a:lnTo>
                    <a:pt x="200" y="285"/>
                  </a:lnTo>
                  <a:lnTo>
                    <a:pt x="199" y="285"/>
                  </a:lnTo>
                  <a:lnTo>
                    <a:pt x="197" y="284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1" y="284"/>
                  </a:lnTo>
                  <a:lnTo>
                    <a:pt x="190" y="284"/>
                  </a:lnTo>
                  <a:lnTo>
                    <a:pt x="190" y="282"/>
                  </a:lnTo>
                  <a:lnTo>
                    <a:pt x="188" y="282"/>
                  </a:lnTo>
                  <a:lnTo>
                    <a:pt x="188" y="284"/>
                  </a:lnTo>
                  <a:lnTo>
                    <a:pt x="187" y="284"/>
                  </a:lnTo>
                  <a:lnTo>
                    <a:pt x="185" y="284"/>
                  </a:lnTo>
                  <a:lnTo>
                    <a:pt x="185" y="282"/>
                  </a:lnTo>
                  <a:lnTo>
                    <a:pt x="184" y="282"/>
                  </a:lnTo>
                  <a:lnTo>
                    <a:pt x="184" y="294"/>
                  </a:lnTo>
                  <a:lnTo>
                    <a:pt x="184" y="303"/>
                  </a:lnTo>
                  <a:lnTo>
                    <a:pt x="187" y="342"/>
                  </a:lnTo>
                  <a:lnTo>
                    <a:pt x="188" y="363"/>
                  </a:lnTo>
                  <a:lnTo>
                    <a:pt x="190" y="376"/>
                  </a:lnTo>
                  <a:lnTo>
                    <a:pt x="193" y="413"/>
                  </a:lnTo>
                  <a:lnTo>
                    <a:pt x="194" y="433"/>
                  </a:lnTo>
                  <a:lnTo>
                    <a:pt x="196" y="454"/>
                  </a:lnTo>
                  <a:lnTo>
                    <a:pt x="196" y="455"/>
                  </a:lnTo>
                  <a:lnTo>
                    <a:pt x="196" y="457"/>
                  </a:lnTo>
                  <a:lnTo>
                    <a:pt x="196" y="458"/>
                  </a:lnTo>
                  <a:lnTo>
                    <a:pt x="197" y="460"/>
                  </a:lnTo>
                  <a:lnTo>
                    <a:pt x="197" y="461"/>
                  </a:lnTo>
                  <a:lnTo>
                    <a:pt x="199" y="463"/>
                  </a:lnTo>
                  <a:lnTo>
                    <a:pt x="199" y="464"/>
                  </a:lnTo>
                  <a:lnTo>
                    <a:pt x="199" y="466"/>
                  </a:lnTo>
                  <a:lnTo>
                    <a:pt x="197" y="466"/>
                  </a:lnTo>
                  <a:lnTo>
                    <a:pt x="197" y="467"/>
                  </a:lnTo>
                  <a:lnTo>
                    <a:pt x="199" y="469"/>
                  </a:lnTo>
                  <a:lnTo>
                    <a:pt x="199" y="470"/>
                  </a:lnTo>
                  <a:lnTo>
                    <a:pt x="199" y="471"/>
                  </a:lnTo>
                  <a:lnTo>
                    <a:pt x="199" y="473"/>
                  </a:lnTo>
                  <a:lnTo>
                    <a:pt x="199" y="474"/>
                  </a:lnTo>
                  <a:lnTo>
                    <a:pt x="200" y="474"/>
                  </a:lnTo>
                  <a:lnTo>
                    <a:pt x="200" y="476"/>
                  </a:lnTo>
                  <a:lnTo>
                    <a:pt x="200" y="477"/>
                  </a:lnTo>
                  <a:lnTo>
                    <a:pt x="201" y="479"/>
                  </a:lnTo>
                  <a:lnTo>
                    <a:pt x="201" y="480"/>
                  </a:lnTo>
                  <a:lnTo>
                    <a:pt x="201" y="482"/>
                  </a:lnTo>
                  <a:lnTo>
                    <a:pt x="201" y="483"/>
                  </a:lnTo>
                  <a:lnTo>
                    <a:pt x="201" y="485"/>
                  </a:lnTo>
                  <a:lnTo>
                    <a:pt x="200" y="485"/>
                  </a:lnTo>
                  <a:lnTo>
                    <a:pt x="200" y="486"/>
                  </a:lnTo>
                  <a:lnTo>
                    <a:pt x="199" y="486"/>
                  </a:lnTo>
                  <a:lnTo>
                    <a:pt x="199" y="488"/>
                  </a:lnTo>
                  <a:lnTo>
                    <a:pt x="197" y="488"/>
                  </a:lnTo>
                  <a:lnTo>
                    <a:pt x="197" y="489"/>
                  </a:lnTo>
                  <a:lnTo>
                    <a:pt x="196" y="489"/>
                  </a:lnTo>
                  <a:lnTo>
                    <a:pt x="196" y="491"/>
                  </a:lnTo>
                  <a:lnTo>
                    <a:pt x="196" y="492"/>
                  </a:lnTo>
                  <a:lnTo>
                    <a:pt x="196" y="493"/>
                  </a:lnTo>
                  <a:lnTo>
                    <a:pt x="196" y="495"/>
                  </a:lnTo>
                  <a:lnTo>
                    <a:pt x="197" y="495"/>
                  </a:lnTo>
                  <a:lnTo>
                    <a:pt x="197" y="496"/>
                  </a:lnTo>
                  <a:lnTo>
                    <a:pt x="197" y="498"/>
                  </a:lnTo>
                  <a:lnTo>
                    <a:pt x="197" y="499"/>
                  </a:lnTo>
                  <a:lnTo>
                    <a:pt x="197" y="501"/>
                  </a:lnTo>
                  <a:lnTo>
                    <a:pt x="197" y="502"/>
                  </a:lnTo>
                  <a:lnTo>
                    <a:pt x="197" y="504"/>
                  </a:lnTo>
                  <a:lnTo>
                    <a:pt x="197" y="505"/>
                  </a:lnTo>
                  <a:lnTo>
                    <a:pt x="197" y="508"/>
                  </a:lnTo>
                  <a:lnTo>
                    <a:pt x="197" y="510"/>
                  </a:lnTo>
                  <a:lnTo>
                    <a:pt x="199" y="513"/>
                  </a:lnTo>
                  <a:lnTo>
                    <a:pt x="199" y="514"/>
                  </a:lnTo>
                  <a:lnTo>
                    <a:pt x="199" y="515"/>
                  </a:lnTo>
                  <a:lnTo>
                    <a:pt x="199" y="517"/>
                  </a:lnTo>
                  <a:lnTo>
                    <a:pt x="199" y="518"/>
                  </a:lnTo>
                  <a:lnTo>
                    <a:pt x="199" y="520"/>
                  </a:lnTo>
                  <a:lnTo>
                    <a:pt x="199" y="521"/>
                  </a:lnTo>
                  <a:lnTo>
                    <a:pt x="199" y="523"/>
                  </a:lnTo>
                  <a:lnTo>
                    <a:pt x="200" y="523"/>
                  </a:lnTo>
                  <a:lnTo>
                    <a:pt x="200" y="524"/>
                  </a:lnTo>
                  <a:lnTo>
                    <a:pt x="201" y="524"/>
                  </a:lnTo>
                  <a:lnTo>
                    <a:pt x="203" y="524"/>
                  </a:lnTo>
                  <a:lnTo>
                    <a:pt x="203" y="526"/>
                  </a:lnTo>
                  <a:lnTo>
                    <a:pt x="204" y="526"/>
                  </a:lnTo>
                  <a:lnTo>
                    <a:pt x="206" y="526"/>
                  </a:lnTo>
                  <a:lnTo>
                    <a:pt x="206" y="527"/>
                  </a:lnTo>
                  <a:lnTo>
                    <a:pt x="207" y="527"/>
                  </a:lnTo>
                  <a:lnTo>
                    <a:pt x="209" y="527"/>
                  </a:lnTo>
                  <a:lnTo>
                    <a:pt x="209" y="529"/>
                  </a:lnTo>
                  <a:lnTo>
                    <a:pt x="210" y="529"/>
                  </a:lnTo>
                  <a:lnTo>
                    <a:pt x="212" y="530"/>
                  </a:lnTo>
                  <a:lnTo>
                    <a:pt x="213" y="530"/>
                  </a:lnTo>
                  <a:lnTo>
                    <a:pt x="215" y="530"/>
                  </a:lnTo>
                  <a:lnTo>
                    <a:pt x="216" y="530"/>
                  </a:lnTo>
                  <a:lnTo>
                    <a:pt x="216" y="532"/>
                  </a:lnTo>
                  <a:lnTo>
                    <a:pt x="216" y="533"/>
                  </a:lnTo>
                  <a:lnTo>
                    <a:pt x="216" y="535"/>
                  </a:lnTo>
                  <a:lnTo>
                    <a:pt x="216" y="536"/>
                  </a:lnTo>
                  <a:lnTo>
                    <a:pt x="216" y="538"/>
                  </a:lnTo>
                  <a:lnTo>
                    <a:pt x="216" y="539"/>
                  </a:lnTo>
                  <a:lnTo>
                    <a:pt x="216" y="540"/>
                  </a:lnTo>
                  <a:lnTo>
                    <a:pt x="216" y="542"/>
                  </a:lnTo>
                  <a:lnTo>
                    <a:pt x="216" y="543"/>
                  </a:lnTo>
                  <a:lnTo>
                    <a:pt x="216" y="545"/>
                  </a:lnTo>
                  <a:lnTo>
                    <a:pt x="216" y="546"/>
                  </a:lnTo>
                  <a:lnTo>
                    <a:pt x="215" y="546"/>
                  </a:lnTo>
                  <a:lnTo>
                    <a:pt x="215" y="548"/>
                  </a:lnTo>
                  <a:lnTo>
                    <a:pt x="216" y="548"/>
                  </a:lnTo>
                  <a:lnTo>
                    <a:pt x="216" y="549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6" y="552"/>
                  </a:lnTo>
                  <a:lnTo>
                    <a:pt x="216" y="554"/>
                  </a:lnTo>
                  <a:lnTo>
                    <a:pt x="216" y="555"/>
                  </a:lnTo>
                  <a:lnTo>
                    <a:pt x="216" y="557"/>
                  </a:lnTo>
                  <a:lnTo>
                    <a:pt x="215" y="558"/>
                  </a:lnTo>
                  <a:lnTo>
                    <a:pt x="216" y="560"/>
                  </a:lnTo>
                  <a:lnTo>
                    <a:pt x="216" y="561"/>
                  </a:lnTo>
                  <a:lnTo>
                    <a:pt x="216" y="562"/>
                  </a:lnTo>
                  <a:lnTo>
                    <a:pt x="216" y="564"/>
                  </a:lnTo>
                  <a:lnTo>
                    <a:pt x="216" y="565"/>
                  </a:lnTo>
                  <a:lnTo>
                    <a:pt x="216" y="567"/>
                  </a:lnTo>
                  <a:lnTo>
                    <a:pt x="215" y="568"/>
                  </a:lnTo>
                  <a:lnTo>
                    <a:pt x="215" y="570"/>
                  </a:lnTo>
                  <a:lnTo>
                    <a:pt x="216" y="571"/>
                  </a:lnTo>
                  <a:lnTo>
                    <a:pt x="215" y="573"/>
                  </a:lnTo>
                  <a:lnTo>
                    <a:pt x="215" y="576"/>
                  </a:lnTo>
                  <a:lnTo>
                    <a:pt x="215" y="579"/>
                  </a:lnTo>
                  <a:lnTo>
                    <a:pt x="215" y="580"/>
                  </a:lnTo>
                  <a:lnTo>
                    <a:pt x="216" y="580"/>
                  </a:lnTo>
                  <a:lnTo>
                    <a:pt x="215" y="582"/>
                  </a:lnTo>
                  <a:lnTo>
                    <a:pt x="215" y="583"/>
                  </a:lnTo>
                  <a:lnTo>
                    <a:pt x="213" y="584"/>
                  </a:lnTo>
                  <a:lnTo>
                    <a:pt x="213" y="586"/>
                  </a:lnTo>
                  <a:lnTo>
                    <a:pt x="212" y="586"/>
                  </a:lnTo>
                  <a:lnTo>
                    <a:pt x="210" y="586"/>
                  </a:lnTo>
                  <a:lnTo>
                    <a:pt x="210" y="587"/>
                  </a:lnTo>
                  <a:lnTo>
                    <a:pt x="209" y="587"/>
                  </a:lnTo>
                  <a:lnTo>
                    <a:pt x="207" y="589"/>
                  </a:lnTo>
                  <a:lnTo>
                    <a:pt x="206" y="589"/>
                  </a:lnTo>
                  <a:lnTo>
                    <a:pt x="206" y="590"/>
                  </a:lnTo>
                  <a:lnTo>
                    <a:pt x="204" y="592"/>
                  </a:lnTo>
                  <a:lnTo>
                    <a:pt x="203" y="592"/>
                  </a:lnTo>
                  <a:lnTo>
                    <a:pt x="201" y="593"/>
                  </a:lnTo>
                  <a:lnTo>
                    <a:pt x="201" y="595"/>
                  </a:lnTo>
                  <a:lnTo>
                    <a:pt x="200" y="596"/>
                  </a:lnTo>
                  <a:lnTo>
                    <a:pt x="199" y="596"/>
                  </a:lnTo>
                  <a:lnTo>
                    <a:pt x="199" y="598"/>
                  </a:lnTo>
                  <a:lnTo>
                    <a:pt x="197" y="598"/>
                  </a:lnTo>
                  <a:lnTo>
                    <a:pt x="196" y="598"/>
                  </a:lnTo>
                  <a:lnTo>
                    <a:pt x="196" y="599"/>
                  </a:lnTo>
                  <a:lnTo>
                    <a:pt x="194" y="599"/>
                  </a:lnTo>
                  <a:lnTo>
                    <a:pt x="194" y="601"/>
                  </a:lnTo>
                  <a:lnTo>
                    <a:pt x="193" y="601"/>
                  </a:lnTo>
                  <a:lnTo>
                    <a:pt x="193" y="602"/>
                  </a:lnTo>
                  <a:lnTo>
                    <a:pt x="193" y="604"/>
                  </a:lnTo>
                  <a:lnTo>
                    <a:pt x="191" y="604"/>
                  </a:lnTo>
                  <a:lnTo>
                    <a:pt x="191" y="605"/>
                  </a:lnTo>
                  <a:lnTo>
                    <a:pt x="190" y="605"/>
                  </a:lnTo>
                  <a:lnTo>
                    <a:pt x="190" y="607"/>
                  </a:lnTo>
                  <a:lnTo>
                    <a:pt x="190" y="608"/>
                  </a:lnTo>
                  <a:lnTo>
                    <a:pt x="188" y="608"/>
                  </a:lnTo>
                  <a:lnTo>
                    <a:pt x="188" y="609"/>
                  </a:lnTo>
                  <a:lnTo>
                    <a:pt x="187" y="611"/>
                  </a:lnTo>
                  <a:lnTo>
                    <a:pt x="187" y="612"/>
                  </a:lnTo>
                  <a:lnTo>
                    <a:pt x="185" y="612"/>
                  </a:lnTo>
                  <a:lnTo>
                    <a:pt x="185" y="614"/>
                  </a:lnTo>
                  <a:lnTo>
                    <a:pt x="184" y="614"/>
                  </a:lnTo>
                  <a:lnTo>
                    <a:pt x="184" y="615"/>
                  </a:lnTo>
                  <a:lnTo>
                    <a:pt x="184" y="617"/>
                  </a:lnTo>
                  <a:lnTo>
                    <a:pt x="182" y="617"/>
                  </a:lnTo>
                  <a:lnTo>
                    <a:pt x="182" y="618"/>
                  </a:lnTo>
                  <a:lnTo>
                    <a:pt x="182" y="620"/>
                  </a:lnTo>
                  <a:lnTo>
                    <a:pt x="181" y="620"/>
                  </a:lnTo>
                  <a:lnTo>
                    <a:pt x="179" y="621"/>
                  </a:lnTo>
                  <a:lnTo>
                    <a:pt x="178" y="621"/>
                  </a:lnTo>
                  <a:lnTo>
                    <a:pt x="178" y="623"/>
                  </a:lnTo>
                  <a:lnTo>
                    <a:pt x="176" y="623"/>
                  </a:lnTo>
                  <a:lnTo>
                    <a:pt x="176" y="624"/>
                  </a:lnTo>
                  <a:lnTo>
                    <a:pt x="176" y="626"/>
                  </a:lnTo>
                  <a:lnTo>
                    <a:pt x="175" y="626"/>
                  </a:lnTo>
                  <a:lnTo>
                    <a:pt x="175" y="627"/>
                  </a:lnTo>
                  <a:lnTo>
                    <a:pt x="175" y="629"/>
                  </a:lnTo>
                  <a:lnTo>
                    <a:pt x="174" y="629"/>
                  </a:lnTo>
                  <a:lnTo>
                    <a:pt x="174" y="630"/>
                  </a:lnTo>
                  <a:lnTo>
                    <a:pt x="174" y="631"/>
                  </a:lnTo>
                  <a:lnTo>
                    <a:pt x="172" y="631"/>
                  </a:lnTo>
                  <a:lnTo>
                    <a:pt x="174" y="633"/>
                  </a:lnTo>
                  <a:lnTo>
                    <a:pt x="174" y="634"/>
                  </a:lnTo>
                  <a:lnTo>
                    <a:pt x="172" y="634"/>
                  </a:lnTo>
                  <a:lnTo>
                    <a:pt x="172" y="636"/>
                  </a:lnTo>
                  <a:lnTo>
                    <a:pt x="171" y="636"/>
                  </a:lnTo>
                  <a:lnTo>
                    <a:pt x="171" y="637"/>
                  </a:lnTo>
                  <a:lnTo>
                    <a:pt x="171" y="639"/>
                  </a:lnTo>
                  <a:lnTo>
                    <a:pt x="169" y="640"/>
                  </a:lnTo>
                  <a:lnTo>
                    <a:pt x="169" y="642"/>
                  </a:lnTo>
                  <a:lnTo>
                    <a:pt x="169" y="643"/>
                  </a:lnTo>
                  <a:lnTo>
                    <a:pt x="168" y="643"/>
                  </a:lnTo>
                  <a:lnTo>
                    <a:pt x="168" y="645"/>
                  </a:lnTo>
                  <a:lnTo>
                    <a:pt x="168" y="646"/>
                  </a:lnTo>
                  <a:lnTo>
                    <a:pt x="168" y="648"/>
                  </a:lnTo>
                  <a:lnTo>
                    <a:pt x="168" y="649"/>
                  </a:lnTo>
                  <a:lnTo>
                    <a:pt x="166" y="649"/>
                  </a:lnTo>
                  <a:lnTo>
                    <a:pt x="166" y="651"/>
                  </a:lnTo>
                  <a:lnTo>
                    <a:pt x="168" y="651"/>
                  </a:lnTo>
                  <a:lnTo>
                    <a:pt x="168" y="652"/>
                  </a:lnTo>
                  <a:lnTo>
                    <a:pt x="166" y="652"/>
                  </a:lnTo>
                  <a:lnTo>
                    <a:pt x="168" y="654"/>
                  </a:lnTo>
                  <a:lnTo>
                    <a:pt x="166" y="654"/>
                  </a:lnTo>
                  <a:lnTo>
                    <a:pt x="168" y="655"/>
                  </a:lnTo>
                  <a:lnTo>
                    <a:pt x="168" y="656"/>
                  </a:lnTo>
                  <a:lnTo>
                    <a:pt x="168" y="658"/>
                  </a:lnTo>
                  <a:lnTo>
                    <a:pt x="168" y="659"/>
                  </a:lnTo>
                  <a:lnTo>
                    <a:pt x="168" y="661"/>
                  </a:lnTo>
                  <a:lnTo>
                    <a:pt x="169" y="661"/>
                  </a:lnTo>
                  <a:lnTo>
                    <a:pt x="169" y="662"/>
                  </a:lnTo>
                  <a:lnTo>
                    <a:pt x="169" y="664"/>
                  </a:lnTo>
                  <a:lnTo>
                    <a:pt x="171" y="664"/>
                  </a:lnTo>
                  <a:lnTo>
                    <a:pt x="171" y="665"/>
                  </a:lnTo>
                  <a:lnTo>
                    <a:pt x="171" y="667"/>
                  </a:lnTo>
                  <a:lnTo>
                    <a:pt x="171" y="668"/>
                  </a:lnTo>
                  <a:lnTo>
                    <a:pt x="171" y="670"/>
                  </a:lnTo>
                  <a:lnTo>
                    <a:pt x="171" y="671"/>
                  </a:lnTo>
                  <a:lnTo>
                    <a:pt x="171" y="673"/>
                  </a:lnTo>
                  <a:lnTo>
                    <a:pt x="171" y="674"/>
                  </a:lnTo>
                  <a:lnTo>
                    <a:pt x="171" y="676"/>
                  </a:lnTo>
                  <a:lnTo>
                    <a:pt x="169" y="676"/>
                  </a:lnTo>
                  <a:lnTo>
                    <a:pt x="169" y="677"/>
                  </a:lnTo>
                  <a:lnTo>
                    <a:pt x="171" y="677"/>
                  </a:lnTo>
                  <a:lnTo>
                    <a:pt x="172" y="677"/>
                  </a:lnTo>
                  <a:lnTo>
                    <a:pt x="174" y="676"/>
                  </a:lnTo>
                  <a:lnTo>
                    <a:pt x="174" y="677"/>
                  </a:lnTo>
                  <a:lnTo>
                    <a:pt x="174" y="678"/>
                  </a:lnTo>
                  <a:lnTo>
                    <a:pt x="175" y="678"/>
                  </a:lnTo>
                  <a:lnTo>
                    <a:pt x="176" y="680"/>
                  </a:lnTo>
                  <a:lnTo>
                    <a:pt x="175" y="680"/>
                  </a:lnTo>
                  <a:lnTo>
                    <a:pt x="175" y="681"/>
                  </a:lnTo>
                  <a:lnTo>
                    <a:pt x="175" y="683"/>
                  </a:lnTo>
                  <a:lnTo>
                    <a:pt x="175" y="684"/>
                  </a:lnTo>
                  <a:lnTo>
                    <a:pt x="176" y="684"/>
                  </a:lnTo>
                  <a:lnTo>
                    <a:pt x="176" y="686"/>
                  </a:lnTo>
                  <a:lnTo>
                    <a:pt x="176" y="687"/>
                  </a:lnTo>
                  <a:lnTo>
                    <a:pt x="176" y="689"/>
                  </a:lnTo>
                  <a:lnTo>
                    <a:pt x="175" y="689"/>
                  </a:lnTo>
                  <a:lnTo>
                    <a:pt x="174" y="689"/>
                  </a:lnTo>
                  <a:lnTo>
                    <a:pt x="174" y="690"/>
                  </a:lnTo>
                  <a:lnTo>
                    <a:pt x="172" y="690"/>
                  </a:lnTo>
                  <a:lnTo>
                    <a:pt x="172" y="692"/>
                  </a:lnTo>
                  <a:lnTo>
                    <a:pt x="174" y="692"/>
                  </a:lnTo>
                  <a:lnTo>
                    <a:pt x="174" y="693"/>
                  </a:lnTo>
                  <a:lnTo>
                    <a:pt x="175" y="695"/>
                  </a:lnTo>
                  <a:lnTo>
                    <a:pt x="175" y="696"/>
                  </a:lnTo>
                  <a:lnTo>
                    <a:pt x="175" y="698"/>
                  </a:lnTo>
                  <a:lnTo>
                    <a:pt x="176" y="699"/>
                  </a:lnTo>
                  <a:lnTo>
                    <a:pt x="176" y="700"/>
                  </a:lnTo>
                  <a:lnTo>
                    <a:pt x="176" y="702"/>
                  </a:lnTo>
                  <a:lnTo>
                    <a:pt x="178" y="702"/>
                  </a:lnTo>
                  <a:lnTo>
                    <a:pt x="178" y="703"/>
                  </a:lnTo>
                  <a:lnTo>
                    <a:pt x="179" y="703"/>
                  </a:lnTo>
                  <a:lnTo>
                    <a:pt x="179" y="705"/>
                  </a:lnTo>
                  <a:lnTo>
                    <a:pt x="181" y="706"/>
                  </a:lnTo>
                  <a:lnTo>
                    <a:pt x="181" y="708"/>
                  </a:lnTo>
                  <a:lnTo>
                    <a:pt x="182" y="709"/>
                  </a:lnTo>
                  <a:lnTo>
                    <a:pt x="184" y="712"/>
                  </a:lnTo>
                  <a:lnTo>
                    <a:pt x="184" y="714"/>
                  </a:lnTo>
                  <a:lnTo>
                    <a:pt x="184" y="715"/>
                  </a:lnTo>
                  <a:lnTo>
                    <a:pt x="184" y="717"/>
                  </a:lnTo>
                  <a:lnTo>
                    <a:pt x="185" y="718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8" y="721"/>
                  </a:lnTo>
                  <a:lnTo>
                    <a:pt x="190" y="721"/>
                  </a:lnTo>
                  <a:lnTo>
                    <a:pt x="190" y="723"/>
                  </a:lnTo>
                  <a:lnTo>
                    <a:pt x="191" y="723"/>
                  </a:lnTo>
                  <a:lnTo>
                    <a:pt x="193" y="724"/>
                  </a:lnTo>
                  <a:lnTo>
                    <a:pt x="194" y="724"/>
                  </a:lnTo>
                  <a:lnTo>
                    <a:pt x="194" y="725"/>
                  </a:lnTo>
                  <a:lnTo>
                    <a:pt x="196" y="727"/>
                  </a:lnTo>
                  <a:lnTo>
                    <a:pt x="197" y="727"/>
                  </a:lnTo>
                  <a:lnTo>
                    <a:pt x="197" y="728"/>
                  </a:lnTo>
                  <a:lnTo>
                    <a:pt x="199" y="728"/>
                  </a:lnTo>
                  <a:lnTo>
                    <a:pt x="199" y="730"/>
                  </a:lnTo>
                  <a:lnTo>
                    <a:pt x="199" y="731"/>
                  </a:lnTo>
                  <a:lnTo>
                    <a:pt x="199" y="733"/>
                  </a:lnTo>
                  <a:lnTo>
                    <a:pt x="200" y="733"/>
                  </a:lnTo>
                  <a:lnTo>
                    <a:pt x="200" y="734"/>
                  </a:lnTo>
                  <a:lnTo>
                    <a:pt x="200" y="736"/>
                  </a:lnTo>
                  <a:lnTo>
                    <a:pt x="200" y="737"/>
                  </a:lnTo>
                  <a:lnTo>
                    <a:pt x="201" y="739"/>
                  </a:lnTo>
                  <a:lnTo>
                    <a:pt x="203" y="739"/>
                  </a:lnTo>
                  <a:lnTo>
                    <a:pt x="203" y="740"/>
                  </a:lnTo>
                  <a:lnTo>
                    <a:pt x="204" y="740"/>
                  </a:lnTo>
                  <a:lnTo>
                    <a:pt x="204" y="742"/>
                  </a:lnTo>
                  <a:lnTo>
                    <a:pt x="206" y="742"/>
                  </a:lnTo>
                  <a:lnTo>
                    <a:pt x="206" y="743"/>
                  </a:lnTo>
                  <a:lnTo>
                    <a:pt x="206" y="745"/>
                  </a:lnTo>
                  <a:lnTo>
                    <a:pt x="207" y="745"/>
                  </a:lnTo>
                  <a:lnTo>
                    <a:pt x="207" y="746"/>
                  </a:lnTo>
                  <a:lnTo>
                    <a:pt x="209" y="746"/>
                  </a:lnTo>
                  <a:lnTo>
                    <a:pt x="209" y="747"/>
                  </a:lnTo>
                  <a:lnTo>
                    <a:pt x="219" y="753"/>
                  </a:lnTo>
                  <a:lnTo>
                    <a:pt x="221" y="755"/>
                  </a:lnTo>
                  <a:lnTo>
                    <a:pt x="222" y="756"/>
                  </a:lnTo>
                  <a:lnTo>
                    <a:pt x="243" y="768"/>
                  </a:lnTo>
                  <a:lnTo>
                    <a:pt x="244" y="781"/>
                  </a:lnTo>
                  <a:lnTo>
                    <a:pt x="245" y="794"/>
                  </a:lnTo>
                  <a:lnTo>
                    <a:pt x="247" y="818"/>
                  </a:lnTo>
                  <a:lnTo>
                    <a:pt x="231" y="841"/>
                  </a:lnTo>
                  <a:lnTo>
                    <a:pt x="231" y="843"/>
                  </a:lnTo>
                  <a:lnTo>
                    <a:pt x="229" y="843"/>
                  </a:lnTo>
                  <a:lnTo>
                    <a:pt x="228" y="843"/>
                  </a:lnTo>
                  <a:lnTo>
                    <a:pt x="228" y="844"/>
                  </a:lnTo>
                  <a:lnTo>
                    <a:pt x="228" y="846"/>
                  </a:lnTo>
                  <a:lnTo>
                    <a:pt x="228" y="847"/>
                  </a:lnTo>
                  <a:lnTo>
                    <a:pt x="228" y="849"/>
                  </a:lnTo>
                  <a:lnTo>
                    <a:pt x="226" y="849"/>
                  </a:lnTo>
                  <a:lnTo>
                    <a:pt x="226" y="850"/>
                  </a:lnTo>
                  <a:lnTo>
                    <a:pt x="225" y="850"/>
                  </a:lnTo>
                  <a:lnTo>
                    <a:pt x="225" y="852"/>
                  </a:lnTo>
                  <a:lnTo>
                    <a:pt x="225" y="850"/>
                  </a:lnTo>
                  <a:lnTo>
                    <a:pt x="223" y="850"/>
                  </a:lnTo>
                  <a:lnTo>
                    <a:pt x="223" y="852"/>
                  </a:lnTo>
                  <a:lnTo>
                    <a:pt x="223" y="853"/>
                  </a:lnTo>
                  <a:lnTo>
                    <a:pt x="222" y="853"/>
                  </a:lnTo>
                  <a:lnTo>
                    <a:pt x="221" y="853"/>
                  </a:lnTo>
                  <a:lnTo>
                    <a:pt x="221" y="855"/>
                  </a:lnTo>
                  <a:lnTo>
                    <a:pt x="219" y="855"/>
                  </a:lnTo>
                  <a:lnTo>
                    <a:pt x="219" y="853"/>
                  </a:lnTo>
                  <a:lnTo>
                    <a:pt x="218" y="853"/>
                  </a:lnTo>
                  <a:lnTo>
                    <a:pt x="218" y="852"/>
                  </a:lnTo>
                  <a:lnTo>
                    <a:pt x="218" y="853"/>
                  </a:lnTo>
                  <a:lnTo>
                    <a:pt x="216" y="853"/>
                  </a:lnTo>
                  <a:lnTo>
                    <a:pt x="216" y="855"/>
                  </a:lnTo>
                  <a:lnTo>
                    <a:pt x="215" y="855"/>
                  </a:lnTo>
                  <a:lnTo>
                    <a:pt x="213" y="855"/>
                  </a:lnTo>
                  <a:lnTo>
                    <a:pt x="212" y="855"/>
                  </a:lnTo>
                  <a:lnTo>
                    <a:pt x="210" y="856"/>
                  </a:lnTo>
                  <a:lnTo>
                    <a:pt x="210" y="858"/>
                  </a:lnTo>
                  <a:lnTo>
                    <a:pt x="210" y="856"/>
                  </a:lnTo>
                  <a:lnTo>
                    <a:pt x="209" y="856"/>
                  </a:lnTo>
                  <a:lnTo>
                    <a:pt x="207" y="856"/>
                  </a:lnTo>
                  <a:lnTo>
                    <a:pt x="206" y="856"/>
                  </a:lnTo>
                  <a:lnTo>
                    <a:pt x="204" y="856"/>
                  </a:lnTo>
                  <a:lnTo>
                    <a:pt x="204" y="858"/>
                  </a:lnTo>
                  <a:lnTo>
                    <a:pt x="203" y="858"/>
                  </a:lnTo>
                  <a:lnTo>
                    <a:pt x="203" y="856"/>
                  </a:lnTo>
                  <a:lnTo>
                    <a:pt x="203" y="855"/>
                  </a:lnTo>
                  <a:lnTo>
                    <a:pt x="201" y="855"/>
                  </a:lnTo>
                  <a:lnTo>
                    <a:pt x="200" y="855"/>
                  </a:lnTo>
                  <a:lnTo>
                    <a:pt x="199" y="855"/>
                  </a:lnTo>
                  <a:lnTo>
                    <a:pt x="197" y="855"/>
                  </a:lnTo>
                  <a:lnTo>
                    <a:pt x="197" y="853"/>
                  </a:lnTo>
                  <a:lnTo>
                    <a:pt x="196" y="853"/>
                  </a:lnTo>
                  <a:lnTo>
                    <a:pt x="196" y="852"/>
                  </a:lnTo>
                  <a:lnTo>
                    <a:pt x="196" y="853"/>
                  </a:lnTo>
                  <a:lnTo>
                    <a:pt x="194" y="853"/>
                  </a:lnTo>
                  <a:lnTo>
                    <a:pt x="194" y="852"/>
                  </a:lnTo>
                  <a:lnTo>
                    <a:pt x="194" y="850"/>
                  </a:lnTo>
                  <a:lnTo>
                    <a:pt x="194" y="849"/>
                  </a:lnTo>
                  <a:lnTo>
                    <a:pt x="193" y="849"/>
                  </a:lnTo>
                  <a:lnTo>
                    <a:pt x="193" y="847"/>
                  </a:lnTo>
                  <a:lnTo>
                    <a:pt x="193" y="846"/>
                  </a:lnTo>
                  <a:lnTo>
                    <a:pt x="191" y="846"/>
                  </a:lnTo>
                  <a:lnTo>
                    <a:pt x="191" y="844"/>
                  </a:lnTo>
                  <a:lnTo>
                    <a:pt x="191" y="843"/>
                  </a:lnTo>
                  <a:lnTo>
                    <a:pt x="191" y="844"/>
                  </a:lnTo>
                  <a:lnTo>
                    <a:pt x="190" y="844"/>
                  </a:lnTo>
                  <a:lnTo>
                    <a:pt x="190" y="843"/>
                  </a:lnTo>
                  <a:lnTo>
                    <a:pt x="190" y="841"/>
                  </a:lnTo>
                  <a:lnTo>
                    <a:pt x="188" y="843"/>
                  </a:lnTo>
                  <a:lnTo>
                    <a:pt x="187" y="843"/>
                  </a:lnTo>
                  <a:lnTo>
                    <a:pt x="187" y="841"/>
                  </a:lnTo>
                  <a:lnTo>
                    <a:pt x="185" y="841"/>
                  </a:lnTo>
                  <a:lnTo>
                    <a:pt x="184" y="841"/>
                  </a:lnTo>
                  <a:lnTo>
                    <a:pt x="182" y="841"/>
                  </a:lnTo>
                  <a:lnTo>
                    <a:pt x="181" y="841"/>
                  </a:lnTo>
                  <a:lnTo>
                    <a:pt x="181" y="840"/>
                  </a:lnTo>
                  <a:lnTo>
                    <a:pt x="181" y="841"/>
                  </a:lnTo>
                  <a:lnTo>
                    <a:pt x="179" y="841"/>
                  </a:lnTo>
                  <a:lnTo>
                    <a:pt x="178" y="841"/>
                  </a:lnTo>
                  <a:lnTo>
                    <a:pt x="178" y="840"/>
                  </a:lnTo>
                  <a:lnTo>
                    <a:pt x="176" y="840"/>
                  </a:lnTo>
                  <a:lnTo>
                    <a:pt x="175" y="840"/>
                  </a:lnTo>
                  <a:lnTo>
                    <a:pt x="175" y="841"/>
                  </a:lnTo>
                  <a:lnTo>
                    <a:pt x="175" y="843"/>
                  </a:lnTo>
                  <a:lnTo>
                    <a:pt x="174" y="843"/>
                  </a:lnTo>
                  <a:lnTo>
                    <a:pt x="175" y="843"/>
                  </a:lnTo>
                  <a:lnTo>
                    <a:pt x="175" y="844"/>
                  </a:lnTo>
                  <a:lnTo>
                    <a:pt x="175" y="846"/>
                  </a:lnTo>
                  <a:lnTo>
                    <a:pt x="176" y="846"/>
                  </a:lnTo>
                  <a:lnTo>
                    <a:pt x="176" y="847"/>
                  </a:lnTo>
                  <a:lnTo>
                    <a:pt x="176" y="849"/>
                  </a:lnTo>
                  <a:lnTo>
                    <a:pt x="178" y="849"/>
                  </a:lnTo>
                  <a:lnTo>
                    <a:pt x="178" y="850"/>
                  </a:lnTo>
                  <a:lnTo>
                    <a:pt x="178" y="852"/>
                  </a:lnTo>
                  <a:lnTo>
                    <a:pt x="179" y="852"/>
                  </a:lnTo>
                  <a:lnTo>
                    <a:pt x="179" y="853"/>
                  </a:lnTo>
                  <a:lnTo>
                    <a:pt x="179" y="855"/>
                  </a:lnTo>
                  <a:lnTo>
                    <a:pt x="181" y="855"/>
                  </a:lnTo>
                  <a:lnTo>
                    <a:pt x="181" y="856"/>
                  </a:lnTo>
                  <a:lnTo>
                    <a:pt x="181" y="858"/>
                  </a:lnTo>
                  <a:lnTo>
                    <a:pt x="181" y="859"/>
                  </a:lnTo>
                  <a:lnTo>
                    <a:pt x="181" y="861"/>
                  </a:lnTo>
                  <a:lnTo>
                    <a:pt x="179" y="861"/>
                  </a:lnTo>
                  <a:lnTo>
                    <a:pt x="179" y="862"/>
                  </a:lnTo>
                  <a:lnTo>
                    <a:pt x="179" y="863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6"/>
                  </a:lnTo>
                  <a:lnTo>
                    <a:pt x="181" y="868"/>
                  </a:lnTo>
                  <a:lnTo>
                    <a:pt x="181" y="869"/>
                  </a:lnTo>
                  <a:lnTo>
                    <a:pt x="181" y="871"/>
                  </a:lnTo>
                  <a:lnTo>
                    <a:pt x="181" y="872"/>
                  </a:lnTo>
                  <a:lnTo>
                    <a:pt x="181" y="874"/>
                  </a:lnTo>
                  <a:lnTo>
                    <a:pt x="182" y="875"/>
                  </a:lnTo>
                  <a:lnTo>
                    <a:pt x="182" y="877"/>
                  </a:lnTo>
                  <a:lnTo>
                    <a:pt x="182" y="878"/>
                  </a:lnTo>
                  <a:lnTo>
                    <a:pt x="182" y="880"/>
                  </a:lnTo>
                  <a:lnTo>
                    <a:pt x="182" y="881"/>
                  </a:lnTo>
                  <a:lnTo>
                    <a:pt x="182" y="883"/>
                  </a:lnTo>
                  <a:lnTo>
                    <a:pt x="182" y="884"/>
                  </a:lnTo>
                  <a:lnTo>
                    <a:pt x="181" y="884"/>
                  </a:lnTo>
                  <a:lnTo>
                    <a:pt x="181" y="885"/>
                  </a:lnTo>
                  <a:lnTo>
                    <a:pt x="181" y="887"/>
                  </a:lnTo>
                  <a:lnTo>
                    <a:pt x="179" y="887"/>
                  </a:lnTo>
                  <a:lnTo>
                    <a:pt x="179" y="888"/>
                  </a:lnTo>
                  <a:lnTo>
                    <a:pt x="178" y="888"/>
                  </a:lnTo>
                  <a:lnTo>
                    <a:pt x="178" y="890"/>
                  </a:lnTo>
                  <a:lnTo>
                    <a:pt x="178" y="891"/>
                  </a:lnTo>
                  <a:lnTo>
                    <a:pt x="176" y="891"/>
                  </a:lnTo>
                  <a:lnTo>
                    <a:pt x="176" y="893"/>
                  </a:lnTo>
                  <a:lnTo>
                    <a:pt x="175" y="893"/>
                  </a:lnTo>
                  <a:lnTo>
                    <a:pt x="175" y="894"/>
                  </a:lnTo>
                  <a:lnTo>
                    <a:pt x="174" y="894"/>
                  </a:lnTo>
                  <a:lnTo>
                    <a:pt x="174" y="896"/>
                  </a:lnTo>
                  <a:lnTo>
                    <a:pt x="172" y="896"/>
                  </a:lnTo>
                  <a:lnTo>
                    <a:pt x="171" y="896"/>
                  </a:lnTo>
                  <a:lnTo>
                    <a:pt x="171" y="897"/>
                  </a:lnTo>
                  <a:lnTo>
                    <a:pt x="169" y="897"/>
                  </a:lnTo>
                  <a:lnTo>
                    <a:pt x="168" y="899"/>
                  </a:lnTo>
                  <a:lnTo>
                    <a:pt x="166" y="899"/>
                  </a:lnTo>
                  <a:lnTo>
                    <a:pt x="166" y="900"/>
                  </a:lnTo>
                  <a:lnTo>
                    <a:pt x="165" y="900"/>
                  </a:lnTo>
                  <a:lnTo>
                    <a:pt x="163" y="900"/>
                  </a:lnTo>
                  <a:lnTo>
                    <a:pt x="163" y="902"/>
                  </a:lnTo>
                  <a:lnTo>
                    <a:pt x="162" y="902"/>
                  </a:lnTo>
                  <a:lnTo>
                    <a:pt x="160" y="903"/>
                  </a:lnTo>
                  <a:lnTo>
                    <a:pt x="159" y="903"/>
                  </a:lnTo>
                  <a:lnTo>
                    <a:pt x="157" y="905"/>
                  </a:lnTo>
                  <a:lnTo>
                    <a:pt x="156" y="906"/>
                  </a:lnTo>
                  <a:lnTo>
                    <a:pt x="154" y="908"/>
                  </a:lnTo>
                  <a:lnTo>
                    <a:pt x="153" y="909"/>
                  </a:lnTo>
                  <a:lnTo>
                    <a:pt x="152" y="910"/>
                  </a:lnTo>
                  <a:lnTo>
                    <a:pt x="152" y="912"/>
                  </a:lnTo>
                  <a:lnTo>
                    <a:pt x="150" y="912"/>
                  </a:lnTo>
                  <a:lnTo>
                    <a:pt x="150" y="913"/>
                  </a:lnTo>
                  <a:lnTo>
                    <a:pt x="149" y="913"/>
                  </a:lnTo>
                  <a:lnTo>
                    <a:pt x="149" y="915"/>
                  </a:lnTo>
                  <a:lnTo>
                    <a:pt x="149" y="916"/>
                  </a:lnTo>
                  <a:lnTo>
                    <a:pt x="147" y="916"/>
                  </a:lnTo>
                  <a:lnTo>
                    <a:pt x="147" y="915"/>
                  </a:lnTo>
                  <a:lnTo>
                    <a:pt x="146" y="915"/>
                  </a:lnTo>
                  <a:lnTo>
                    <a:pt x="144" y="915"/>
                  </a:lnTo>
                  <a:lnTo>
                    <a:pt x="144" y="913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1" y="915"/>
                  </a:lnTo>
                  <a:lnTo>
                    <a:pt x="141" y="913"/>
                  </a:lnTo>
                  <a:lnTo>
                    <a:pt x="140" y="913"/>
                  </a:lnTo>
                  <a:lnTo>
                    <a:pt x="138" y="913"/>
                  </a:lnTo>
                  <a:lnTo>
                    <a:pt x="137" y="913"/>
                  </a:lnTo>
                  <a:lnTo>
                    <a:pt x="135" y="913"/>
                  </a:lnTo>
                  <a:lnTo>
                    <a:pt x="135" y="912"/>
                  </a:lnTo>
                  <a:lnTo>
                    <a:pt x="134" y="912"/>
                  </a:lnTo>
                  <a:lnTo>
                    <a:pt x="132" y="912"/>
                  </a:lnTo>
                  <a:lnTo>
                    <a:pt x="131" y="912"/>
                  </a:lnTo>
                  <a:lnTo>
                    <a:pt x="131" y="910"/>
                  </a:lnTo>
                  <a:lnTo>
                    <a:pt x="130" y="910"/>
                  </a:lnTo>
                  <a:lnTo>
                    <a:pt x="130" y="909"/>
                  </a:lnTo>
                  <a:lnTo>
                    <a:pt x="128" y="909"/>
                  </a:lnTo>
                  <a:lnTo>
                    <a:pt x="128" y="910"/>
                  </a:lnTo>
                  <a:lnTo>
                    <a:pt x="127" y="909"/>
                  </a:lnTo>
                  <a:lnTo>
                    <a:pt x="125" y="909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2" y="908"/>
                  </a:lnTo>
                  <a:lnTo>
                    <a:pt x="122" y="909"/>
                  </a:lnTo>
                  <a:lnTo>
                    <a:pt x="122" y="908"/>
                  </a:lnTo>
                  <a:lnTo>
                    <a:pt x="121" y="908"/>
                  </a:lnTo>
                  <a:lnTo>
                    <a:pt x="119" y="908"/>
                  </a:lnTo>
                  <a:lnTo>
                    <a:pt x="119" y="906"/>
                  </a:lnTo>
                  <a:lnTo>
                    <a:pt x="119" y="908"/>
                  </a:lnTo>
                  <a:lnTo>
                    <a:pt x="118" y="908"/>
                  </a:lnTo>
                  <a:lnTo>
                    <a:pt x="118" y="909"/>
                  </a:lnTo>
                  <a:lnTo>
                    <a:pt x="118" y="910"/>
                  </a:lnTo>
                  <a:lnTo>
                    <a:pt x="118" y="912"/>
                  </a:lnTo>
                  <a:lnTo>
                    <a:pt x="118" y="913"/>
                  </a:lnTo>
                  <a:lnTo>
                    <a:pt x="118" y="915"/>
                  </a:lnTo>
                  <a:lnTo>
                    <a:pt x="118" y="916"/>
                  </a:lnTo>
                  <a:lnTo>
                    <a:pt x="118" y="918"/>
                  </a:lnTo>
                  <a:lnTo>
                    <a:pt x="119" y="918"/>
                  </a:lnTo>
                  <a:lnTo>
                    <a:pt x="121" y="918"/>
                  </a:lnTo>
                  <a:lnTo>
                    <a:pt x="121" y="919"/>
                  </a:lnTo>
                  <a:lnTo>
                    <a:pt x="122" y="921"/>
                  </a:lnTo>
                  <a:lnTo>
                    <a:pt x="122" y="919"/>
                  </a:lnTo>
                  <a:lnTo>
                    <a:pt x="122" y="921"/>
                  </a:lnTo>
                  <a:lnTo>
                    <a:pt x="124" y="921"/>
                  </a:lnTo>
                  <a:lnTo>
                    <a:pt x="125" y="921"/>
                  </a:lnTo>
                  <a:lnTo>
                    <a:pt x="125" y="922"/>
                  </a:lnTo>
                  <a:lnTo>
                    <a:pt x="125" y="924"/>
                  </a:lnTo>
                  <a:lnTo>
                    <a:pt x="127" y="924"/>
                  </a:lnTo>
                  <a:lnTo>
                    <a:pt x="128" y="925"/>
                  </a:lnTo>
                  <a:lnTo>
                    <a:pt x="130" y="927"/>
                  </a:lnTo>
                  <a:lnTo>
                    <a:pt x="130" y="928"/>
                  </a:lnTo>
                  <a:lnTo>
                    <a:pt x="131" y="928"/>
                  </a:lnTo>
                  <a:lnTo>
                    <a:pt x="132" y="928"/>
                  </a:lnTo>
                  <a:lnTo>
                    <a:pt x="134" y="928"/>
                  </a:lnTo>
                  <a:lnTo>
                    <a:pt x="135" y="930"/>
                  </a:lnTo>
                  <a:lnTo>
                    <a:pt x="137" y="930"/>
                  </a:lnTo>
                  <a:lnTo>
                    <a:pt x="138" y="931"/>
                  </a:lnTo>
                  <a:lnTo>
                    <a:pt x="138" y="932"/>
                  </a:lnTo>
                  <a:lnTo>
                    <a:pt x="140" y="934"/>
                  </a:lnTo>
                  <a:lnTo>
                    <a:pt x="140" y="935"/>
                  </a:lnTo>
                  <a:lnTo>
                    <a:pt x="140" y="937"/>
                  </a:lnTo>
                  <a:lnTo>
                    <a:pt x="140" y="938"/>
                  </a:lnTo>
                  <a:lnTo>
                    <a:pt x="140" y="940"/>
                  </a:lnTo>
                  <a:lnTo>
                    <a:pt x="140" y="941"/>
                  </a:lnTo>
                  <a:lnTo>
                    <a:pt x="140" y="943"/>
                  </a:lnTo>
                  <a:lnTo>
                    <a:pt x="138" y="943"/>
                  </a:lnTo>
                  <a:lnTo>
                    <a:pt x="138" y="944"/>
                  </a:lnTo>
                  <a:lnTo>
                    <a:pt x="137" y="944"/>
                  </a:lnTo>
                  <a:lnTo>
                    <a:pt x="137" y="946"/>
                  </a:lnTo>
                  <a:lnTo>
                    <a:pt x="135" y="947"/>
                  </a:lnTo>
                  <a:lnTo>
                    <a:pt x="135" y="949"/>
                  </a:lnTo>
                  <a:lnTo>
                    <a:pt x="135" y="950"/>
                  </a:lnTo>
                  <a:lnTo>
                    <a:pt x="135" y="952"/>
                  </a:lnTo>
                  <a:lnTo>
                    <a:pt x="134" y="952"/>
                  </a:lnTo>
                  <a:lnTo>
                    <a:pt x="134" y="953"/>
                  </a:lnTo>
                  <a:lnTo>
                    <a:pt x="134" y="954"/>
                  </a:lnTo>
                  <a:lnTo>
                    <a:pt x="134" y="956"/>
                  </a:lnTo>
                  <a:lnTo>
                    <a:pt x="134" y="957"/>
                  </a:lnTo>
                  <a:lnTo>
                    <a:pt x="134" y="959"/>
                  </a:lnTo>
                  <a:lnTo>
                    <a:pt x="132" y="959"/>
                  </a:lnTo>
                  <a:lnTo>
                    <a:pt x="132" y="960"/>
                  </a:lnTo>
                  <a:lnTo>
                    <a:pt x="132" y="962"/>
                  </a:lnTo>
                  <a:lnTo>
                    <a:pt x="131" y="962"/>
                  </a:lnTo>
                  <a:lnTo>
                    <a:pt x="131" y="963"/>
                  </a:lnTo>
                  <a:lnTo>
                    <a:pt x="128" y="965"/>
                  </a:lnTo>
                  <a:lnTo>
                    <a:pt x="128" y="966"/>
                  </a:lnTo>
                  <a:lnTo>
                    <a:pt x="127" y="966"/>
                  </a:lnTo>
                  <a:lnTo>
                    <a:pt x="127" y="968"/>
                  </a:lnTo>
                  <a:lnTo>
                    <a:pt x="127" y="969"/>
                  </a:lnTo>
                  <a:lnTo>
                    <a:pt x="127" y="971"/>
                  </a:lnTo>
                  <a:lnTo>
                    <a:pt x="125" y="971"/>
                  </a:lnTo>
                  <a:lnTo>
                    <a:pt x="125" y="972"/>
                  </a:lnTo>
                  <a:lnTo>
                    <a:pt x="125" y="974"/>
                  </a:lnTo>
                  <a:lnTo>
                    <a:pt x="125" y="975"/>
                  </a:lnTo>
                  <a:lnTo>
                    <a:pt x="125" y="977"/>
                  </a:lnTo>
                  <a:lnTo>
                    <a:pt x="125" y="978"/>
                  </a:lnTo>
                  <a:lnTo>
                    <a:pt x="125" y="979"/>
                  </a:lnTo>
                  <a:lnTo>
                    <a:pt x="124" y="979"/>
                  </a:lnTo>
                  <a:lnTo>
                    <a:pt x="124" y="981"/>
                  </a:lnTo>
                  <a:lnTo>
                    <a:pt x="122" y="981"/>
                  </a:lnTo>
                  <a:lnTo>
                    <a:pt x="121" y="981"/>
                  </a:lnTo>
                  <a:lnTo>
                    <a:pt x="121" y="982"/>
                  </a:lnTo>
                  <a:lnTo>
                    <a:pt x="119" y="982"/>
                  </a:lnTo>
                  <a:lnTo>
                    <a:pt x="119" y="984"/>
                  </a:lnTo>
                  <a:lnTo>
                    <a:pt x="118" y="985"/>
                  </a:lnTo>
                  <a:lnTo>
                    <a:pt x="116" y="987"/>
                  </a:lnTo>
                  <a:lnTo>
                    <a:pt x="116" y="988"/>
                  </a:lnTo>
                  <a:lnTo>
                    <a:pt x="115" y="988"/>
                  </a:lnTo>
                  <a:lnTo>
                    <a:pt x="113" y="987"/>
                  </a:lnTo>
                  <a:lnTo>
                    <a:pt x="113" y="985"/>
                  </a:lnTo>
                  <a:lnTo>
                    <a:pt x="112" y="985"/>
                  </a:lnTo>
                  <a:lnTo>
                    <a:pt x="112" y="984"/>
                  </a:lnTo>
                  <a:lnTo>
                    <a:pt x="110" y="984"/>
                  </a:lnTo>
                  <a:lnTo>
                    <a:pt x="110" y="982"/>
                  </a:lnTo>
                  <a:lnTo>
                    <a:pt x="109" y="982"/>
                  </a:lnTo>
                  <a:lnTo>
                    <a:pt x="109" y="981"/>
                  </a:lnTo>
                  <a:lnTo>
                    <a:pt x="107" y="979"/>
                  </a:lnTo>
                  <a:lnTo>
                    <a:pt x="107" y="978"/>
                  </a:lnTo>
                  <a:lnTo>
                    <a:pt x="106" y="978"/>
                  </a:lnTo>
                  <a:lnTo>
                    <a:pt x="106" y="977"/>
                  </a:lnTo>
                  <a:lnTo>
                    <a:pt x="106" y="975"/>
                  </a:lnTo>
                  <a:lnTo>
                    <a:pt x="106" y="974"/>
                  </a:lnTo>
                  <a:lnTo>
                    <a:pt x="105" y="974"/>
                  </a:lnTo>
                  <a:lnTo>
                    <a:pt x="105" y="972"/>
                  </a:lnTo>
                  <a:lnTo>
                    <a:pt x="103" y="972"/>
                  </a:lnTo>
                  <a:lnTo>
                    <a:pt x="103" y="971"/>
                  </a:lnTo>
                  <a:lnTo>
                    <a:pt x="102" y="969"/>
                  </a:lnTo>
                  <a:lnTo>
                    <a:pt x="102" y="971"/>
                  </a:lnTo>
                  <a:lnTo>
                    <a:pt x="100" y="971"/>
                  </a:lnTo>
                  <a:lnTo>
                    <a:pt x="100" y="972"/>
                  </a:lnTo>
                  <a:lnTo>
                    <a:pt x="100" y="974"/>
                  </a:lnTo>
                  <a:lnTo>
                    <a:pt x="99" y="974"/>
                  </a:lnTo>
                  <a:lnTo>
                    <a:pt x="99" y="975"/>
                  </a:lnTo>
                  <a:lnTo>
                    <a:pt x="99" y="977"/>
                  </a:lnTo>
                  <a:lnTo>
                    <a:pt x="97" y="977"/>
                  </a:lnTo>
                  <a:lnTo>
                    <a:pt x="97" y="978"/>
                  </a:lnTo>
                  <a:lnTo>
                    <a:pt x="96" y="978"/>
                  </a:lnTo>
                  <a:lnTo>
                    <a:pt x="94" y="979"/>
                  </a:lnTo>
                  <a:lnTo>
                    <a:pt x="94" y="981"/>
                  </a:lnTo>
                  <a:lnTo>
                    <a:pt x="93" y="981"/>
                  </a:lnTo>
                  <a:lnTo>
                    <a:pt x="91" y="982"/>
                  </a:lnTo>
                  <a:lnTo>
                    <a:pt x="90" y="982"/>
                  </a:lnTo>
                  <a:lnTo>
                    <a:pt x="88" y="984"/>
                  </a:lnTo>
                  <a:lnTo>
                    <a:pt x="87" y="984"/>
                  </a:lnTo>
                  <a:lnTo>
                    <a:pt x="87" y="985"/>
                  </a:lnTo>
                  <a:lnTo>
                    <a:pt x="85" y="985"/>
                  </a:lnTo>
                  <a:lnTo>
                    <a:pt x="85" y="987"/>
                  </a:lnTo>
                  <a:lnTo>
                    <a:pt x="84" y="987"/>
                  </a:lnTo>
                  <a:lnTo>
                    <a:pt x="83" y="987"/>
                  </a:lnTo>
                  <a:lnTo>
                    <a:pt x="81" y="988"/>
                  </a:lnTo>
                  <a:lnTo>
                    <a:pt x="80" y="988"/>
                  </a:lnTo>
                  <a:lnTo>
                    <a:pt x="78" y="988"/>
                  </a:lnTo>
                  <a:lnTo>
                    <a:pt x="77" y="988"/>
                  </a:lnTo>
                  <a:lnTo>
                    <a:pt x="75" y="990"/>
                  </a:lnTo>
                  <a:lnTo>
                    <a:pt x="74" y="990"/>
                  </a:lnTo>
                  <a:lnTo>
                    <a:pt x="72" y="991"/>
                  </a:lnTo>
                  <a:lnTo>
                    <a:pt x="72" y="993"/>
                  </a:lnTo>
                  <a:lnTo>
                    <a:pt x="71" y="993"/>
                  </a:lnTo>
                  <a:lnTo>
                    <a:pt x="71" y="994"/>
                  </a:lnTo>
                  <a:lnTo>
                    <a:pt x="69" y="994"/>
                  </a:lnTo>
                  <a:lnTo>
                    <a:pt x="69" y="996"/>
                  </a:lnTo>
                  <a:lnTo>
                    <a:pt x="69" y="997"/>
                  </a:lnTo>
                  <a:lnTo>
                    <a:pt x="68" y="999"/>
                  </a:lnTo>
                  <a:lnTo>
                    <a:pt x="68" y="1000"/>
                  </a:lnTo>
                  <a:lnTo>
                    <a:pt x="68" y="1001"/>
                  </a:lnTo>
                  <a:lnTo>
                    <a:pt x="66" y="1003"/>
                  </a:lnTo>
                  <a:lnTo>
                    <a:pt x="66" y="1004"/>
                  </a:lnTo>
                  <a:lnTo>
                    <a:pt x="66" y="1006"/>
                  </a:lnTo>
                  <a:lnTo>
                    <a:pt x="65" y="1007"/>
                  </a:lnTo>
                  <a:lnTo>
                    <a:pt x="65" y="1009"/>
                  </a:lnTo>
                  <a:lnTo>
                    <a:pt x="65" y="1010"/>
                  </a:lnTo>
                  <a:lnTo>
                    <a:pt x="63" y="1010"/>
                  </a:lnTo>
                  <a:lnTo>
                    <a:pt x="63" y="1012"/>
                  </a:lnTo>
                  <a:lnTo>
                    <a:pt x="62" y="1013"/>
                  </a:lnTo>
                  <a:lnTo>
                    <a:pt x="62" y="1015"/>
                  </a:lnTo>
                  <a:lnTo>
                    <a:pt x="61" y="1016"/>
                  </a:lnTo>
                  <a:lnTo>
                    <a:pt x="62" y="1016"/>
                  </a:lnTo>
                  <a:lnTo>
                    <a:pt x="61" y="1016"/>
                  </a:lnTo>
                  <a:lnTo>
                    <a:pt x="61" y="1018"/>
                  </a:lnTo>
                  <a:lnTo>
                    <a:pt x="62" y="1019"/>
                  </a:lnTo>
                  <a:lnTo>
                    <a:pt x="62" y="1021"/>
                  </a:lnTo>
                  <a:lnTo>
                    <a:pt x="63" y="1021"/>
                  </a:lnTo>
                  <a:lnTo>
                    <a:pt x="63" y="1022"/>
                  </a:lnTo>
                  <a:lnTo>
                    <a:pt x="65" y="1022"/>
                  </a:lnTo>
                  <a:lnTo>
                    <a:pt x="66" y="1024"/>
                  </a:lnTo>
                  <a:lnTo>
                    <a:pt x="66" y="1025"/>
                  </a:lnTo>
                  <a:lnTo>
                    <a:pt x="68" y="1025"/>
                  </a:lnTo>
                  <a:lnTo>
                    <a:pt x="68" y="1026"/>
                  </a:lnTo>
                  <a:lnTo>
                    <a:pt x="69" y="1026"/>
                  </a:lnTo>
                  <a:lnTo>
                    <a:pt x="69" y="1028"/>
                  </a:lnTo>
                  <a:lnTo>
                    <a:pt x="69" y="1029"/>
                  </a:lnTo>
                  <a:lnTo>
                    <a:pt x="71" y="1031"/>
                  </a:lnTo>
                  <a:lnTo>
                    <a:pt x="71" y="1032"/>
                  </a:lnTo>
                  <a:lnTo>
                    <a:pt x="71" y="1034"/>
                  </a:lnTo>
                  <a:lnTo>
                    <a:pt x="72" y="1034"/>
                  </a:lnTo>
                  <a:lnTo>
                    <a:pt x="72" y="1035"/>
                  </a:lnTo>
                  <a:lnTo>
                    <a:pt x="71" y="1037"/>
                  </a:lnTo>
                  <a:lnTo>
                    <a:pt x="71" y="1038"/>
                  </a:lnTo>
                  <a:lnTo>
                    <a:pt x="69" y="1038"/>
                  </a:lnTo>
                  <a:lnTo>
                    <a:pt x="68" y="1038"/>
                  </a:lnTo>
                  <a:lnTo>
                    <a:pt x="66" y="1038"/>
                  </a:lnTo>
                  <a:lnTo>
                    <a:pt x="65" y="1038"/>
                  </a:lnTo>
                  <a:lnTo>
                    <a:pt x="63" y="1038"/>
                  </a:lnTo>
                  <a:lnTo>
                    <a:pt x="63" y="1037"/>
                  </a:lnTo>
                  <a:lnTo>
                    <a:pt x="62" y="1037"/>
                  </a:lnTo>
                  <a:lnTo>
                    <a:pt x="61" y="1037"/>
                  </a:lnTo>
                  <a:lnTo>
                    <a:pt x="61" y="1035"/>
                  </a:lnTo>
                  <a:lnTo>
                    <a:pt x="59" y="1034"/>
                  </a:lnTo>
                  <a:lnTo>
                    <a:pt x="58" y="1034"/>
                  </a:lnTo>
                  <a:lnTo>
                    <a:pt x="58" y="1032"/>
                  </a:lnTo>
                  <a:lnTo>
                    <a:pt x="56" y="1032"/>
                  </a:lnTo>
                  <a:lnTo>
                    <a:pt x="56" y="1031"/>
                  </a:lnTo>
                  <a:lnTo>
                    <a:pt x="55" y="1031"/>
                  </a:lnTo>
                  <a:lnTo>
                    <a:pt x="55" y="1029"/>
                  </a:lnTo>
                  <a:lnTo>
                    <a:pt x="53" y="1029"/>
                  </a:lnTo>
                  <a:lnTo>
                    <a:pt x="53" y="1028"/>
                  </a:lnTo>
                  <a:lnTo>
                    <a:pt x="52" y="1028"/>
                  </a:lnTo>
                  <a:lnTo>
                    <a:pt x="50" y="1028"/>
                  </a:lnTo>
                  <a:lnTo>
                    <a:pt x="50" y="1026"/>
                  </a:lnTo>
                  <a:lnTo>
                    <a:pt x="50" y="1025"/>
                  </a:lnTo>
                  <a:lnTo>
                    <a:pt x="49" y="1025"/>
                  </a:lnTo>
                  <a:lnTo>
                    <a:pt x="49" y="1024"/>
                  </a:lnTo>
                  <a:lnTo>
                    <a:pt x="47" y="1024"/>
                  </a:lnTo>
                  <a:lnTo>
                    <a:pt x="46" y="1024"/>
                  </a:lnTo>
                  <a:lnTo>
                    <a:pt x="44" y="1024"/>
                  </a:lnTo>
                  <a:lnTo>
                    <a:pt x="43" y="1024"/>
                  </a:lnTo>
                  <a:lnTo>
                    <a:pt x="41" y="1024"/>
                  </a:lnTo>
                  <a:lnTo>
                    <a:pt x="40" y="1024"/>
                  </a:lnTo>
                  <a:lnTo>
                    <a:pt x="40" y="1025"/>
                  </a:lnTo>
                  <a:lnTo>
                    <a:pt x="38" y="1026"/>
                  </a:lnTo>
                  <a:lnTo>
                    <a:pt x="37" y="1026"/>
                  </a:lnTo>
                  <a:lnTo>
                    <a:pt x="37" y="1028"/>
                  </a:lnTo>
                  <a:lnTo>
                    <a:pt x="36" y="1028"/>
                  </a:lnTo>
                  <a:lnTo>
                    <a:pt x="34" y="1028"/>
                  </a:lnTo>
                  <a:lnTo>
                    <a:pt x="31" y="1028"/>
                  </a:lnTo>
                  <a:lnTo>
                    <a:pt x="31" y="1029"/>
                  </a:lnTo>
                  <a:lnTo>
                    <a:pt x="30" y="1029"/>
                  </a:lnTo>
                  <a:lnTo>
                    <a:pt x="28" y="1031"/>
                  </a:lnTo>
                  <a:lnTo>
                    <a:pt x="27" y="1031"/>
                  </a:lnTo>
                  <a:lnTo>
                    <a:pt x="27" y="1032"/>
                  </a:lnTo>
                  <a:lnTo>
                    <a:pt x="25" y="1032"/>
                  </a:lnTo>
                  <a:lnTo>
                    <a:pt x="25" y="1034"/>
                  </a:lnTo>
                  <a:lnTo>
                    <a:pt x="24" y="1035"/>
                  </a:lnTo>
                  <a:lnTo>
                    <a:pt x="24" y="1037"/>
                  </a:lnTo>
                  <a:lnTo>
                    <a:pt x="22" y="1038"/>
                  </a:lnTo>
                  <a:lnTo>
                    <a:pt x="22" y="1040"/>
                  </a:lnTo>
                  <a:lnTo>
                    <a:pt x="22" y="1041"/>
                  </a:lnTo>
                  <a:lnTo>
                    <a:pt x="21" y="1041"/>
                  </a:lnTo>
                  <a:lnTo>
                    <a:pt x="21" y="1043"/>
                  </a:lnTo>
                  <a:lnTo>
                    <a:pt x="21" y="1044"/>
                  </a:lnTo>
                  <a:lnTo>
                    <a:pt x="22" y="1046"/>
                  </a:lnTo>
                  <a:lnTo>
                    <a:pt x="22" y="1047"/>
                  </a:lnTo>
                  <a:lnTo>
                    <a:pt x="22" y="1048"/>
                  </a:lnTo>
                  <a:lnTo>
                    <a:pt x="22" y="1050"/>
                  </a:lnTo>
                  <a:lnTo>
                    <a:pt x="22" y="1051"/>
                  </a:lnTo>
                  <a:lnTo>
                    <a:pt x="21" y="1053"/>
                  </a:lnTo>
                  <a:lnTo>
                    <a:pt x="21" y="1054"/>
                  </a:lnTo>
                  <a:lnTo>
                    <a:pt x="19" y="1056"/>
                  </a:lnTo>
                  <a:lnTo>
                    <a:pt x="19" y="1057"/>
                  </a:lnTo>
                  <a:lnTo>
                    <a:pt x="18" y="1057"/>
                  </a:lnTo>
                  <a:lnTo>
                    <a:pt x="18" y="1059"/>
                  </a:lnTo>
                  <a:lnTo>
                    <a:pt x="18" y="1060"/>
                  </a:lnTo>
                  <a:lnTo>
                    <a:pt x="16" y="1060"/>
                  </a:lnTo>
                  <a:lnTo>
                    <a:pt x="16" y="1062"/>
                  </a:lnTo>
                  <a:lnTo>
                    <a:pt x="16" y="1063"/>
                  </a:lnTo>
                  <a:lnTo>
                    <a:pt x="16" y="1065"/>
                  </a:lnTo>
                  <a:lnTo>
                    <a:pt x="16" y="1066"/>
                  </a:lnTo>
                  <a:lnTo>
                    <a:pt x="16" y="1068"/>
                  </a:lnTo>
                  <a:lnTo>
                    <a:pt x="16" y="1069"/>
                  </a:lnTo>
                  <a:lnTo>
                    <a:pt x="16" y="1070"/>
                  </a:lnTo>
                  <a:lnTo>
                    <a:pt x="16" y="1072"/>
                  </a:lnTo>
                  <a:lnTo>
                    <a:pt x="15" y="1072"/>
                  </a:lnTo>
                  <a:lnTo>
                    <a:pt x="15" y="1073"/>
                  </a:lnTo>
                  <a:lnTo>
                    <a:pt x="15" y="1075"/>
                  </a:lnTo>
                  <a:lnTo>
                    <a:pt x="15" y="1076"/>
                  </a:lnTo>
                  <a:lnTo>
                    <a:pt x="15" y="1078"/>
                  </a:lnTo>
                  <a:lnTo>
                    <a:pt x="15" y="1079"/>
                  </a:lnTo>
                  <a:lnTo>
                    <a:pt x="15" y="1081"/>
                  </a:lnTo>
                  <a:lnTo>
                    <a:pt x="14" y="1081"/>
                  </a:lnTo>
                  <a:lnTo>
                    <a:pt x="14" y="1082"/>
                  </a:lnTo>
                  <a:lnTo>
                    <a:pt x="12" y="1082"/>
                  </a:lnTo>
                  <a:lnTo>
                    <a:pt x="11" y="1082"/>
                  </a:lnTo>
                  <a:lnTo>
                    <a:pt x="11" y="1084"/>
                  </a:lnTo>
                  <a:lnTo>
                    <a:pt x="9" y="1084"/>
                  </a:lnTo>
                  <a:lnTo>
                    <a:pt x="9" y="1082"/>
                  </a:lnTo>
                  <a:lnTo>
                    <a:pt x="8" y="1082"/>
                  </a:lnTo>
                  <a:lnTo>
                    <a:pt x="6" y="1082"/>
                  </a:lnTo>
                  <a:lnTo>
                    <a:pt x="5" y="1084"/>
                  </a:lnTo>
                  <a:lnTo>
                    <a:pt x="3" y="1084"/>
                  </a:lnTo>
                  <a:lnTo>
                    <a:pt x="2" y="1084"/>
                  </a:lnTo>
                  <a:lnTo>
                    <a:pt x="2" y="1085"/>
                  </a:lnTo>
                  <a:lnTo>
                    <a:pt x="0" y="1085"/>
                  </a:lnTo>
                  <a:lnTo>
                    <a:pt x="0" y="1087"/>
                  </a:lnTo>
                  <a:lnTo>
                    <a:pt x="2" y="1087"/>
                  </a:lnTo>
                  <a:lnTo>
                    <a:pt x="2" y="1088"/>
                  </a:lnTo>
                  <a:lnTo>
                    <a:pt x="2" y="109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2711" y="1828"/>
              <a:ext cx="699" cy="493"/>
            </a:xfrm>
            <a:custGeom>
              <a:avLst/>
              <a:gdLst/>
              <a:ahLst/>
              <a:cxnLst>
                <a:cxn ang="0">
                  <a:pos x="686" y="201"/>
                </a:cxn>
                <a:cxn ang="0">
                  <a:pos x="668" y="208"/>
                </a:cxn>
                <a:cxn ang="0">
                  <a:pos x="654" y="221"/>
                </a:cxn>
                <a:cxn ang="0">
                  <a:pos x="636" y="230"/>
                </a:cxn>
                <a:cxn ang="0">
                  <a:pos x="621" y="240"/>
                </a:cxn>
                <a:cxn ang="0">
                  <a:pos x="617" y="260"/>
                </a:cxn>
                <a:cxn ang="0">
                  <a:pos x="608" y="280"/>
                </a:cxn>
                <a:cxn ang="0">
                  <a:pos x="601" y="301"/>
                </a:cxn>
                <a:cxn ang="0">
                  <a:pos x="594" y="318"/>
                </a:cxn>
                <a:cxn ang="0">
                  <a:pos x="570" y="330"/>
                </a:cxn>
                <a:cxn ang="0">
                  <a:pos x="547" y="329"/>
                </a:cxn>
                <a:cxn ang="0">
                  <a:pos x="545" y="351"/>
                </a:cxn>
                <a:cxn ang="0">
                  <a:pos x="526" y="381"/>
                </a:cxn>
                <a:cxn ang="0">
                  <a:pos x="527" y="405"/>
                </a:cxn>
                <a:cxn ang="0">
                  <a:pos x="530" y="462"/>
                </a:cxn>
                <a:cxn ang="0">
                  <a:pos x="511" y="467"/>
                </a:cxn>
                <a:cxn ang="0">
                  <a:pos x="485" y="467"/>
                </a:cxn>
                <a:cxn ang="0">
                  <a:pos x="460" y="468"/>
                </a:cxn>
                <a:cxn ang="0">
                  <a:pos x="398" y="480"/>
                </a:cxn>
                <a:cxn ang="0">
                  <a:pos x="367" y="484"/>
                </a:cxn>
                <a:cxn ang="0">
                  <a:pos x="332" y="493"/>
                </a:cxn>
                <a:cxn ang="0">
                  <a:pos x="285" y="443"/>
                </a:cxn>
                <a:cxn ang="0">
                  <a:pos x="263" y="445"/>
                </a:cxn>
                <a:cxn ang="0">
                  <a:pos x="246" y="433"/>
                </a:cxn>
                <a:cxn ang="0">
                  <a:pos x="227" y="424"/>
                </a:cxn>
                <a:cxn ang="0">
                  <a:pos x="210" y="411"/>
                </a:cxn>
                <a:cxn ang="0">
                  <a:pos x="187" y="399"/>
                </a:cxn>
                <a:cxn ang="0">
                  <a:pos x="162" y="393"/>
                </a:cxn>
                <a:cxn ang="0">
                  <a:pos x="143" y="384"/>
                </a:cxn>
                <a:cxn ang="0">
                  <a:pos x="131" y="365"/>
                </a:cxn>
                <a:cxn ang="0">
                  <a:pos x="108" y="355"/>
                </a:cxn>
                <a:cxn ang="0">
                  <a:pos x="86" y="352"/>
                </a:cxn>
                <a:cxn ang="0">
                  <a:pos x="59" y="349"/>
                </a:cxn>
                <a:cxn ang="0">
                  <a:pos x="37" y="352"/>
                </a:cxn>
                <a:cxn ang="0">
                  <a:pos x="14" y="362"/>
                </a:cxn>
                <a:cxn ang="0">
                  <a:pos x="2" y="358"/>
                </a:cxn>
                <a:cxn ang="0">
                  <a:pos x="2" y="334"/>
                </a:cxn>
                <a:cxn ang="0">
                  <a:pos x="8" y="311"/>
                </a:cxn>
                <a:cxn ang="0">
                  <a:pos x="28" y="302"/>
                </a:cxn>
                <a:cxn ang="0">
                  <a:pos x="50" y="289"/>
                </a:cxn>
                <a:cxn ang="0">
                  <a:pos x="71" y="282"/>
                </a:cxn>
                <a:cxn ang="0">
                  <a:pos x="90" y="279"/>
                </a:cxn>
                <a:cxn ang="0">
                  <a:pos x="109" y="268"/>
                </a:cxn>
                <a:cxn ang="0">
                  <a:pos x="116" y="251"/>
                </a:cxn>
                <a:cxn ang="0">
                  <a:pos x="138" y="245"/>
                </a:cxn>
                <a:cxn ang="0">
                  <a:pos x="150" y="230"/>
                </a:cxn>
                <a:cxn ang="0">
                  <a:pos x="150" y="207"/>
                </a:cxn>
                <a:cxn ang="0">
                  <a:pos x="163" y="186"/>
                </a:cxn>
                <a:cxn ang="0">
                  <a:pos x="146" y="177"/>
                </a:cxn>
                <a:cxn ang="0">
                  <a:pos x="149" y="157"/>
                </a:cxn>
                <a:cxn ang="0">
                  <a:pos x="152" y="135"/>
                </a:cxn>
                <a:cxn ang="0">
                  <a:pos x="158" y="108"/>
                </a:cxn>
                <a:cxn ang="0">
                  <a:pos x="143" y="91"/>
                </a:cxn>
                <a:cxn ang="0">
                  <a:pos x="137" y="67"/>
                </a:cxn>
                <a:cxn ang="0">
                  <a:pos x="136" y="42"/>
                </a:cxn>
                <a:cxn ang="0">
                  <a:pos x="125" y="25"/>
                </a:cxn>
                <a:cxn ang="0">
                  <a:pos x="113" y="8"/>
                </a:cxn>
                <a:cxn ang="0">
                  <a:pos x="94" y="4"/>
                </a:cxn>
                <a:cxn ang="0">
                  <a:pos x="72" y="8"/>
                </a:cxn>
                <a:cxn ang="0">
                  <a:pos x="53" y="22"/>
                </a:cxn>
              </a:cxnLst>
              <a:rect l="0" t="0" r="r" b="b"/>
              <a:pathLst>
                <a:path w="699" h="493">
                  <a:moveTo>
                    <a:pt x="698" y="188"/>
                  </a:moveTo>
                  <a:lnTo>
                    <a:pt x="699" y="188"/>
                  </a:lnTo>
                  <a:lnTo>
                    <a:pt x="699" y="189"/>
                  </a:lnTo>
                  <a:lnTo>
                    <a:pt x="698" y="191"/>
                  </a:lnTo>
                  <a:lnTo>
                    <a:pt x="696" y="192"/>
                  </a:lnTo>
                  <a:lnTo>
                    <a:pt x="696" y="193"/>
                  </a:lnTo>
                  <a:lnTo>
                    <a:pt x="695" y="193"/>
                  </a:lnTo>
                  <a:lnTo>
                    <a:pt x="695" y="195"/>
                  </a:lnTo>
                  <a:lnTo>
                    <a:pt x="695" y="196"/>
                  </a:lnTo>
                  <a:lnTo>
                    <a:pt x="693" y="198"/>
                  </a:lnTo>
                  <a:lnTo>
                    <a:pt x="693" y="199"/>
                  </a:lnTo>
                  <a:lnTo>
                    <a:pt x="692" y="199"/>
                  </a:lnTo>
                  <a:lnTo>
                    <a:pt x="692" y="201"/>
                  </a:lnTo>
                  <a:lnTo>
                    <a:pt x="690" y="201"/>
                  </a:lnTo>
                  <a:lnTo>
                    <a:pt x="689" y="201"/>
                  </a:lnTo>
                  <a:lnTo>
                    <a:pt x="688" y="201"/>
                  </a:lnTo>
                  <a:lnTo>
                    <a:pt x="686" y="201"/>
                  </a:lnTo>
                  <a:lnTo>
                    <a:pt x="685" y="201"/>
                  </a:lnTo>
                  <a:lnTo>
                    <a:pt x="685" y="202"/>
                  </a:lnTo>
                  <a:lnTo>
                    <a:pt x="683" y="204"/>
                  </a:lnTo>
                  <a:lnTo>
                    <a:pt x="682" y="205"/>
                  </a:lnTo>
                  <a:lnTo>
                    <a:pt x="682" y="207"/>
                  </a:lnTo>
                  <a:lnTo>
                    <a:pt x="680" y="207"/>
                  </a:lnTo>
                  <a:lnTo>
                    <a:pt x="680" y="208"/>
                  </a:lnTo>
                  <a:lnTo>
                    <a:pt x="679" y="208"/>
                  </a:lnTo>
                  <a:lnTo>
                    <a:pt x="677" y="208"/>
                  </a:lnTo>
                  <a:lnTo>
                    <a:pt x="677" y="207"/>
                  </a:lnTo>
                  <a:lnTo>
                    <a:pt x="676" y="207"/>
                  </a:lnTo>
                  <a:lnTo>
                    <a:pt x="674" y="207"/>
                  </a:lnTo>
                  <a:lnTo>
                    <a:pt x="673" y="207"/>
                  </a:lnTo>
                  <a:lnTo>
                    <a:pt x="671" y="207"/>
                  </a:lnTo>
                  <a:lnTo>
                    <a:pt x="671" y="208"/>
                  </a:lnTo>
                  <a:lnTo>
                    <a:pt x="670" y="208"/>
                  </a:lnTo>
                  <a:lnTo>
                    <a:pt x="668" y="208"/>
                  </a:lnTo>
                  <a:lnTo>
                    <a:pt x="668" y="210"/>
                  </a:lnTo>
                  <a:lnTo>
                    <a:pt x="667" y="210"/>
                  </a:lnTo>
                  <a:lnTo>
                    <a:pt x="667" y="211"/>
                  </a:lnTo>
                  <a:lnTo>
                    <a:pt x="665" y="211"/>
                  </a:lnTo>
                  <a:lnTo>
                    <a:pt x="665" y="213"/>
                  </a:lnTo>
                  <a:lnTo>
                    <a:pt x="664" y="213"/>
                  </a:lnTo>
                  <a:lnTo>
                    <a:pt x="664" y="214"/>
                  </a:lnTo>
                  <a:lnTo>
                    <a:pt x="663" y="214"/>
                  </a:lnTo>
                  <a:lnTo>
                    <a:pt x="661" y="215"/>
                  </a:lnTo>
                  <a:lnTo>
                    <a:pt x="661" y="217"/>
                  </a:lnTo>
                  <a:lnTo>
                    <a:pt x="660" y="217"/>
                  </a:lnTo>
                  <a:lnTo>
                    <a:pt x="658" y="218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5" y="220"/>
                  </a:lnTo>
                  <a:lnTo>
                    <a:pt x="655" y="221"/>
                  </a:lnTo>
                  <a:lnTo>
                    <a:pt x="654" y="221"/>
                  </a:lnTo>
                  <a:lnTo>
                    <a:pt x="654" y="223"/>
                  </a:lnTo>
                  <a:lnTo>
                    <a:pt x="652" y="223"/>
                  </a:lnTo>
                  <a:lnTo>
                    <a:pt x="652" y="224"/>
                  </a:lnTo>
                  <a:lnTo>
                    <a:pt x="651" y="224"/>
                  </a:lnTo>
                  <a:lnTo>
                    <a:pt x="651" y="226"/>
                  </a:lnTo>
                  <a:lnTo>
                    <a:pt x="649" y="226"/>
                  </a:lnTo>
                  <a:lnTo>
                    <a:pt x="649" y="227"/>
                  </a:lnTo>
                  <a:lnTo>
                    <a:pt x="648" y="229"/>
                  </a:lnTo>
                  <a:lnTo>
                    <a:pt x="646" y="230"/>
                  </a:lnTo>
                  <a:lnTo>
                    <a:pt x="645" y="230"/>
                  </a:lnTo>
                  <a:lnTo>
                    <a:pt x="643" y="230"/>
                  </a:lnTo>
                  <a:lnTo>
                    <a:pt x="642" y="230"/>
                  </a:lnTo>
                  <a:lnTo>
                    <a:pt x="642" y="229"/>
                  </a:lnTo>
                  <a:lnTo>
                    <a:pt x="641" y="229"/>
                  </a:lnTo>
                  <a:lnTo>
                    <a:pt x="639" y="230"/>
                  </a:lnTo>
                  <a:lnTo>
                    <a:pt x="638" y="230"/>
                  </a:lnTo>
                  <a:lnTo>
                    <a:pt x="636" y="230"/>
                  </a:lnTo>
                  <a:lnTo>
                    <a:pt x="635" y="232"/>
                  </a:lnTo>
                  <a:lnTo>
                    <a:pt x="635" y="233"/>
                  </a:lnTo>
                  <a:lnTo>
                    <a:pt x="635" y="235"/>
                  </a:lnTo>
                  <a:lnTo>
                    <a:pt x="635" y="236"/>
                  </a:lnTo>
                  <a:lnTo>
                    <a:pt x="635" y="237"/>
                  </a:lnTo>
                  <a:lnTo>
                    <a:pt x="633" y="239"/>
                  </a:lnTo>
                  <a:lnTo>
                    <a:pt x="633" y="240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9" y="240"/>
                  </a:lnTo>
                  <a:lnTo>
                    <a:pt x="629" y="242"/>
                  </a:lnTo>
                  <a:lnTo>
                    <a:pt x="627" y="242"/>
                  </a:lnTo>
                  <a:lnTo>
                    <a:pt x="626" y="242"/>
                  </a:lnTo>
                  <a:lnTo>
                    <a:pt x="626" y="240"/>
                  </a:lnTo>
                  <a:lnTo>
                    <a:pt x="624" y="240"/>
                  </a:lnTo>
                  <a:lnTo>
                    <a:pt x="623" y="240"/>
                  </a:lnTo>
                  <a:lnTo>
                    <a:pt x="621" y="240"/>
                  </a:lnTo>
                  <a:lnTo>
                    <a:pt x="621" y="239"/>
                  </a:lnTo>
                  <a:lnTo>
                    <a:pt x="620" y="239"/>
                  </a:lnTo>
                  <a:lnTo>
                    <a:pt x="619" y="239"/>
                  </a:lnTo>
                  <a:lnTo>
                    <a:pt x="617" y="240"/>
                  </a:lnTo>
                  <a:lnTo>
                    <a:pt x="616" y="242"/>
                  </a:lnTo>
                  <a:lnTo>
                    <a:pt x="616" y="243"/>
                  </a:lnTo>
                  <a:lnTo>
                    <a:pt x="614" y="245"/>
                  </a:lnTo>
                  <a:lnTo>
                    <a:pt x="614" y="246"/>
                  </a:lnTo>
                  <a:lnTo>
                    <a:pt x="616" y="248"/>
                  </a:lnTo>
                  <a:lnTo>
                    <a:pt x="616" y="249"/>
                  </a:lnTo>
                  <a:lnTo>
                    <a:pt x="616" y="251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6" y="255"/>
                  </a:lnTo>
                  <a:lnTo>
                    <a:pt x="616" y="257"/>
                  </a:lnTo>
                  <a:lnTo>
                    <a:pt x="616" y="258"/>
                  </a:lnTo>
                  <a:lnTo>
                    <a:pt x="617" y="260"/>
                  </a:lnTo>
                  <a:lnTo>
                    <a:pt x="617" y="261"/>
                  </a:lnTo>
                  <a:lnTo>
                    <a:pt x="616" y="261"/>
                  </a:lnTo>
                  <a:lnTo>
                    <a:pt x="616" y="262"/>
                  </a:lnTo>
                  <a:lnTo>
                    <a:pt x="616" y="264"/>
                  </a:lnTo>
                  <a:lnTo>
                    <a:pt x="614" y="264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3" y="267"/>
                  </a:lnTo>
                  <a:lnTo>
                    <a:pt x="613" y="268"/>
                  </a:lnTo>
                  <a:lnTo>
                    <a:pt x="613" y="270"/>
                  </a:lnTo>
                  <a:lnTo>
                    <a:pt x="611" y="271"/>
                  </a:lnTo>
                  <a:lnTo>
                    <a:pt x="610" y="273"/>
                  </a:lnTo>
                  <a:lnTo>
                    <a:pt x="610" y="274"/>
                  </a:lnTo>
                  <a:lnTo>
                    <a:pt x="610" y="276"/>
                  </a:lnTo>
                  <a:lnTo>
                    <a:pt x="608" y="277"/>
                  </a:lnTo>
                  <a:lnTo>
                    <a:pt x="608" y="279"/>
                  </a:lnTo>
                  <a:lnTo>
                    <a:pt x="608" y="280"/>
                  </a:lnTo>
                  <a:lnTo>
                    <a:pt x="608" y="282"/>
                  </a:lnTo>
                  <a:lnTo>
                    <a:pt x="608" y="283"/>
                  </a:lnTo>
                  <a:lnTo>
                    <a:pt x="610" y="283"/>
                  </a:lnTo>
                  <a:lnTo>
                    <a:pt x="610" y="284"/>
                  </a:lnTo>
                  <a:lnTo>
                    <a:pt x="610" y="286"/>
                  </a:lnTo>
                  <a:lnTo>
                    <a:pt x="610" y="287"/>
                  </a:lnTo>
                  <a:lnTo>
                    <a:pt x="610" y="289"/>
                  </a:lnTo>
                  <a:lnTo>
                    <a:pt x="608" y="290"/>
                  </a:lnTo>
                  <a:lnTo>
                    <a:pt x="607" y="292"/>
                  </a:lnTo>
                  <a:lnTo>
                    <a:pt x="605" y="293"/>
                  </a:lnTo>
                  <a:lnTo>
                    <a:pt x="605" y="295"/>
                  </a:lnTo>
                  <a:lnTo>
                    <a:pt x="604" y="295"/>
                  </a:lnTo>
                  <a:lnTo>
                    <a:pt x="604" y="296"/>
                  </a:lnTo>
                  <a:lnTo>
                    <a:pt x="602" y="296"/>
                  </a:lnTo>
                  <a:lnTo>
                    <a:pt x="602" y="298"/>
                  </a:lnTo>
                  <a:lnTo>
                    <a:pt x="602" y="299"/>
                  </a:lnTo>
                  <a:lnTo>
                    <a:pt x="601" y="301"/>
                  </a:lnTo>
                  <a:lnTo>
                    <a:pt x="601" y="302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8" y="305"/>
                  </a:lnTo>
                  <a:lnTo>
                    <a:pt x="598" y="307"/>
                  </a:lnTo>
                  <a:lnTo>
                    <a:pt x="598" y="308"/>
                  </a:lnTo>
                  <a:lnTo>
                    <a:pt x="599" y="309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599" y="314"/>
                  </a:lnTo>
                  <a:lnTo>
                    <a:pt x="598" y="314"/>
                  </a:lnTo>
                  <a:lnTo>
                    <a:pt x="598" y="315"/>
                  </a:lnTo>
                  <a:lnTo>
                    <a:pt x="596" y="315"/>
                  </a:lnTo>
                  <a:lnTo>
                    <a:pt x="596" y="317"/>
                  </a:lnTo>
                  <a:lnTo>
                    <a:pt x="595" y="317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20"/>
                  </a:lnTo>
                  <a:lnTo>
                    <a:pt x="591" y="320"/>
                  </a:lnTo>
                  <a:lnTo>
                    <a:pt x="591" y="321"/>
                  </a:lnTo>
                  <a:lnTo>
                    <a:pt x="589" y="323"/>
                  </a:lnTo>
                  <a:lnTo>
                    <a:pt x="588" y="323"/>
                  </a:lnTo>
                  <a:lnTo>
                    <a:pt x="586" y="324"/>
                  </a:lnTo>
                  <a:lnTo>
                    <a:pt x="585" y="324"/>
                  </a:lnTo>
                  <a:lnTo>
                    <a:pt x="583" y="326"/>
                  </a:lnTo>
                  <a:lnTo>
                    <a:pt x="582" y="326"/>
                  </a:lnTo>
                  <a:lnTo>
                    <a:pt x="580" y="327"/>
                  </a:lnTo>
                  <a:lnTo>
                    <a:pt x="579" y="329"/>
                  </a:lnTo>
                  <a:lnTo>
                    <a:pt x="577" y="329"/>
                  </a:lnTo>
                  <a:lnTo>
                    <a:pt x="576" y="330"/>
                  </a:lnTo>
                  <a:lnTo>
                    <a:pt x="574" y="330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0"/>
                  </a:lnTo>
                  <a:lnTo>
                    <a:pt x="567" y="330"/>
                  </a:lnTo>
                  <a:lnTo>
                    <a:pt x="566" y="330"/>
                  </a:lnTo>
                  <a:lnTo>
                    <a:pt x="564" y="330"/>
                  </a:lnTo>
                  <a:lnTo>
                    <a:pt x="563" y="330"/>
                  </a:lnTo>
                  <a:lnTo>
                    <a:pt x="561" y="330"/>
                  </a:lnTo>
                  <a:lnTo>
                    <a:pt x="560" y="330"/>
                  </a:lnTo>
                  <a:lnTo>
                    <a:pt x="558" y="330"/>
                  </a:lnTo>
                  <a:lnTo>
                    <a:pt x="557" y="330"/>
                  </a:lnTo>
                  <a:lnTo>
                    <a:pt x="555" y="329"/>
                  </a:lnTo>
                  <a:lnTo>
                    <a:pt x="554" y="329"/>
                  </a:lnTo>
                  <a:lnTo>
                    <a:pt x="552" y="327"/>
                  </a:lnTo>
                  <a:lnTo>
                    <a:pt x="551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7" y="327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7" y="331"/>
                  </a:lnTo>
                  <a:lnTo>
                    <a:pt x="547" y="333"/>
                  </a:lnTo>
                  <a:lnTo>
                    <a:pt x="545" y="334"/>
                  </a:lnTo>
                  <a:lnTo>
                    <a:pt x="545" y="336"/>
                  </a:lnTo>
                  <a:lnTo>
                    <a:pt x="545" y="337"/>
                  </a:lnTo>
                  <a:lnTo>
                    <a:pt x="545" y="339"/>
                  </a:lnTo>
                  <a:lnTo>
                    <a:pt x="544" y="339"/>
                  </a:lnTo>
                  <a:lnTo>
                    <a:pt x="544" y="340"/>
                  </a:lnTo>
                  <a:lnTo>
                    <a:pt x="544" y="342"/>
                  </a:lnTo>
                  <a:lnTo>
                    <a:pt x="544" y="343"/>
                  </a:lnTo>
                  <a:lnTo>
                    <a:pt x="544" y="345"/>
                  </a:lnTo>
                  <a:lnTo>
                    <a:pt x="544" y="346"/>
                  </a:lnTo>
                  <a:lnTo>
                    <a:pt x="544" y="348"/>
                  </a:lnTo>
                  <a:lnTo>
                    <a:pt x="545" y="348"/>
                  </a:lnTo>
                  <a:lnTo>
                    <a:pt x="545" y="349"/>
                  </a:lnTo>
                  <a:lnTo>
                    <a:pt x="545" y="351"/>
                  </a:lnTo>
                  <a:lnTo>
                    <a:pt x="525" y="364"/>
                  </a:lnTo>
                  <a:lnTo>
                    <a:pt x="514" y="370"/>
                  </a:lnTo>
                  <a:lnTo>
                    <a:pt x="516" y="370"/>
                  </a:lnTo>
                  <a:lnTo>
                    <a:pt x="516" y="371"/>
                  </a:lnTo>
                  <a:lnTo>
                    <a:pt x="516" y="373"/>
                  </a:lnTo>
                  <a:lnTo>
                    <a:pt x="517" y="373"/>
                  </a:lnTo>
                  <a:lnTo>
                    <a:pt x="517" y="374"/>
                  </a:lnTo>
                  <a:lnTo>
                    <a:pt x="519" y="374"/>
                  </a:lnTo>
                  <a:lnTo>
                    <a:pt x="519" y="376"/>
                  </a:lnTo>
                  <a:lnTo>
                    <a:pt x="520" y="376"/>
                  </a:lnTo>
                  <a:lnTo>
                    <a:pt x="520" y="377"/>
                  </a:lnTo>
                  <a:lnTo>
                    <a:pt x="522" y="378"/>
                  </a:lnTo>
                  <a:lnTo>
                    <a:pt x="523" y="378"/>
                  </a:lnTo>
                  <a:lnTo>
                    <a:pt x="523" y="380"/>
                  </a:lnTo>
                  <a:lnTo>
                    <a:pt x="525" y="380"/>
                  </a:lnTo>
                  <a:lnTo>
                    <a:pt x="525" y="381"/>
                  </a:lnTo>
                  <a:lnTo>
                    <a:pt x="526" y="381"/>
                  </a:lnTo>
                  <a:lnTo>
                    <a:pt x="526" y="383"/>
                  </a:lnTo>
                  <a:lnTo>
                    <a:pt x="526" y="384"/>
                  </a:lnTo>
                  <a:lnTo>
                    <a:pt x="527" y="384"/>
                  </a:lnTo>
                  <a:lnTo>
                    <a:pt x="527" y="386"/>
                  </a:lnTo>
                  <a:lnTo>
                    <a:pt x="527" y="387"/>
                  </a:lnTo>
                  <a:lnTo>
                    <a:pt x="527" y="389"/>
                  </a:lnTo>
                  <a:lnTo>
                    <a:pt x="527" y="390"/>
                  </a:lnTo>
                  <a:lnTo>
                    <a:pt x="527" y="392"/>
                  </a:lnTo>
                  <a:lnTo>
                    <a:pt x="527" y="393"/>
                  </a:lnTo>
                  <a:lnTo>
                    <a:pt x="527" y="395"/>
                  </a:lnTo>
                  <a:lnTo>
                    <a:pt x="527" y="396"/>
                  </a:lnTo>
                  <a:lnTo>
                    <a:pt x="527" y="398"/>
                  </a:lnTo>
                  <a:lnTo>
                    <a:pt x="527" y="399"/>
                  </a:lnTo>
                  <a:lnTo>
                    <a:pt x="527" y="400"/>
                  </a:lnTo>
                  <a:lnTo>
                    <a:pt x="527" y="402"/>
                  </a:lnTo>
                  <a:lnTo>
                    <a:pt x="527" y="403"/>
                  </a:lnTo>
                  <a:lnTo>
                    <a:pt x="527" y="405"/>
                  </a:lnTo>
                  <a:lnTo>
                    <a:pt x="527" y="406"/>
                  </a:lnTo>
                  <a:lnTo>
                    <a:pt x="529" y="408"/>
                  </a:lnTo>
                  <a:lnTo>
                    <a:pt x="529" y="409"/>
                  </a:lnTo>
                  <a:lnTo>
                    <a:pt x="529" y="411"/>
                  </a:lnTo>
                  <a:lnTo>
                    <a:pt x="530" y="412"/>
                  </a:lnTo>
                  <a:lnTo>
                    <a:pt x="530" y="414"/>
                  </a:lnTo>
                  <a:lnTo>
                    <a:pt x="532" y="415"/>
                  </a:lnTo>
                  <a:lnTo>
                    <a:pt x="532" y="417"/>
                  </a:lnTo>
                  <a:lnTo>
                    <a:pt x="532" y="418"/>
                  </a:lnTo>
                  <a:lnTo>
                    <a:pt x="532" y="420"/>
                  </a:lnTo>
                  <a:lnTo>
                    <a:pt x="532" y="421"/>
                  </a:lnTo>
                  <a:lnTo>
                    <a:pt x="532" y="422"/>
                  </a:lnTo>
                  <a:lnTo>
                    <a:pt x="530" y="456"/>
                  </a:lnTo>
                  <a:lnTo>
                    <a:pt x="530" y="458"/>
                  </a:lnTo>
                  <a:lnTo>
                    <a:pt x="530" y="459"/>
                  </a:lnTo>
                  <a:lnTo>
                    <a:pt x="530" y="461"/>
                  </a:lnTo>
                  <a:lnTo>
                    <a:pt x="530" y="462"/>
                  </a:lnTo>
                  <a:lnTo>
                    <a:pt x="532" y="464"/>
                  </a:lnTo>
                  <a:lnTo>
                    <a:pt x="532" y="465"/>
                  </a:lnTo>
                  <a:lnTo>
                    <a:pt x="532" y="467"/>
                  </a:lnTo>
                  <a:lnTo>
                    <a:pt x="532" y="468"/>
                  </a:lnTo>
                  <a:lnTo>
                    <a:pt x="530" y="468"/>
                  </a:lnTo>
                  <a:lnTo>
                    <a:pt x="529" y="468"/>
                  </a:lnTo>
                  <a:lnTo>
                    <a:pt x="527" y="468"/>
                  </a:lnTo>
                  <a:lnTo>
                    <a:pt x="526" y="468"/>
                  </a:lnTo>
                  <a:lnTo>
                    <a:pt x="525" y="468"/>
                  </a:lnTo>
                  <a:lnTo>
                    <a:pt x="523" y="468"/>
                  </a:lnTo>
                  <a:lnTo>
                    <a:pt x="522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7" y="468"/>
                  </a:lnTo>
                  <a:lnTo>
                    <a:pt x="516" y="468"/>
                  </a:lnTo>
                  <a:lnTo>
                    <a:pt x="514" y="467"/>
                  </a:lnTo>
                  <a:lnTo>
                    <a:pt x="511" y="467"/>
                  </a:lnTo>
                  <a:lnTo>
                    <a:pt x="510" y="467"/>
                  </a:lnTo>
                  <a:lnTo>
                    <a:pt x="507" y="467"/>
                  </a:lnTo>
                  <a:lnTo>
                    <a:pt x="505" y="467"/>
                  </a:lnTo>
                  <a:lnTo>
                    <a:pt x="504" y="467"/>
                  </a:lnTo>
                  <a:lnTo>
                    <a:pt x="503" y="467"/>
                  </a:lnTo>
                  <a:lnTo>
                    <a:pt x="501" y="467"/>
                  </a:lnTo>
                  <a:lnTo>
                    <a:pt x="500" y="467"/>
                  </a:lnTo>
                  <a:lnTo>
                    <a:pt x="498" y="467"/>
                  </a:lnTo>
                  <a:lnTo>
                    <a:pt x="497" y="467"/>
                  </a:lnTo>
                  <a:lnTo>
                    <a:pt x="495" y="467"/>
                  </a:lnTo>
                  <a:lnTo>
                    <a:pt x="494" y="467"/>
                  </a:lnTo>
                  <a:lnTo>
                    <a:pt x="492" y="467"/>
                  </a:lnTo>
                  <a:lnTo>
                    <a:pt x="491" y="467"/>
                  </a:lnTo>
                  <a:lnTo>
                    <a:pt x="489" y="467"/>
                  </a:lnTo>
                  <a:lnTo>
                    <a:pt x="488" y="467"/>
                  </a:lnTo>
                  <a:lnTo>
                    <a:pt x="486" y="467"/>
                  </a:lnTo>
                  <a:lnTo>
                    <a:pt x="485" y="467"/>
                  </a:lnTo>
                  <a:lnTo>
                    <a:pt x="483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79" y="467"/>
                  </a:lnTo>
                  <a:lnTo>
                    <a:pt x="478" y="467"/>
                  </a:lnTo>
                  <a:lnTo>
                    <a:pt x="476" y="467"/>
                  </a:lnTo>
                  <a:lnTo>
                    <a:pt x="475" y="467"/>
                  </a:lnTo>
                  <a:lnTo>
                    <a:pt x="473" y="467"/>
                  </a:lnTo>
                  <a:lnTo>
                    <a:pt x="472" y="467"/>
                  </a:lnTo>
                  <a:lnTo>
                    <a:pt x="470" y="467"/>
                  </a:lnTo>
                  <a:lnTo>
                    <a:pt x="469" y="467"/>
                  </a:lnTo>
                  <a:lnTo>
                    <a:pt x="467" y="467"/>
                  </a:lnTo>
                  <a:lnTo>
                    <a:pt x="466" y="467"/>
                  </a:lnTo>
                  <a:lnTo>
                    <a:pt x="464" y="467"/>
                  </a:lnTo>
                  <a:lnTo>
                    <a:pt x="463" y="467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8" y="468"/>
                  </a:lnTo>
                  <a:lnTo>
                    <a:pt x="457" y="468"/>
                  </a:lnTo>
                  <a:lnTo>
                    <a:pt x="456" y="468"/>
                  </a:lnTo>
                  <a:lnTo>
                    <a:pt x="454" y="468"/>
                  </a:lnTo>
                  <a:lnTo>
                    <a:pt x="453" y="468"/>
                  </a:lnTo>
                  <a:lnTo>
                    <a:pt x="451" y="468"/>
                  </a:lnTo>
                  <a:lnTo>
                    <a:pt x="450" y="469"/>
                  </a:lnTo>
                  <a:lnTo>
                    <a:pt x="448" y="469"/>
                  </a:lnTo>
                  <a:lnTo>
                    <a:pt x="447" y="469"/>
                  </a:lnTo>
                  <a:lnTo>
                    <a:pt x="445" y="469"/>
                  </a:lnTo>
                  <a:lnTo>
                    <a:pt x="444" y="469"/>
                  </a:lnTo>
                  <a:lnTo>
                    <a:pt x="442" y="469"/>
                  </a:lnTo>
                  <a:lnTo>
                    <a:pt x="441" y="469"/>
                  </a:lnTo>
                  <a:lnTo>
                    <a:pt x="439" y="469"/>
                  </a:lnTo>
                  <a:lnTo>
                    <a:pt x="439" y="471"/>
                  </a:lnTo>
                  <a:lnTo>
                    <a:pt x="413" y="475"/>
                  </a:lnTo>
                  <a:lnTo>
                    <a:pt x="398" y="480"/>
                  </a:lnTo>
                  <a:lnTo>
                    <a:pt x="397" y="480"/>
                  </a:lnTo>
                  <a:lnTo>
                    <a:pt x="395" y="480"/>
                  </a:lnTo>
                  <a:lnTo>
                    <a:pt x="394" y="480"/>
                  </a:lnTo>
                  <a:lnTo>
                    <a:pt x="392" y="480"/>
                  </a:lnTo>
                  <a:lnTo>
                    <a:pt x="392" y="481"/>
                  </a:lnTo>
                  <a:lnTo>
                    <a:pt x="391" y="481"/>
                  </a:lnTo>
                  <a:lnTo>
                    <a:pt x="389" y="481"/>
                  </a:lnTo>
                  <a:lnTo>
                    <a:pt x="388" y="481"/>
                  </a:lnTo>
                  <a:lnTo>
                    <a:pt x="385" y="481"/>
                  </a:lnTo>
                  <a:lnTo>
                    <a:pt x="384" y="483"/>
                  </a:lnTo>
                  <a:lnTo>
                    <a:pt x="382" y="483"/>
                  </a:lnTo>
                  <a:lnTo>
                    <a:pt x="379" y="483"/>
                  </a:lnTo>
                  <a:lnTo>
                    <a:pt x="375" y="483"/>
                  </a:lnTo>
                  <a:lnTo>
                    <a:pt x="373" y="483"/>
                  </a:lnTo>
                  <a:lnTo>
                    <a:pt x="370" y="484"/>
                  </a:lnTo>
                  <a:lnTo>
                    <a:pt x="369" y="484"/>
                  </a:lnTo>
                  <a:lnTo>
                    <a:pt x="367" y="484"/>
                  </a:lnTo>
                  <a:lnTo>
                    <a:pt x="365" y="484"/>
                  </a:lnTo>
                  <a:lnTo>
                    <a:pt x="363" y="484"/>
                  </a:lnTo>
                  <a:lnTo>
                    <a:pt x="362" y="486"/>
                  </a:lnTo>
                  <a:lnTo>
                    <a:pt x="360" y="486"/>
                  </a:lnTo>
                  <a:lnTo>
                    <a:pt x="359" y="486"/>
                  </a:lnTo>
                  <a:lnTo>
                    <a:pt x="357" y="486"/>
                  </a:lnTo>
                  <a:lnTo>
                    <a:pt x="356" y="487"/>
                  </a:lnTo>
                  <a:lnTo>
                    <a:pt x="351" y="489"/>
                  </a:lnTo>
                  <a:lnTo>
                    <a:pt x="350" y="489"/>
                  </a:lnTo>
                  <a:lnTo>
                    <a:pt x="347" y="490"/>
                  </a:lnTo>
                  <a:lnTo>
                    <a:pt x="345" y="490"/>
                  </a:lnTo>
                  <a:lnTo>
                    <a:pt x="344" y="492"/>
                  </a:lnTo>
                  <a:lnTo>
                    <a:pt x="343" y="492"/>
                  </a:lnTo>
                  <a:lnTo>
                    <a:pt x="340" y="493"/>
                  </a:lnTo>
                  <a:lnTo>
                    <a:pt x="338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28" y="493"/>
                  </a:lnTo>
                  <a:lnTo>
                    <a:pt x="323" y="493"/>
                  </a:lnTo>
                  <a:lnTo>
                    <a:pt x="322" y="493"/>
                  </a:lnTo>
                  <a:lnTo>
                    <a:pt x="320" y="492"/>
                  </a:lnTo>
                  <a:lnTo>
                    <a:pt x="310" y="481"/>
                  </a:lnTo>
                  <a:lnTo>
                    <a:pt x="297" y="467"/>
                  </a:lnTo>
                  <a:lnTo>
                    <a:pt x="294" y="464"/>
                  </a:lnTo>
                  <a:lnTo>
                    <a:pt x="290" y="456"/>
                  </a:lnTo>
                  <a:lnTo>
                    <a:pt x="290" y="455"/>
                  </a:lnTo>
                  <a:lnTo>
                    <a:pt x="290" y="453"/>
                  </a:lnTo>
                  <a:lnTo>
                    <a:pt x="290" y="452"/>
                  </a:lnTo>
                  <a:lnTo>
                    <a:pt x="288" y="450"/>
                  </a:lnTo>
                  <a:lnTo>
                    <a:pt x="288" y="447"/>
                  </a:lnTo>
                  <a:lnTo>
                    <a:pt x="287" y="446"/>
                  </a:lnTo>
                  <a:lnTo>
                    <a:pt x="287" y="445"/>
                  </a:lnTo>
                  <a:lnTo>
                    <a:pt x="285" y="445"/>
                  </a:lnTo>
                  <a:lnTo>
                    <a:pt x="285" y="443"/>
                  </a:lnTo>
                  <a:lnTo>
                    <a:pt x="284" y="443"/>
                  </a:lnTo>
                  <a:lnTo>
                    <a:pt x="282" y="442"/>
                  </a:lnTo>
                  <a:lnTo>
                    <a:pt x="281" y="442"/>
                  </a:lnTo>
                  <a:lnTo>
                    <a:pt x="279" y="442"/>
                  </a:lnTo>
                  <a:lnTo>
                    <a:pt x="278" y="442"/>
                  </a:lnTo>
                  <a:lnTo>
                    <a:pt x="276" y="442"/>
                  </a:lnTo>
                  <a:lnTo>
                    <a:pt x="275" y="442"/>
                  </a:lnTo>
                  <a:lnTo>
                    <a:pt x="274" y="442"/>
                  </a:lnTo>
                  <a:lnTo>
                    <a:pt x="272" y="442"/>
                  </a:lnTo>
                  <a:lnTo>
                    <a:pt x="271" y="443"/>
                  </a:lnTo>
                  <a:lnTo>
                    <a:pt x="269" y="443"/>
                  </a:lnTo>
                  <a:lnTo>
                    <a:pt x="269" y="445"/>
                  </a:lnTo>
                  <a:lnTo>
                    <a:pt x="268" y="445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3" y="445"/>
                  </a:lnTo>
                  <a:lnTo>
                    <a:pt x="262" y="445"/>
                  </a:lnTo>
                  <a:lnTo>
                    <a:pt x="262" y="443"/>
                  </a:lnTo>
                  <a:lnTo>
                    <a:pt x="260" y="443"/>
                  </a:lnTo>
                  <a:lnTo>
                    <a:pt x="260" y="442"/>
                  </a:lnTo>
                  <a:lnTo>
                    <a:pt x="259" y="442"/>
                  </a:lnTo>
                  <a:lnTo>
                    <a:pt x="257" y="442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53" y="442"/>
                  </a:lnTo>
                  <a:lnTo>
                    <a:pt x="251" y="442"/>
                  </a:lnTo>
                  <a:lnTo>
                    <a:pt x="250" y="442"/>
                  </a:lnTo>
                  <a:lnTo>
                    <a:pt x="250" y="440"/>
                  </a:lnTo>
                  <a:lnTo>
                    <a:pt x="249" y="439"/>
                  </a:lnTo>
                  <a:lnTo>
                    <a:pt x="249" y="437"/>
                  </a:lnTo>
                  <a:lnTo>
                    <a:pt x="247" y="434"/>
                  </a:lnTo>
                  <a:lnTo>
                    <a:pt x="246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4" y="431"/>
                  </a:lnTo>
                  <a:lnTo>
                    <a:pt x="243" y="431"/>
                  </a:lnTo>
                  <a:lnTo>
                    <a:pt x="241" y="431"/>
                  </a:lnTo>
                  <a:lnTo>
                    <a:pt x="241" y="430"/>
                  </a:lnTo>
                  <a:lnTo>
                    <a:pt x="240" y="430"/>
                  </a:lnTo>
                  <a:lnTo>
                    <a:pt x="238" y="430"/>
                  </a:lnTo>
                  <a:lnTo>
                    <a:pt x="237" y="430"/>
                  </a:lnTo>
                  <a:lnTo>
                    <a:pt x="235" y="428"/>
                  </a:lnTo>
                  <a:lnTo>
                    <a:pt x="234" y="428"/>
                  </a:lnTo>
                  <a:lnTo>
                    <a:pt x="232" y="427"/>
                  </a:lnTo>
                  <a:lnTo>
                    <a:pt x="231" y="427"/>
                  </a:lnTo>
                  <a:lnTo>
                    <a:pt x="231" y="425"/>
                  </a:lnTo>
                  <a:lnTo>
                    <a:pt x="229" y="425"/>
                  </a:lnTo>
                  <a:lnTo>
                    <a:pt x="228" y="425"/>
                  </a:lnTo>
                  <a:lnTo>
                    <a:pt x="228" y="424"/>
                  </a:lnTo>
                  <a:lnTo>
                    <a:pt x="227" y="424"/>
                  </a:lnTo>
                  <a:lnTo>
                    <a:pt x="225" y="422"/>
                  </a:lnTo>
                  <a:lnTo>
                    <a:pt x="224" y="421"/>
                  </a:lnTo>
                  <a:lnTo>
                    <a:pt x="224" y="420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9" y="417"/>
                  </a:lnTo>
                  <a:lnTo>
                    <a:pt x="218" y="417"/>
                  </a:lnTo>
                  <a:lnTo>
                    <a:pt x="216" y="417"/>
                  </a:lnTo>
                  <a:lnTo>
                    <a:pt x="215" y="417"/>
                  </a:lnTo>
                  <a:lnTo>
                    <a:pt x="215" y="415"/>
                  </a:lnTo>
                  <a:lnTo>
                    <a:pt x="213" y="415"/>
                  </a:lnTo>
                  <a:lnTo>
                    <a:pt x="213" y="414"/>
                  </a:lnTo>
                  <a:lnTo>
                    <a:pt x="212" y="414"/>
                  </a:lnTo>
                  <a:lnTo>
                    <a:pt x="212" y="412"/>
                  </a:lnTo>
                  <a:lnTo>
                    <a:pt x="210" y="411"/>
                  </a:lnTo>
                  <a:lnTo>
                    <a:pt x="209" y="409"/>
                  </a:lnTo>
                  <a:lnTo>
                    <a:pt x="207" y="409"/>
                  </a:lnTo>
                  <a:lnTo>
                    <a:pt x="206" y="408"/>
                  </a:lnTo>
                  <a:lnTo>
                    <a:pt x="205" y="408"/>
                  </a:lnTo>
                  <a:lnTo>
                    <a:pt x="203" y="408"/>
                  </a:lnTo>
                  <a:lnTo>
                    <a:pt x="202" y="408"/>
                  </a:lnTo>
                  <a:lnTo>
                    <a:pt x="200" y="406"/>
                  </a:lnTo>
                  <a:lnTo>
                    <a:pt x="199" y="405"/>
                  </a:lnTo>
                  <a:lnTo>
                    <a:pt x="197" y="405"/>
                  </a:lnTo>
                  <a:lnTo>
                    <a:pt x="196" y="403"/>
                  </a:lnTo>
                  <a:lnTo>
                    <a:pt x="196" y="402"/>
                  </a:lnTo>
                  <a:lnTo>
                    <a:pt x="194" y="402"/>
                  </a:lnTo>
                  <a:lnTo>
                    <a:pt x="193" y="400"/>
                  </a:lnTo>
                  <a:lnTo>
                    <a:pt x="191" y="400"/>
                  </a:lnTo>
                  <a:lnTo>
                    <a:pt x="190" y="399"/>
                  </a:lnTo>
                  <a:lnTo>
                    <a:pt x="188" y="399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4" y="399"/>
                  </a:lnTo>
                  <a:lnTo>
                    <a:pt x="182" y="399"/>
                  </a:lnTo>
                  <a:lnTo>
                    <a:pt x="181" y="399"/>
                  </a:lnTo>
                  <a:lnTo>
                    <a:pt x="180" y="399"/>
                  </a:lnTo>
                  <a:lnTo>
                    <a:pt x="178" y="399"/>
                  </a:lnTo>
                  <a:lnTo>
                    <a:pt x="177" y="399"/>
                  </a:lnTo>
                  <a:lnTo>
                    <a:pt x="175" y="399"/>
                  </a:lnTo>
                  <a:lnTo>
                    <a:pt x="174" y="398"/>
                  </a:lnTo>
                  <a:lnTo>
                    <a:pt x="172" y="398"/>
                  </a:lnTo>
                  <a:lnTo>
                    <a:pt x="169" y="396"/>
                  </a:lnTo>
                  <a:lnTo>
                    <a:pt x="168" y="396"/>
                  </a:lnTo>
                  <a:lnTo>
                    <a:pt x="166" y="395"/>
                  </a:lnTo>
                  <a:lnTo>
                    <a:pt x="165" y="395"/>
                  </a:lnTo>
                  <a:lnTo>
                    <a:pt x="163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0" y="393"/>
                  </a:lnTo>
                  <a:lnTo>
                    <a:pt x="160" y="392"/>
                  </a:lnTo>
                  <a:lnTo>
                    <a:pt x="159" y="392"/>
                  </a:lnTo>
                  <a:lnTo>
                    <a:pt x="159" y="390"/>
                  </a:lnTo>
                  <a:lnTo>
                    <a:pt x="158" y="390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5" y="387"/>
                  </a:lnTo>
                  <a:lnTo>
                    <a:pt x="153" y="387"/>
                  </a:lnTo>
                  <a:lnTo>
                    <a:pt x="153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9" y="386"/>
                  </a:lnTo>
                  <a:lnTo>
                    <a:pt x="147" y="386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3" y="384"/>
                  </a:lnTo>
                  <a:lnTo>
                    <a:pt x="141" y="383"/>
                  </a:lnTo>
                  <a:lnTo>
                    <a:pt x="140" y="383"/>
                  </a:lnTo>
                  <a:lnTo>
                    <a:pt x="140" y="381"/>
                  </a:lnTo>
                  <a:lnTo>
                    <a:pt x="138" y="381"/>
                  </a:lnTo>
                  <a:lnTo>
                    <a:pt x="138" y="380"/>
                  </a:lnTo>
                  <a:lnTo>
                    <a:pt x="138" y="378"/>
                  </a:lnTo>
                  <a:lnTo>
                    <a:pt x="137" y="377"/>
                  </a:lnTo>
                  <a:lnTo>
                    <a:pt x="137" y="376"/>
                  </a:lnTo>
                  <a:lnTo>
                    <a:pt x="136" y="374"/>
                  </a:lnTo>
                  <a:lnTo>
                    <a:pt x="136" y="373"/>
                  </a:lnTo>
                  <a:lnTo>
                    <a:pt x="134" y="371"/>
                  </a:lnTo>
                  <a:lnTo>
                    <a:pt x="134" y="370"/>
                  </a:lnTo>
                  <a:lnTo>
                    <a:pt x="133" y="370"/>
                  </a:lnTo>
                  <a:lnTo>
                    <a:pt x="133" y="368"/>
                  </a:lnTo>
                  <a:lnTo>
                    <a:pt x="133" y="367"/>
                  </a:lnTo>
                  <a:lnTo>
                    <a:pt x="131" y="367"/>
                  </a:lnTo>
                  <a:lnTo>
                    <a:pt x="131" y="365"/>
                  </a:lnTo>
                  <a:lnTo>
                    <a:pt x="130" y="365"/>
                  </a:lnTo>
                  <a:lnTo>
                    <a:pt x="130" y="364"/>
                  </a:lnTo>
                  <a:lnTo>
                    <a:pt x="128" y="364"/>
                  </a:lnTo>
                  <a:lnTo>
                    <a:pt x="127" y="362"/>
                  </a:lnTo>
                  <a:lnTo>
                    <a:pt x="125" y="362"/>
                  </a:lnTo>
                  <a:lnTo>
                    <a:pt x="124" y="362"/>
                  </a:lnTo>
                  <a:lnTo>
                    <a:pt x="122" y="361"/>
                  </a:lnTo>
                  <a:lnTo>
                    <a:pt x="121" y="361"/>
                  </a:lnTo>
                  <a:lnTo>
                    <a:pt x="119" y="359"/>
                  </a:lnTo>
                  <a:lnTo>
                    <a:pt x="118" y="359"/>
                  </a:lnTo>
                  <a:lnTo>
                    <a:pt x="116" y="358"/>
                  </a:lnTo>
                  <a:lnTo>
                    <a:pt x="115" y="358"/>
                  </a:lnTo>
                  <a:lnTo>
                    <a:pt x="113" y="358"/>
                  </a:lnTo>
                  <a:lnTo>
                    <a:pt x="112" y="356"/>
                  </a:lnTo>
                  <a:lnTo>
                    <a:pt x="111" y="356"/>
                  </a:lnTo>
                  <a:lnTo>
                    <a:pt x="109" y="356"/>
                  </a:lnTo>
                  <a:lnTo>
                    <a:pt x="108" y="355"/>
                  </a:lnTo>
                  <a:lnTo>
                    <a:pt x="106" y="355"/>
                  </a:lnTo>
                  <a:lnTo>
                    <a:pt x="105" y="355"/>
                  </a:lnTo>
                  <a:lnTo>
                    <a:pt x="103" y="355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99" y="355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6" y="353"/>
                  </a:lnTo>
                  <a:lnTo>
                    <a:pt x="94" y="353"/>
                  </a:lnTo>
                  <a:lnTo>
                    <a:pt x="93" y="353"/>
                  </a:lnTo>
                  <a:lnTo>
                    <a:pt x="91" y="353"/>
                  </a:lnTo>
                  <a:lnTo>
                    <a:pt x="90" y="353"/>
                  </a:lnTo>
                  <a:lnTo>
                    <a:pt x="90" y="352"/>
                  </a:lnTo>
                  <a:lnTo>
                    <a:pt x="89" y="352"/>
                  </a:lnTo>
                  <a:lnTo>
                    <a:pt x="87" y="352"/>
                  </a:lnTo>
                  <a:lnTo>
                    <a:pt x="86" y="352"/>
                  </a:lnTo>
                  <a:lnTo>
                    <a:pt x="84" y="352"/>
                  </a:lnTo>
                  <a:lnTo>
                    <a:pt x="83" y="352"/>
                  </a:lnTo>
                  <a:lnTo>
                    <a:pt x="81" y="351"/>
                  </a:lnTo>
                  <a:lnTo>
                    <a:pt x="80" y="351"/>
                  </a:lnTo>
                  <a:lnTo>
                    <a:pt x="78" y="351"/>
                  </a:lnTo>
                  <a:lnTo>
                    <a:pt x="77" y="351"/>
                  </a:lnTo>
                  <a:lnTo>
                    <a:pt x="75" y="351"/>
                  </a:lnTo>
                  <a:lnTo>
                    <a:pt x="74" y="349"/>
                  </a:lnTo>
                  <a:lnTo>
                    <a:pt x="72" y="349"/>
                  </a:lnTo>
                  <a:lnTo>
                    <a:pt x="71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7" y="349"/>
                  </a:lnTo>
                  <a:lnTo>
                    <a:pt x="65" y="349"/>
                  </a:lnTo>
                  <a:lnTo>
                    <a:pt x="64" y="349"/>
                  </a:lnTo>
                  <a:lnTo>
                    <a:pt x="61" y="349"/>
                  </a:lnTo>
                  <a:lnTo>
                    <a:pt x="59" y="349"/>
                  </a:lnTo>
                  <a:lnTo>
                    <a:pt x="58" y="349"/>
                  </a:lnTo>
                  <a:lnTo>
                    <a:pt x="56" y="349"/>
                  </a:lnTo>
                  <a:lnTo>
                    <a:pt x="55" y="349"/>
                  </a:lnTo>
                  <a:lnTo>
                    <a:pt x="53" y="351"/>
                  </a:lnTo>
                  <a:lnTo>
                    <a:pt x="52" y="351"/>
                  </a:lnTo>
                  <a:lnTo>
                    <a:pt x="50" y="351"/>
                  </a:lnTo>
                  <a:lnTo>
                    <a:pt x="49" y="351"/>
                  </a:lnTo>
                  <a:lnTo>
                    <a:pt x="47" y="351"/>
                  </a:lnTo>
                  <a:lnTo>
                    <a:pt x="46" y="351"/>
                  </a:lnTo>
                  <a:lnTo>
                    <a:pt x="44" y="351"/>
                  </a:lnTo>
                  <a:lnTo>
                    <a:pt x="43" y="351"/>
                  </a:lnTo>
                  <a:lnTo>
                    <a:pt x="42" y="352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7" y="351"/>
                  </a:lnTo>
                  <a:lnTo>
                    <a:pt x="37" y="352"/>
                  </a:lnTo>
                  <a:lnTo>
                    <a:pt x="36" y="352"/>
                  </a:lnTo>
                  <a:lnTo>
                    <a:pt x="34" y="352"/>
                  </a:lnTo>
                  <a:lnTo>
                    <a:pt x="33" y="352"/>
                  </a:lnTo>
                  <a:lnTo>
                    <a:pt x="31" y="352"/>
                  </a:lnTo>
                  <a:lnTo>
                    <a:pt x="30" y="352"/>
                  </a:lnTo>
                  <a:lnTo>
                    <a:pt x="28" y="353"/>
                  </a:lnTo>
                  <a:lnTo>
                    <a:pt x="27" y="353"/>
                  </a:lnTo>
                  <a:lnTo>
                    <a:pt x="25" y="353"/>
                  </a:lnTo>
                  <a:lnTo>
                    <a:pt x="24" y="355"/>
                  </a:lnTo>
                  <a:lnTo>
                    <a:pt x="22" y="355"/>
                  </a:lnTo>
                  <a:lnTo>
                    <a:pt x="21" y="355"/>
                  </a:lnTo>
                  <a:lnTo>
                    <a:pt x="21" y="356"/>
                  </a:lnTo>
                  <a:lnTo>
                    <a:pt x="20" y="356"/>
                  </a:lnTo>
                  <a:lnTo>
                    <a:pt x="18" y="358"/>
                  </a:lnTo>
                  <a:lnTo>
                    <a:pt x="17" y="359"/>
                  </a:lnTo>
                  <a:lnTo>
                    <a:pt x="15" y="361"/>
                  </a:lnTo>
                  <a:lnTo>
                    <a:pt x="14" y="362"/>
                  </a:lnTo>
                  <a:lnTo>
                    <a:pt x="12" y="362"/>
                  </a:lnTo>
                  <a:lnTo>
                    <a:pt x="12" y="364"/>
                  </a:lnTo>
                  <a:lnTo>
                    <a:pt x="11" y="364"/>
                  </a:lnTo>
                  <a:lnTo>
                    <a:pt x="9" y="365"/>
                  </a:lnTo>
                  <a:lnTo>
                    <a:pt x="8" y="365"/>
                  </a:lnTo>
                  <a:lnTo>
                    <a:pt x="8" y="367"/>
                  </a:lnTo>
                  <a:lnTo>
                    <a:pt x="6" y="367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2" y="364"/>
                  </a:lnTo>
                  <a:lnTo>
                    <a:pt x="0" y="364"/>
                  </a:lnTo>
                  <a:lnTo>
                    <a:pt x="0" y="361"/>
                  </a:lnTo>
                  <a:lnTo>
                    <a:pt x="0" y="359"/>
                  </a:lnTo>
                  <a:lnTo>
                    <a:pt x="0" y="358"/>
                  </a:lnTo>
                  <a:lnTo>
                    <a:pt x="2" y="358"/>
                  </a:lnTo>
                  <a:lnTo>
                    <a:pt x="2" y="356"/>
                  </a:lnTo>
                  <a:lnTo>
                    <a:pt x="2" y="355"/>
                  </a:lnTo>
                  <a:lnTo>
                    <a:pt x="3" y="353"/>
                  </a:lnTo>
                  <a:lnTo>
                    <a:pt x="3" y="352"/>
                  </a:lnTo>
                  <a:lnTo>
                    <a:pt x="3" y="351"/>
                  </a:lnTo>
                  <a:lnTo>
                    <a:pt x="5" y="351"/>
                  </a:lnTo>
                  <a:lnTo>
                    <a:pt x="5" y="349"/>
                  </a:lnTo>
                  <a:lnTo>
                    <a:pt x="5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3"/>
                  </a:lnTo>
                  <a:lnTo>
                    <a:pt x="5" y="342"/>
                  </a:lnTo>
                  <a:lnTo>
                    <a:pt x="3" y="340"/>
                  </a:lnTo>
                  <a:lnTo>
                    <a:pt x="3" y="339"/>
                  </a:lnTo>
                  <a:lnTo>
                    <a:pt x="2" y="337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2" y="333"/>
                  </a:lnTo>
                  <a:lnTo>
                    <a:pt x="3" y="331"/>
                  </a:lnTo>
                  <a:lnTo>
                    <a:pt x="3" y="330"/>
                  </a:lnTo>
                  <a:lnTo>
                    <a:pt x="3" y="329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3" y="324"/>
                  </a:lnTo>
                  <a:lnTo>
                    <a:pt x="3" y="323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7"/>
                  </a:lnTo>
                  <a:lnTo>
                    <a:pt x="6" y="315"/>
                  </a:lnTo>
                  <a:lnTo>
                    <a:pt x="6" y="314"/>
                  </a:lnTo>
                  <a:lnTo>
                    <a:pt x="8" y="312"/>
                  </a:lnTo>
                  <a:lnTo>
                    <a:pt x="8" y="311"/>
                  </a:lnTo>
                  <a:lnTo>
                    <a:pt x="9" y="311"/>
                  </a:lnTo>
                  <a:lnTo>
                    <a:pt x="11" y="309"/>
                  </a:lnTo>
                  <a:lnTo>
                    <a:pt x="12" y="309"/>
                  </a:lnTo>
                  <a:lnTo>
                    <a:pt x="14" y="309"/>
                  </a:lnTo>
                  <a:lnTo>
                    <a:pt x="14" y="308"/>
                  </a:lnTo>
                  <a:lnTo>
                    <a:pt x="15" y="308"/>
                  </a:lnTo>
                  <a:lnTo>
                    <a:pt x="17" y="308"/>
                  </a:lnTo>
                  <a:lnTo>
                    <a:pt x="18" y="308"/>
                  </a:lnTo>
                  <a:lnTo>
                    <a:pt x="20" y="308"/>
                  </a:lnTo>
                  <a:lnTo>
                    <a:pt x="21" y="307"/>
                  </a:lnTo>
                  <a:lnTo>
                    <a:pt x="22" y="307"/>
                  </a:lnTo>
                  <a:lnTo>
                    <a:pt x="22" y="305"/>
                  </a:lnTo>
                  <a:lnTo>
                    <a:pt x="24" y="305"/>
                  </a:lnTo>
                  <a:lnTo>
                    <a:pt x="25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30" y="301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3" y="299"/>
                  </a:lnTo>
                  <a:lnTo>
                    <a:pt x="34" y="298"/>
                  </a:lnTo>
                  <a:lnTo>
                    <a:pt x="36" y="298"/>
                  </a:lnTo>
                  <a:lnTo>
                    <a:pt x="37" y="296"/>
                  </a:lnTo>
                  <a:lnTo>
                    <a:pt x="37" y="295"/>
                  </a:lnTo>
                  <a:lnTo>
                    <a:pt x="40" y="293"/>
                  </a:lnTo>
                  <a:lnTo>
                    <a:pt x="40" y="292"/>
                  </a:lnTo>
                  <a:lnTo>
                    <a:pt x="42" y="290"/>
                  </a:lnTo>
                  <a:lnTo>
                    <a:pt x="43" y="289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9" y="289"/>
                  </a:lnTo>
                  <a:lnTo>
                    <a:pt x="50" y="289"/>
                  </a:lnTo>
                  <a:lnTo>
                    <a:pt x="52" y="289"/>
                  </a:lnTo>
                  <a:lnTo>
                    <a:pt x="53" y="289"/>
                  </a:lnTo>
                  <a:lnTo>
                    <a:pt x="55" y="287"/>
                  </a:lnTo>
                  <a:lnTo>
                    <a:pt x="56" y="287"/>
                  </a:lnTo>
                  <a:lnTo>
                    <a:pt x="58" y="286"/>
                  </a:lnTo>
                  <a:lnTo>
                    <a:pt x="59" y="286"/>
                  </a:lnTo>
                  <a:lnTo>
                    <a:pt x="61" y="286"/>
                  </a:lnTo>
                  <a:lnTo>
                    <a:pt x="61" y="284"/>
                  </a:lnTo>
                  <a:lnTo>
                    <a:pt x="62" y="284"/>
                  </a:lnTo>
                  <a:lnTo>
                    <a:pt x="64" y="284"/>
                  </a:lnTo>
                  <a:lnTo>
                    <a:pt x="65" y="284"/>
                  </a:lnTo>
                  <a:lnTo>
                    <a:pt x="67" y="286"/>
                  </a:lnTo>
                  <a:lnTo>
                    <a:pt x="68" y="286"/>
                  </a:lnTo>
                  <a:lnTo>
                    <a:pt x="68" y="284"/>
                  </a:lnTo>
                  <a:lnTo>
                    <a:pt x="69" y="284"/>
                  </a:lnTo>
                  <a:lnTo>
                    <a:pt x="71" y="283"/>
                  </a:lnTo>
                  <a:lnTo>
                    <a:pt x="71" y="282"/>
                  </a:lnTo>
                  <a:lnTo>
                    <a:pt x="72" y="282"/>
                  </a:lnTo>
                  <a:lnTo>
                    <a:pt x="72" y="280"/>
                  </a:lnTo>
                  <a:lnTo>
                    <a:pt x="74" y="279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77" y="277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80" y="279"/>
                  </a:lnTo>
                  <a:lnTo>
                    <a:pt x="81" y="279"/>
                  </a:lnTo>
                  <a:lnTo>
                    <a:pt x="81" y="280"/>
                  </a:lnTo>
                  <a:lnTo>
                    <a:pt x="83" y="280"/>
                  </a:lnTo>
                  <a:lnTo>
                    <a:pt x="84" y="280"/>
                  </a:lnTo>
                  <a:lnTo>
                    <a:pt x="86" y="280"/>
                  </a:lnTo>
                  <a:lnTo>
                    <a:pt x="87" y="280"/>
                  </a:lnTo>
                  <a:lnTo>
                    <a:pt x="89" y="280"/>
                  </a:lnTo>
                  <a:lnTo>
                    <a:pt x="90" y="279"/>
                  </a:lnTo>
                  <a:lnTo>
                    <a:pt x="91" y="277"/>
                  </a:lnTo>
                  <a:lnTo>
                    <a:pt x="93" y="277"/>
                  </a:lnTo>
                  <a:lnTo>
                    <a:pt x="93" y="276"/>
                  </a:lnTo>
                  <a:lnTo>
                    <a:pt x="94" y="276"/>
                  </a:lnTo>
                  <a:lnTo>
                    <a:pt x="94" y="274"/>
                  </a:lnTo>
                  <a:lnTo>
                    <a:pt x="96" y="274"/>
                  </a:lnTo>
                  <a:lnTo>
                    <a:pt x="97" y="273"/>
                  </a:lnTo>
                  <a:lnTo>
                    <a:pt x="99" y="273"/>
                  </a:lnTo>
                  <a:lnTo>
                    <a:pt x="99" y="271"/>
                  </a:lnTo>
                  <a:lnTo>
                    <a:pt x="100" y="271"/>
                  </a:lnTo>
                  <a:lnTo>
                    <a:pt x="102" y="271"/>
                  </a:lnTo>
                  <a:lnTo>
                    <a:pt x="103" y="271"/>
                  </a:lnTo>
                  <a:lnTo>
                    <a:pt x="105" y="271"/>
                  </a:lnTo>
                  <a:lnTo>
                    <a:pt x="106" y="271"/>
                  </a:lnTo>
                  <a:lnTo>
                    <a:pt x="106" y="270"/>
                  </a:lnTo>
                  <a:lnTo>
                    <a:pt x="108" y="270"/>
                  </a:lnTo>
                  <a:lnTo>
                    <a:pt x="109" y="268"/>
                  </a:lnTo>
                  <a:lnTo>
                    <a:pt x="111" y="268"/>
                  </a:lnTo>
                  <a:lnTo>
                    <a:pt x="111" y="267"/>
                  </a:lnTo>
                  <a:lnTo>
                    <a:pt x="112" y="265"/>
                  </a:lnTo>
                  <a:lnTo>
                    <a:pt x="112" y="264"/>
                  </a:lnTo>
                  <a:lnTo>
                    <a:pt x="112" y="262"/>
                  </a:lnTo>
                  <a:lnTo>
                    <a:pt x="112" y="261"/>
                  </a:lnTo>
                  <a:lnTo>
                    <a:pt x="112" y="260"/>
                  </a:lnTo>
                  <a:lnTo>
                    <a:pt x="111" y="258"/>
                  </a:lnTo>
                  <a:lnTo>
                    <a:pt x="111" y="257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1" y="252"/>
                  </a:lnTo>
                  <a:lnTo>
                    <a:pt x="112" y="252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5" y="251"/>
                  </a:lnTo>
                  <a:lnTo>
                    <a:pt x="116" y="251"/>
                  </a:lnTo>
                  <a:lnTo>
                    <a:pt x="119" y="252"/>
                  </a:lnTo>
                  <a:lnTo>
                    <a:pt x="121" y="252"/>
                  </a:lnTo>
                  <a:lnTo>
                    <a:pt x="122" y="252"/>
                  </a:lnTo>
                  <a:lnTo>
                    <a:pt x="124" y="252"/>
                  </a:lnTo>
                  <a:lnTo>
                    <a:pt x="125" y="252"/>
                  </a:lnTo>
                  <a:lnTo>
                    <a:pt x="127" y="251"/>
                  </a:lnTo>
                  <a:lnTo>
                    <a:pt x="128" y="251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1" y="248"/>
                  </a:lnTo>
                  <a:lnTo>
                    <a:pt x="133" y="248"/>
                  </a:lnTo>
                  <a:lnTo>
                    <a:pt x="134" y="248"/>
                  </a:lnTo>
                  <a:lnTo>
                    <a:pt x="134" y="246"/>
                  </a:lnTo>
                  <a:lnTo>
                    <a:pt x="136" y="246"/>
                  </a:lnTo>
                  <a:lnTo>
                    <a:pt x="137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40" y="245"/>
                  </a:lnTo>
                  <a:lnTo>
                    <a:pt x="141" y="245"/>
                  </a:lnTo>
                  <a:lnTo>
                    <a:pt x="143" y="245"/>
                  </a:lnTo>
                  <a:lnTo>
                    <a:pt x="143" y="243"/>
                  </a:lnTo>
                  <a:lnTo>
                    <a:pt x="146" y="243"/>
                  </a:lnTo>
                  <a:lnTo>
                    <a:pt x="147" y="243"/>
                  </a:lnTo>
                  <a:lnTo>
                    <a:pt x="149" y="242"/>
                  </a:lnTo>
                  <a:lnTo>
                    <a:pt x="150" y="240"/>
                  </a:lnTo>
                  <a:lnTo>
                    <a:pt x="150" y="239"/>
                  </a:lnTo>
                  <a:lnTo>
                    <a:pt x="152" y="239"/>
                  </a:lnTo>
                  <a:lnTo>
                    <a:pt x="152" y="237"/>
                  </a:lnTo>
                  <a:lnTo>
                    <a:pt x="152" y="236"/>
                  </a:lnTo>
                  <a:lnTo>
                    <a:pt x="152" y="235"/>
                  </a:lnTo>
                  <a:lnTo>
                    <a:pt x="150" y="235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0" y="230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6"/>
                  </a:lnTo>
                  <a:lnTo>
                    <a:pt x="149" y="224"/>
                  </a:lnTo>
                  <a:lnTo>
                    <a:pt x="150" y="223"/>
                  </a:lnTo>
                  <a:lnTo>
                    <a:pt x="150" y="221"/>
                  </a:lnTo>
                  <a:lnTo>
                    <a:pt x="150" y="220"/>
                  </a:lnTo>
                  <a:lnTo>
                    <a:pt x="152" y="218"/>
                  </a:lnTo>
                  <a:lnTo>
                    <a:pt x="152" y="217"/>
                  </a:lnTo>
                  <a:lnTo>
                    <a:pt x="152" y="215"/>
                  </a:lnTo>
                  <a:lnTo>
                    <a:pt x="152" y="214"/>
                  </a:lnTo>
                  <a:lnTo>
                    <a:pt x="152" y="211"/>
                  </a:lnTo>
                  <a:lnTo>
                    <a:pt x="152" y="210"/>
                  </a:lnTo>
                  <a:lnTo>
                    <a:pt x="152" y="208"/>
                  </a:lnTo>
                  <a:lnTo>
                    <a:pt x="152" y="207"/>
                  </a:lnTo>
                  <a:lnTo>
                    <a:pt x="150" y="207"/>
                  </a:lnTo>
                  <a:lnTo>
                    <a:pt x="150" y="205"/>
                  </a:lnTo>
                  <a:lnTo>
                    <a:pt x="150" y="204"/>
                  </a:lnTo>
                  <a:lnTo>
                    <a:pt x="150" y="201"/>
                  </a:lnTo>
                  <a:lnTo>
                    <a:pt x="150" y="199"/>
                  </a:lnTo>
                  <a:lnTo>
                    <a:pt x="152" y="199"/>
                  </a:lnTo>
                  <a:lnTo>
                    <a:pt x="152" y="196"/>
                  </a:lnTo>
                  <a:lnTo>
                    <a:pt x="153" y="195"/>
                  </a:lnTo>
                  <a:lnTo>
                    <a:pt x="155" y="195"/>
                  </a:lnTo>
                  <a:lnTo>
                    <a:pt x="156" y="193"/>
                  </a:lnTo>
                  <a:lnTo>
                    <a:pt x="158" y="193"/>
                  </a:lnTo>
                  <a:lnTo>
                    <a:pt x="159" y="192"/>
                  </a:lnTo>
                  <a:lnTo>
                    <a:pt x="159" y="191"/>
                  </a:lnTo>
                  <a:lnTo>
                    <a:pt x="160" y="191"/>
                  </a:lnTo>
                  <a:lnTo>
                    <a:pt x="160" y="189"/>
                  </a:lnTo>
                  <a:lnTo>
                    <a:pt x="162" y="189"/>
                  </a:lnTo>
                  <a:lnTo>
                    <a:pt x="162" y="188"/>
                  </a:lnTo>
                  <a:lnTo>
                    <a:pt x="163" y="186"/>
                  </a:lnTo>
                  <a:lnTo>
                    <a:pt x="163" y="185"/>
                  </a:lnTo>
                  <a:lnTo>
                    <a:pt x="163" y="183"/>
                  </a:lnTo>
                  <a:lnTo>
                    <a:pt x="163" y="182"/>
                  </a:lnTo>
                  <a:lnTo>
                    <a:pt x="162" y="180"/>
                  </a:lnTo>
                  <a:lnTo>
                    <a:pt x="160" y="179"/>
                  </a:lnTo>
                  <a:lnTo>
                    <a:pt x="159" y="179"/>
                  </a:lnTo>
                  <a:lnTo>
                    <a:pt x="158" y="179"/>
                  </a:lnTo>
                  <a:lnTo>
                    <a:pt x="156" y="179"/>
                  </a:lnTo>
                  <a:lnTo>
                    <a:pt x="155" y="179"/>
                  </a:lnTo>
                  <a:lnTo>
                    <a:pt x="153" y="179"/>
                  </a:lnTo>
                  <a:lnTo>
                    <a:pt x="152" y="180"/>
                  </a:lnTo>
                  <a:lnTo>
                    <a:pt x="150" y="180"/>
                  </a:lnTo>
                  <a:lnTo>
                    <a:pt x="149" y="180"/>
                  </a:lnTo>
                  <a:lnTo>
                    <a:pt x="147" y="180"/>
                  </a:lnTo>
                  <a:lnTo>
                    <a:pt x="147" y="179"/>
                  </a:lnTo>
                  <a:lnTo>
                    <a:pt x="146" y="179"/>
                  </a:lnTo>
                  <a:lnTo>
                    <a:pt x="146" y="177"/>
                  </a:lnTo>
                  <a:lnTo>
                    <a:pt x="146" y="176"/>
                  </a:lnTo>
                  <a:lnTo>
                    <a:pt x="146" y="174"/>
                  </a:lnTo>
                  <a:lnTo>
                    <a:pt x="146" y="173"/>
                  </a:lnTo>
                  <a:lnTo>
                    <a:pt x="146" y="171"/>
                  </a:lnTo>
                  <a:lnTo>
                    <a:pt x="146" y="170"/>
                  </a:lnTo>
                  <a:lnTo>
                    <a:pt x="147" y="170"/>
                  </a:lnTo>
                  <a:lnTo>
                    <a:pt x="147" y="168"/>
                  </a:lnTo>
                  <a:lnTo>
                    <a:pt x="149" y="168"/>
                  </a:lnTo>
                  <a:lnTo>
                    <a:pt x="149" y="167"/>
                  </a:lnTo>
                  <a:lnTo>
                    <a:pt x="149" y="166"/>
                  </a:lnTo>
                  <a:lnTo>
                    <a:pt x="149" y="164"/>
                  </a:lnTo>
                  <a:lnTo>
                    <a:pt x="147" y="164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7" y="160"/>
                  </a:lnTo>
                  <a:lnTo>
                    <a:pt x="147" y="158"/>
                  </a:lnTo>
                  <a:lnTo>
                    <a:pt x="149" y="157"/>
                  </a:lnTo>
                  <a:lnTo>
                    <a:pt x="149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50" y="152"/>
                  </a:lnTo>
                  <a:lnTo>
                    <a:pt x="150" y="151"/>
                  </a:lnTo>
                  <a:lnTo>
                    <a:pt x="150" y="149"/>
                  </a:lnTo>
                  <a:lnTo>
                    <a:pt x="150" y="148"/>
                  </a:lnTo>
                  <a:lnTo>
                    <a:pt x="150" y="146"/>
                  </a:lnTo>
                  <a:lnTo>
                    <a:pt x="152" y="146"/>
                  </a:lnTo>
                  <a:lnTo>
                    <a:pt x="152" y="145"/>
                  </a:lnTo>
                  <a:lnTo>
                    <a:pt x="152" y="144"/>
                  </a:lnTo>
                  <a:lnTo>
                    <a:pt x="152" y="142"/>
                  </a:lnTo>
                  <a:lnTo>
                    <a:pt x="152" y="141"/>
                  </a:lnTo>
                  <a:lnTo>
                    <a:pt x="152" y="139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52" y="135"/>
                  </a:lnTo>
                  <a:lnTo>
                    <a:pt x="152" y="133"/>
                  </a:lnTo>
                  <a:lnTo>
                    <a:pt x="152" y="132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5" y="123"/>
                  </a:lnTo>
                  <a:lnTo>
                    <a:pt x="156" y="122"/>
                  </a:lnTo>
                  <a:lnTo>
                    <a:pt x="156" y="120"/>
                  </a:lnTo>
                  <a:lnTo>
                    <a:pt x="156" y="119"/>
                  </a:lnTo>
                  <a:lnTo>
                    <a:pt x="156" y="117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6" y="113"/>
                  </a:lnTo>
                  <a:lnTo>
                    <a:pt x="158" y="111"/>
                  </a:lnTo>
                  <a:lnTo>
                    <a:pt x="158" y="110"/>
                  </a:lnTo>
                  <a:lnTo>
                    <a:pt x="158" y="108"/>
                  </a:lnTo>
                  <a:lnTo>
                    <a:pt x="158" y="107"/>
                  </a:lnTo>
                  <a:lnTo>
                    <a:pt x="156" y="107"/>
                  </a:lnTo>
                  <a:lnTo>
                    <a:pt x="155" y="107"/>
                  </a:lnTo>
                  <a:lnTo>
                    <a:pt x="155" y="105"/>
                  </a:lnTo>
                  <a:lnTo>
                    <a:pt x="153" y="105"/>
                  </a:lnTo>
                  <a:lnTo>
                    <a:pt x="152" y="104"/>
                  </a:lnTo>
                  <a:lnTo>
                    <a:pt x="150" y="102"/>
                  </a:lnTo>
                  <a:lnTo>
                    <a:pt x="150" y="101"/>
                  </a:lnTo>
                  <a:lnTo>
                    <a:pt x="150" y="99"/>
                  </a:lnTo>
                  <a:lnTo>
                    <a:pt x="150" y="98"/>
                  </a:lnTo>
                  <a:lnTo>
                    <a:pt x="149" y="97"/>
                  </a:lnTo>
                  <a:lnTo>
                    <a:pt x="147" y="95"/>
                  </a:lnTo>
                  <a:lnTo>
                    <a:pt x="146" y="95"/>
                  </a:lnTo>
                  <a:lnTo>
                    <a:pt x="146" y="94"/>
                  </a:lnTo>
                  <a:lnTo>
                    <a:pt x="144" y="94"/>
                  </a:lnTo>
                  <a:lnTo>
                    <a:pt x="144" y="92"/>
                  </a:lnTo>
                  <a:lnTo>
                    <a:pt x="143" y="91"/>
                  </a:lnTo>
                  <a:lnTo>
                    <a:pt x="143" y="89"/>
                  </a:lnTo>
                  <a:lnTo>
                    <a:pt x="143" y="88"/>
                  </a:lnTo>
                  <a:lnTo>
                    <a:pt x="143" y="86"/>
                  </a:lnTo>
                  <a:lnTo>
                    <a:pt x="143" y="85"/>
                  </a:lnTo>
                  <a:lnTo>
                    <a:pt x="143" y="83"/>
                  </a:lnTo>
                  <a:lnTo>
                    <a:pt x="144" y="82"/>
                  </a:lnTo>
                  <a:lnTo>
                    <a:pt x="144" y="80"/>
                  </a:lnTo>
                  <a:lnTo>
                    <a:pt x="144" y="79"/>
                  </a:lnTo>
                  <a:lnTo>
                    <a:pt x="144" y="77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1" y="75"/>
                  </a:lnTo>
                  <a:lnTo>
                    <a:pt x="140" y="73"/>
                  </a:lnTo>
                  <a:lnTo>
                    <a:pt x="138" y="72"/>
                  </a:lnTo>
                  <a:lnTo>
                    <a:pt x="137" y="70"/>
                  </a:lnTo>
                  <a:lnTo>
                    <a:pt x="137" y="69"/>
                  </a:lnTo>
                  <a:lnTo>
                    <a:pt x="137" y="67"/>
                  </a:lnTo>
                  <a:lnTo>
                    <a:pt x="137" y="66"/>
                  </a:lnTo>
                  <a:lnTo>
                    <a:pt x="137" y="64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7"/>
                  </a:lnTo>
                  <a:lnTo>
                    <a:pt x="138" y="55"/>
                  </a:lnTo>
                  <a:lnTo>
                    <a:pt x="138" y="52"/>
                  </a:lnTo>
                  <a:lnTo>
                    <a:pt x="138" y="51"/>
                  </a:lnTo>
                  <a:lnTo>
                    <a:pt x="138" y="50"/>
                  </a:lnTo>
                  <a:lnTo>
                    <a:pt x="137" y="50"/>
                  </a:lnTo>
                  <a:lnTo>
                    <a:pt x="137" y="48"/>
                  </a:lnTo>
                  <a:lnTo>
                    <a:pt x="137" y="47"/>
                  </a:lnTo>
                  <a:lnTo>
                    <a:pt x="137" y="45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1"/>
                  </a:lnTo>
                  <a:lnTo>
                    <a:pt x="136" y="39"/>
                  </a:lnTo>
                  <a:lnTo>
                    <a:pt x="136" y="38"/>
                  </a:lnTo>
                  <a:lnTo>
                    <a:pt x="136" y="36"/>
                  </a:lnTo>
                  <a:lnTo>
                    <a:pt x="134" y="35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1" y="29"/>
                  </a:lnTo>
                  <a:lnTo>
                    <a:pt x="130" y="28"/>
                  </a:lnTo>
                  <a:lnTo>
                    <a:pt x="130" y="26"/>
                  </a:lnTo>
                  <a:lnTo>
                    <a:pt x="128" y="26"/>
                  </a:lnTo>
                  <a:lnTo>
                    <a:pt x="128" y="25"/>
                  </a:lnTo>
                  <a:lnTo>
                    <a:pt x="127" y="25"/>
                  </a:lnTo>
                  <a:lnTo>
                    <a:pt x="125" y="25"/>
                  </a:lnTo>
                  <a:lnTo>
                    <a:pt x="124" y="25"/>
                  </a:lnTo>
                  <a:lnTo>
                    <a:pt x="124" y="23"/>
                  </a:lnTo>
                  <a:lnTo>
                    <a:pt x="124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22" y="19"/>
                  </a:lnTo>
                  <a:lnTo>
                    <a:pt x="121" y="19"/>
                  </a:lnTo>
                  <a:lnTo>
                    <a:pt x="119" y="17"/>
                  </a:lnTo>
                  <a:lnTo>
                    <a:pt x="119" y="16"/>
                  </a:lnTo>
                  <a:lnTo>
                    <a:pt x="119" y="14"/>
                  </a:lnTo>
                  <a:lnTo>
                    <a:pt x="118" y="14"/>
                  </a:lnTo>
                  <a:lnTo>
                    <a:pt x="118" y="13"/>
                  </a:lnTo>
                  <a:lnTo>
                    <a:pt x="116" y="13"/>
                  </a:lnTo>
                  <a:lnTo>
                    <a:pt x="116" y="11"/>
                  </a:lnTo>
                  <a:lnTo>
                    <a:pt x="116" y="10"/>
                  </a:lnTo>
                  <a:lnTo>
                    <a:pt x="115" y="10"/>
                  </a:lnTo>
                  <a:lnTo>
                    <a:pt x="113" y="8"/>
                  </a:lnTo>
                  <a:lnTo>
                    <a:pt x="112" y="8"/>
                  </a:lnTo>
                  <a:lnTo>
                    <a:pt x="111" y="7"/>
                  </a:lnTo>
                  <a:lnTo>
                    <a:pt x="111" y="6"/>
                  </a:lnTo>
                  <a:lnTo>
                    <a:pt x="109" y="6"/>
                  </a:lnTo>
                  <a:lnTo>
                    <a:pt x="108" y="6"/>
                  </a:lnTo>
                  <a:lnTo>
                    <a:pt x="108" y="4"/>
                  </a:lnTo>
                  <a:lnTo>
                    <a:pt x="106" y="4"/>
                  </a:lnTo>
                  <a:lnTo>
                    <a:pt x="105" y="3"/>
                  </a:lnTo>
                  <a:lnTo>
                    <a:pt x="103" y="3"/>
                  </a:lnTo>
                  <a:lnTo>
                    <a:pt x="103" y="1"/>
                  </a:lnTo>
                  <a:lnTo>
                    <a:pt x="102" y="1"/>
                  </a:lnTo>
                  <a:lnTo>
                    <a:pt x="100" y="0"/>
                  </a:lnTo>
                  <a:lnTo>
                    <a:pt x="100" y="1"/>
                  </a:lnTo>
                  <a:lnTo>
                    <a:pt x="99" y="1"/>
                  </a:lnTo>
                  <a:lnTo>
                    <a:pt x="97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4" y="6"/>
                  </a:lnTo>
                  <a:lnTo>
                    <a:pt x="93" y="6"/>
                  </a:lnTo>
                  <a:lnTo>
                    <a:pt x="91" y="7"/>
                  </a:lnTo>
                  <a:lnTo>
                    <a:pt x="90" y="7"/>
                  </a:lnTo>
                  <a:lnTo>
                    <a:pt x="89" y="7"/>
                  </a:lnTo>
                  <a:lnTo>
                    <a:pt x="87" y="6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3" y="6"/>
                  </a:lnTo>
                  <a:lnTo>
                    <a:pt x="81" y="6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78" y="6"/>
                  </a:lnTo>
                  <a:lnTo>
                    <a:pt x="77" y="6"/>
                  </a:lnTo>
                  <a:lnTo>
                    <a:pt x="75" y="7"/>
                  </a:lnTo>
                  <a:lnTo>
                    <a:pt x="74" y="7"/>
                  </a:lnTo>
                  <a:lnTo>
                    <a:pt x="72" y="8"/>
                  </a:lnTo>
                  <a:lnTo>
                    <a:pt x="72" y="10"/>
                  </a:lnTo>
                  <a:lnTo>
                    <a:pt x="71" y="11"/>
                  </a:lnTo>
                  <a:lnTo>
                    <a:pt x="69" y="13"/>
                  </a:lnTo>
                  <a:lnTo>
                    <a:pt x="68" y="13"/>
                  </a:lnTo>
                  <a:lnTo>
                    <a:pt x="68" y="14"/>
                  </a:lnTo>
                  <a:lnTo>
                    <a:pt x="67" y="14"/>
                  </a:lnTo>
                  <a:lnTo>
                    <a:pt x="65" y="14"/>
                  </a:lnTo>
                  <a:lnTo>
                    <a:pt x="62" y="16"/>
                  </a:lnTo>
                  <a:lnTo>
                    <a:pt x="62" y="17"/>
                  </a:lnTo>
                  <a:lnTo>
                    <a:pt x="61" y="17"/>
                  </a:lnTo>
                  <a:lnTo>
                    <a:pt x="61" y="19"/>
                  </a:lnTo>
                  <a:lnTo>
                    <a:pt x="61" y="20"/>
                  </a:lnTo>
                  <a:lnTo>
                    <a:pt x="59" y="20"/>
                  </a:lnTo>
                  <a:lnTo>
                    <a:pt x="58" y="22"/>
                  </a:lnTo>
                  <a:lnTo>
                    <a:pt x="56" y="22"/>
                  </a:lnTo>
                  <a:lnTo>
                    <a:pt x="55" y="23"/>
                  </a:lnTo>
                  <a:lnTo>
                    <a:pt x="53" y="22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49" y="22"/>
                  </a:lnTo>
                  <a:lnTo>
                    <a:pt x="49" y="2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2258" y="1406"/>
              <a:ext cx="502" cy="442"/>
            </a:xfrm>
            <a:custGeom>
              <a:avLst/>
              <a:gdLst/>
              <a:ahLst/>
              <a:cxnLst>
                <a:cxn ang="0">
                  <a:pos x="483" y="433"/>
                </a:cxn>
                <a:cxn ang="0">
                  <a:pos x="462" y="428"/>
                </a:cxn>
                <a:cxn ang="0">
                  <a:pos x="445" y="414"/>
                </a:cxn>
                <a:cxn ang="0">
                  <a:pos x="426" y="404"/>
                </a:cxn>
                <a:cxn ang="0">
                  <a:pos x="411" y="401"/>
                </a:cxn>
                <a:cxn ang="0">
                  <a:pos x="398" y="388"/>
                </a:cxn>
                <a:cxn ang="0">
                  <a:pos x="384" y="379"/>
                </a:cxn>
                <a:cxn ang="0">
                  <a:pos x="367" y="370"/>
                </a:cxn>
                <a:cxn ang="0">
                  <a:pos x="355" y="360"/>
                </a:cxn>
                <a:cxn ang="0">
                  <a:pos x="340" y="357"/>
                </a:cxn>
                <a:cxn ang="0">
                  <a:pos x="320" y="359"/>
                </a:cxn>
                <a:cxn ang="0">
                  <a:pos x="305" y="357"/>
                </a:cxn>
                <a:cxn ang="0">
                  <a:pos x="286" y="357"/>
                </a:cxn>
                <a:cxn ang="0">
                  <a:pos x="268" y="369"/>
                </a:cxn>
                <a:cxn ang="0">
                  <a:pos x="255" y="382"/>
                </a:cxn>
                <a:cxn ang="0">
                  <a:pos x="241" y="397"/>
                </a:cxn>
                <a:cxn ang="0">
                  <a:pos x="219" y="401"/>
                </a:cxn>
                <a:cxn ang="0">
                  <a:pos x="204" y="408"/>
                </a:cxn>
                <a:cxn ang="0">
                  <a:pos x="183" y="419"/>
                </a:cxn>
                <a:cxn ang="0">
                  <a:pos x="164" y="410"/>
                </a:cxn>
                <a:cxn ang="0">
                  <a:pos x="139" y="403"/>
                </a:cxn>
                <a:cxn ang="0">
                  <a:pos x="119" y="410"/>
                </a:cxn>
                <a:cxn ang="0">
                  <a:pos x="101" y="425"/>
                </a:cxn>
                <a:cxn ang="0">
                  <a:pos x="72" y="439"/>
                </a:cxn>
                <a:cxn ang="0">
                  <a:pos x="51" y="432"/>
                </a:cxn>
                <a:cxn ang="0">
                  <a:pos x="22" y="429"/>
                </a:cxn>
                <a:cxn ang="0">
                  <a:pos x="3" y="425"/>
                </a:cxn>
                <a:cxn ang="0">
                  <a:pos x="10" y="407"/>
                </a:cxn>
                <a:cxn ang="0">
                  <a:pos x="23" y="392"/>
                </a:cxn>
                <a:cxn ang="0">
                  <a:pos x="42" y="381"/>
                </a:cxn>
                <a:cxn ang="0">
                  <a:pos x="64" y="372"/>
                </a:cxn>
                <a:cxn ang="0">
                  <a:pos x="78" y="356"/>
                </a:cxn>
                <a:cxn ang="0">
                  <a:pos x="82" y="332"/>
                </a:cxn>
                <a:cxn ang="0">
                  <a:pos x="85" y="309"/>
                </a:cxn>
                <a:cxn ang="0">
                  <a:pos x="103" y="297"/>
                </a:cxn>
                <a:cxn ang="0">
                  <a:pos x="105" y="276"/>
                </a:cxn>
                <a:cxn ang="0">
                  <a:pos x="83" y="272"/>
                </a:cxn>
                <a:cxn ang="0">
                  <a:pos x="75" y="250"/>
                </a:cxn>
                <a:cxn ang="0">
                  <a:pos x="66" y="231"/>
                </a:cxn>
                <a:cxn ang="0">
                  <a:pos x="47" y="212"/>
                </a:cxn>
                <a:cxn ang="0">
                  <a:pos x="45" y="193"/>
                </a:cxn>
                <a:cxn ang="0">
                  <a:pos x="56" y="175"/>
                </a:cxn>
                <a:cxn ang="0">
                  <a:pos x="67" y="159"/>
                </a:cxn>
                <a:cxn ang="0">
                  <a:pos x="66" y="138"/>
                </a:cxn>
                <a:cxn ang="0">
                  <a:pos x="54" y="119"/>
                </a:cxn>
                <a:cxn ang="0">
                  <a:pos x="31" y="109"/>
                </a:cxn>
                <a:cxn ang="0">
                  <a:pos x="20" y="88"/>
                </a:cxn>
                <a:cxn ang="0">
                  <a:pos x="13" y="66"/>
                </a:cxn>
                <a:cxn ang="0">
                  <a:pos x="17" y="49"/>
                </a:cxn>
                <a:cxn ang="0">
                  <a:pos x="26" y="27"/>
                </a:cxn>
                <a:cxn ang="0">
                  <a:pos x="34" y="6"/>
                </a:cxn>
                <a:cxn ang="0">
                  <a:pos x="50" y="6"/>
                </a:cxn>
                <a:cxn ang="0">
                  <a:pos x="60" y="15"/>
                </a:cxn>
                <a:cxn ang="0">
                  <a:pos x="73" y="22"/>
                </a:cxn>
                <a:cxn ang="0">
                  <a:pos x="83" y="27"/>
                </a:cxn>
                <a:cxn ang="0">
                  <a:pos x="92" y="33"/>
                </a:cxn>
                <a:cxn ang="0">
                  <a:pos x="101" y="41"/>
                </a:cxn>
                <a:cxn ang="0">
                  <a:pos x="120" y="44"/>
                </a:cxn>
                <a:cxn ang="0">
                  <a:pos x="130" y="31"/>
                </a:cxn>
                <a:cxn ang="0">
                  <a:pos x="139" y="19"/>
                </a:cxn>
              </a:cxnLst>
              <a:rect l="0" t="0" r="r" b="b"/>
              <a:pathLst>
                <a:path w="502" h="442">
                  <a:moveTo>
                    <a:pt x="502" y="442"/>
                  </a:moveTo>
                  <a:lnTo>
                    <a:pt x="499" y="442"/>
                  </a:lnTo>
                  <a:lnTo>
                    <a:pt x="497" y="441"/>
                  </a:lnTo>
                  <a:lnTo>
                    <a:pt x="496" y="441"/>
                  </a:lnTo>
                  <a:lnTo>
                    <a:pt x="495" y="441"/>
                  </a:lnTo>
                  <a:lnTo>
                    <a:pt x="493" y="441"/>
                  </a:lnTo>
                  <a:lnTo>
                    <a:pt x="492" y="441"/>
                  </a:lnTo>
                  <a:lnTo>
                    <a:pt x="490" y="441"/>
                  </a:lnTo>
                  <a:lnTo>
                    <a:pt x="489" y="441"/>
                  </a:lnTo>
                  <a:lnTo>
                    <a:pt x="487" y="441"/>
                  </a:lnTo>
                  <a:lnTo>
                    <a:pt x="486" y="439"/>
                  </a:lnTo>
                  <a:lnTo>
                    <a:pt x="486" y="438"/>
                  </a:lnTo>
                  <a:lnTo>
                    <a:pt x="486" y="436"/>
                  </a:lnTo>
                  <a:lnTo>
                    <a:pt x="484" y="436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3"/>
                  </a:lnTo>
                  <a:lnTo>
                    <a:pt x="481" y="433"/>
                  </a:lnTo>
                  <a:lnTo>
                    <a:pt x="480" y="433"/>
                  </a:lnTo>
                  <a:lnTo>
                    <a:pt x="480" y="432"/>
                  </a:lnTo>
                  <a:lnTo>
                    <a:pt x="478" y="432"/>
                  </a:lnTo>
                  <a:lnTo>
                    <a:pt x="478" y="430"/>
                  </a:lnTo>
                  <a:lnTo>
                    <a:pt x="477" y="430"/>
                  </a:lnTo>
                  <a:lnTo>
                    <a:pt x="477" y="429"/>
                  </a:lnTo>
                  <a:lnTo>
                    <a:pt x="475" y="429"/>
                  </a:lnTo>
                  <a:lnTo>
                    <a:pt x="474" y="429"/>
                  </a:lnTo>
                  <a:lnTo>
                    <a:pt x="473" y="429"/>
                  </a:lnTo>
                  <a:lnTo>
                    <a:pt x="471" y="428"/>
                  </a:lnTo>
                  <a:lnTo>
                    <a:pt x="470" y="428"/>
                  </a:lnTo>
                  <a:lnTo>
                    <a:pt x="468" y="428"/>
                  </a:lnTo>
                  <a:lnTo>
                    <a:pt x="467" y="428"/>
                  </a:lnTo>
                  <a:lnTo>
                    <a:pt x="465" y="428"/>
                  </a:lnTo>
                  <a:lnTo>
                    <a:pt x="464" y="428"/>
                  </a:lnTo>
                  <a:lnTo>
                    <a:pt x="462" y="428"/>
                  </a:lnTo>
                  <a:lnTo>
                    <a:pt x="462" y="426"/>
                  </a:lnTo>
                  <a:lnTo>
                    <a:pt x="461" y="426"/>
                  </a:lnTo>
                  <a:lnTo>
                    <a:pt x="459" y="426"/>
                  </a:lnTo>
                  <a:lnTo>
                    <a:pt x="459" y="425"/>
                  </a:lnTo>
                  <a:lnTo>
                    <a:pt x="458" y="425"/>
                  </a:lnTo>
                  <a:lnTo>
                    <a:pt x="456" y="425"/>
                  </a:lnTo>
                  <a:lnTo>
                    <a:pt x="455" y="423"/>
                  </a:lnTo>
                  <a:lnTo>
                    <a:pt x="453" y="423"/>
                  </a:lnTo>
                  <a:lnTo>
                    <a:pt x="453" y="422"/>
                  </a:lnTo>
                  <a:lnTo>
                    <a:pt x="452" y="422"/>
                  </a:lnTo>
                  <a:lnTo>
                    <a:pt x="451" y="420"/>
                  </a:lnTo>
                  <a:lnTo>
                    <a:pt x="451" y="419"/>
                  </a:lnTo>
                  <a:lnTo>
                    <a:pt x="449" y="419"/>
                  </a:lnTo>
                  <a:lnTo>
                    <a:pt x="449" y="417"/>
                  </a:lnTo>
                  <a:lnTo>
                    <a:pt x="448" y="416"/>
                  </a:lnTo>
                  <a:lnTo>
                    <a:pt x="446" y="416"/>
                  </a:lnTo>
                  <a:lnTo>
                    <a:pt x="445" y="414"/>
                  </a:lnTo>
                  <a:lnTo>
                    <a:pt x="443" y="414"/>
                  </a:lnTo>
                  <a:lnTo>
                    <a:pt x="443" y="413"/>
                  </a:lnTo>
                  <a:lnTo>
                    <a:pt x="442" y="413"/>
                  </a:lnTo>
                  <a:lnTo>
                    <a:pt x="440" y="411"/>
                  </a:lnTo>
                  <a:lnTo>
                    <a:pt x="439" y="411"/>
                  </a:lnTo>
                  <a:lnTo>
                    <a:pt x="437" y="410"/>
                  </a:lnTo>
                  <a:lnTo>
                    <a:pt x="436" y="410"/>
                  </a:lnTo>
                  <a:lnTo>
                    <a:pt x="434" y="408"/>
                  </a:lnTo>
                  <a:lnTo>
                    <a:pt x="433" y="408"/>
                  </a:lnTo>
                  <a:lnTo>
                    <a:pt x="433" y="407"/>
                  </a:lnTo>
                  <a:lnTo>
                    <a:pt x="431" y="407"/>
                  </a:lnTo>
                  <a:lnTo>
                    <a:pt x="431" y="405"/>
                  </a:lnTo>
                  <a:lnTo>
                    <a:pt x="430" y="405"/>
                  </a:lnTo>
                  <a:lnTo>
                    <a:pt x="428" y="405"/>
                  </a:lnTo>
                  <a:lnTo>
                    <a:pt x="428" y="404"/>
                  </a:lnTo>
                  <a:lnTo>
                    <a:pt x="427" y="404"/>
                  </a:lnTo>
                  <a:lnTo>
                    <a:pt x="426" y="404"/>
                  </a:lnTo>
                  <a:lnTo>
                    <a:pt x="424" y="404"/>
                  </a:lnTo>
                  <a:lnTo>
                    <a:pt x="423" y="404"/>
                  </a:lnTo>
                  <a:lnTo>
                    <a:pt x="421" y="404"/>
                  </a:lnTo>
                  <a:lnTo>
                    <a:pt x="421" y="405"/>
                  </a:lnTo>
                  <a:lnTo>
                    <a:pt x="420" y="405"/>
                  </a:lnTo>
                  <a:lnTo>
                    <a:pt x="418" y="407"/>
                  </a:lnTo>
                  <a:lnTo>
                    <a:pt x="418" y="408"/>
                  </a:lnTo>
                  <a:lnTo>
                    <a:pt x="417" y="408"/>
                  </a:lnTo>
                  <a:lnTo>
                    <a:pt x="415" y="408"/>
                  </a:lnTo>
                  <a:lnTo>
                    <a:pt x="414" y="408"/>
                  </a:lnTo>
                  <a:lnTo>
                    <a:pt x="412" y="408"/>
                  </a:lnTo>
                  <a:lnTo>
                    <a:pt x="412" y="407"/>
                  </a:lnTo>
                  <a:lnTo>
                    <a:pt x="411" y="407"/>
                  </a:lnTo>
                  <a:lnTo>
                    <a:pt x="411" y="405"/>
                  </a:lnTo>
                  <a:lnTo>
                    <a:pt x="411" y="404"/>
                  </a:lnTo>
                  <a:lnTo>
                    <a:pt x="411" y="403"/>
                  </a:lnTo>
                  <a:lnTo>
                    <a:pt x="411" y="401"/>
                  </a:lnTo>
                  <a:lnTo>
                    <a:pt x="411" y="400"/>
                  </a:lnTo>
                  <a:lnTo>
                    <a:pt x="409" y="400"/>
                  </a:lnTo>
                  <a:lnTo>
                    <a:pt x="409" y="398"/>
                  </a:lnTo>
                  <a:lnTo>
                    <a:pt x="408" y="397"/>
                  </a:lnTo>
                  <a:lnTo>
                    <a:pt x="408" y="395"/>
                  </a:lnTo>
                  <a:lnTo>
                    <a:pt x="408" y="394"/>
                  </a:lnTo>
                  <a:lnTo>
                    <a:pt x="408" y="392"/>
                  </a:lnTo>
                  <a:lnTo>
                    <a:pt x="406" y="392"/>
                  </a:lnTo>
                  <a:lnTo>
                    <a:pt x="406" y="391"/>
                  </a:lnTo>
                  <a:lnTo>
                    <a:pt x="405" y="391"/>
                  </a:lnTo>
                  <a:lnTo>
                    <a:pt x="405" y="389"/>
                  </a:lnTo>
                  <a:lnTo>
                    <a:pt x="404" y="389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399" y="389"/>
                  </a:lnTo>
                  <a:lnTo>
                    <a:pt x="399" y="388"/>
                  </a:lnTo>
                  <a:lnTo>
                    <a:pt x="398" y="388"/>
                  </a:lnTo>
                  <a:lnTo>
                    <a:pt x="396" y="388"/>
                  </a:lnTo>
                  <a:lnTo>
                    <a:pt x="395" y="388"/>
                  </a:lnTo>
                  <a:lnTo>
                    <a:pt x="395" y="386"/>
                  </a:lnTo>
                  <a:lnTo>
                    <a:pt x="393" y="386"/>
                  </a:lnTo>
                  <a:lnTo>
                    <a:pt x="393" y="385"/>
                  </a:lnTo>
                  <a:lnTo>
                    <a:pt x="392" y="383"/>
                  </a:lnTo>
                  <a:lnTo>
                    <a:pt x="390" y="383"/>
                  </a:lnTo>
                  <a:lnTo>
                    <a:pt x="389" y="383"/>
                  </a:lnTo>
                  <a:lnTo>
                    <a:pt x="387" y="383"/>
                  </a:lnTo>
                  <a:lnTo>
                    <a:pt x="386" y="383"/>
                  </a:lnTo>
                  <a:lnTo>
                    <a:pt x="384" y="383"/>
                  </a:lnTo>
                  <a:lnTo>
                    <a:pt x="384" y="382"/>
                  </a:lnTo>
                  <a:lnTo>
                    <a:pt x="384" y="381"/>
                  </a:lnTo>
                  <a:lnTo>
                    <a:pt x="386" y="379"/>
                  </a:lnTo>
                  <a:lnTo>
                    <a:pt x="384" y="379"/>
                  </a:lnTo>
                  <a:lnTo>
                    <a:pt x="384" y="378"/>
                  </a:lnTo>
                  <a:lnTo>
                    <a:pt x="384" y="379"/>
                  </a:lnTo>
                  <a:lnTo>
                    <a:pt x="383" y="379"/>
                  </a:lnTo>
                  <a:lnTo>
                    <a:pt x="382" y="378"/>
                  </a:lnTo>
                  <a:lnTo>
                    <a:pt x="380" y="379"/>
                  </a:lnTo>
                  <a:lnTo>
                    <a:pt x="379" y="379"/>
                  </a:lnTo>
                  <a:lnTo>
                    <a:pt x="377" y="379"/>
                  </a:lnTo>
                  <a:lnTo>
                    <a:pt x="377" y="378"/>
                  </a:lnTo>
                  <a:lnTo>
                    <a:pt x="376" y="376"/>
                  </a:lnTo>
                  <a:lnTo>
                    <a:pt x="376" y="375"/>
                  </a:lnTo>
                  <a:lnTo>
                    <a:pt x="374" y="375"/>
                  </a:lnTo>
                  <a:lnTo>
                    <a:pt x="374" y="373"/>
                  </a:lnTo>
                  <a:lnTo>
                    <a:pt x="374" y="372"/>
                  </a:lnTo>
                  <a:lnTo>
                    <a:pt x="373" y="372"/>
                  </a:lnTo>
                  <a:lnTo>
                    <a:pt x="373" y="370"/>
                  </a:lnTo>
                  <a:lnTo>
                    <a:pt x="371" y="370"/>
                  </a:lnTo>
                  <a:lnTo>
                    <a:pt x="370" y="370"/>
                  </a:lnTo>
                  <a:lnTo>
                    <a:pt x="368" y="370"/>
                  </a:lnTo>
                  <a:lnTo>
                    <a:pt x="367" y="370"/>
                  </a:lnTo>
                  <a:lnTo>
                    <a:pt x="365" y="370"/>
                  </a:lnTo>
                  <a:lnTo>
                    <a:pt x="364" y="370"/>
                  </a:lnTo>
                  <a:lnTo>
                    <a:pt x="362" y="370"/>
                  </a:lnTo>
                  <a:lnTo>
                    <a:pt x="362" y="369"/>
                  </a:lnTo>
                  <a:lnTo>
                    <a:pt x="364" y="369"/>
                  </a:lnTo>
                  <a:lnTo>
                    <a:pt x="364" y="367"/>
                  </a:lnTo>
                  <a:lnTo>
                    <a:pt x="362" y="367"/>
                  </a:lnTo>
                  <a:lnTo>
                    <a:pt x="361" y="367"/>
                  </a:lnTo>
                  <a:lnTo>
                    <a:pt x="361" y="369"/>
                  </a:lnTo>
                  <a:lnTo>
                    <a:pt x="359" y="369"/>
                  </a:lnTo>
                  <a:lnTo>
                    <a:pt x="359" y="367"/>
                  </a:lnTo>
                  <a:lnTo>
                    <a:pt x="358" y="367"/>
                  </a:lnTo>
                  <a:lnTo>
                    <a:pt x="358" y="366"/>
                  </a:lnTo>
                  <a:lnTo>
                    <a:pt x="358" y="364"/>
                  </a:lnTo>
                  <a:lnTo>
                    <a:pt x="357" y="363"/>
                  </a:lnTo>
                  <a:lnTo>
                    <a:pt x="355" y="361"/>
                  </a:lnTo>
                  <a:lnTo>
                    <a:pt x="355" y="360"/>
                  </a:lnTo>
                  <a:lnTo>
                    <a:pt x="354" y="359"/>
                  </a:lnTo>
                  <a:lnTo>
                    <a:pt x="354" y="357"/>
                  </a:lnTo>
                  <a:lnTo>
                    <a:pt x="352" y="357"/>
                  </a:lnTo>
                  <a:lnTo>
                    <a:pt x="351" y="357"/>
                  </a:lnTo>
                  <a:lnTo>
                    <a:pt x="351" y="356"/>
                  </a:lnTo>
                  <a:lnTo>
                    <a:pt x="349" y="356"/>
                  </a:lnTo>
                  <a:lnTo>
                    <a:pt x="348" y="356"/>
                  </a:lnTo>
                  <a:lnTo>
                    <a:pt x="348" y="354"/>
                  </a:lnTo>
                  <a:lnTo>
                    <a:pt x="346" y="354"/>
                  </a:lnTo>
                  <a:lnTo>
                    <a:pt x="346" y="356"/>
                  </a:lnTo>
                  <a:lnTo>
                    <a:pt x="345" y="356"/>
                  </a:lnTo>
                  <a:lnTo>
                    <a:pt x="345" y="357"/>
                  </a:lnTo>
                  <a:lnTo>
                    <a:pt x="343" y="357"/>
                  </a:lnTo>
                  <a:lnTo>
                    <a:pt x="343" y="359"/>
                  </a:lnTo>
                  <a:lnTo>
                    <a:pt x="342" y="359"/>
                  </a:lnTo>
                  <a:lnTo>
                    <a:pt x="340" y="359"/>
                  </a:lnTo>
                  <a:lnTo>
                    <a:pt x="340" y="357"/>
                  </a:lnTo>
                  <a:lnTo>
                    <a:pt x="339" y="357"/>
                  </a:lnTo>
                  <a:lnTo>
                    <a:pt x="337" y="357"/>
                  </a:lnTo>
                  <a:lnTo>
                    <a:pt x="336" y="357"/>
                  </a:lnTo>
                  <a:lnTo>
                    <a:pt x="335" y="357"/>
                  </a:lnTo>
                  <a:lnTo>
                    <a:pt x="335" y="359"/>
                  </a:lnTo>
                  <a:lnTo>
                    <a:pt x="333" y="359"/>
                  </a:lnTo>
                  <a:lnTo>
                    <a:pt x="332" y="359"/>
                  </a:lnTo>
                  <a:lnTo>
                    <a:pt x="330" y="359"/>
                  </a:lnTo>
                  <a:lnTo>
                    <a:pt x="330" y="357"/>
                  </a:lnTo>
                  <a:lnTo>
                    <a:pt x="329" y="357"/>
                  </a:lnTo>
                  <a:lnTo>
                    <a:pt x="327" y="357"/>
                  </a:lnTo>
                  <a:lnTo>
                    <a:pt x="326" y="357"/>
                  </a:lnTo>
                  <a:lnTo>
                    <a:pt x="324" y="357"/>
                  </a:lnTo>
                  <a:lnTo>
                    <a:pt x="323" y="357"/>
                  </a:lnTo>
                  <a:lnTo>
                    <a:pt x="321" y="357"/>
                  </a:lnTo>
                  <a:lnTo>
                    <a:pt x="321" y="359"/>
                  </a:lnTo>
                  <a:lnTo>
                    <a:pt x="320" y="359"/>
                  </a:lnTo>
                  <a:lnTo>
                    <a:pt x="318" y="359"/>
                  </a:lnTo>
                  <a:lnTo>
                    <a:pt x="317" y="359"/>
                  </a:lnTo>
                  <a:lnTo>
                    <a:pt x="317" y="357"/>
                  </a:lnTo>
                  <a:lnTo>
                    <a:pt x="315" y="357"/>
                  </a:lnTo>
                  <a:lnTo>
                    <a:pt x="314" y="357"/>
                  </a:lnTo>
                  <a:lnTo>
                    <a:pt x="314" y="356"/>
                  </a:lnTo>
                  <a:lnTo>
                    <a:pt x="313" y="356"/>
                  </a:lnTo>
                  <a:lnTo>
                    <a:pt x="313" y="354"/>
                  </a:lnTo>
                  <a:lnTo>
                    <a:pt x="311" y="354"/>
                  </a:lnTo>
                  <a:lnTo>
                    <a:pt x="310" y="354"/>
                  </a:lnTo>
                  <a:lnTo>
                    <a:pt x="310" y="356"/>
                  </a:lnTo>
                  <a:lnTo>
                    <a:pt x="310" y="357"/>
                  </a:lnTo>
                  <a:lnTo>
                    <a:pt x="308" y="357"/>
                  </a:lnTo>
                  <a:lnTo>
                    <a:pt x="308" y="359"/>
                  </a:lnTo>
                  <a:lnTo>
                    <a:pt x="307" y="359"/>
                  </a:lnTo>
                  <a:lnTo>
                    <a:pt x="305" y="359"/>
                  </a:lnTo>
                  <a:lnTo>
                    <a:pt x="305" y="357"/>
                  </a:lnTo>
                  <a:lnTo>
                    <a:pt x="304" y="357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1" y="356"/>
                  </a:lnTo>
                  <a:lnTo>
                    <a:pt x="299" y="356"/>
                  </a:lnTo>
                  <a:lnTo>
                    <a:pt x="299" y="354"/>
                  </a:lnTo>
                  <a:lnTo>
                    <a:pt x="298" y="354"/>
                  </a:lnTo>
                  <a:lnTo>
                    <a:pt x="298" y="353"/>
                  </a:lnTo>
                  <a:lnTo>
                    <a:pt x="296" y="353"/>
                  </a:lnTo>
                  <a:lnTo>
                    <a:pt x="295" y="354"/>
                  </a:lnTo>
                  <a:lnTo>
                    <a:pt x="293" y="354"/>
                  </a:lnTo>
                  <a:lnTo>
                    <a:pt x="292" y="354"/>
                  </a:lnTo>
                  <a:lnTo>
                    <a:pt x="292" y="356"/>
                  </a:lnTo>
                  <a:lnTo>
                    <a:pt x="290" y="356"/>
                  </a:lnTo>
                  <a:lnTo>
                    <a:pt x="289" y="356"/>
                  </a:lnTo>
                  <a:lnTo>
                    <a:pt x="288" y="357"/>
                  </a:lnTo>
                  <a:lnTo>
                    <a:pt x="286" y="357"/>
                  </a:lnTo>
                  <a:lnTo>
                    <a:pt x="286" y="359"/>
                  </a:lnTo>
                  <a:lnTo>
                    <a:pt x="285" y="359"/>
                  </a:lnTo>
                  <a:lnTo>
                    <a:pt x="283" y="359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80" y="361"/>
                  </a:lnTo>
                  <a:lnTo>
                    <a:pt x="279" y="361"/>
                  </a:lnTo>
                  <a:lnTo>
                    <a:pt x="279" y="363"/>
                  </a:lnTo>
                  <a:lnTo>
                    <a:pt x="277" y="363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4" y="366"/>
                  </a:lnTo>
                  <a:lnTo>
                    <a:pt x="274" y="367"/>
                  </a:lnTo>
                  <a:lnTo>
                    <a:pt x="273" y="367"/>
                  </a:lnTo>
                  <a:lnTo>
                    <a:pt x="271" y="369"/>
                  </a:lnTo>
                  <a:lnTo>
                    <a:pt x="270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7" y="372"/>
                  </a:lnTo>
                  <a:lnTo>
                    <a:pt x="267" y="373"/>
                  </a:lnTo>
                  <a:lnTo>
                    <a:pt x="268" y="373"/>
                  </a:lnTo>
                  <a:lnTo>
                    <a:pt x="267" y="375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3" y="375"/>
                  </a:lnTo>
                  <a:lnTo>
                    <a:pt x="261" y="376"/>
                  </a:lnTo>
                  <a:lnTo>
                    <a:pt x="260" y="378"/>
                  </a:lnTo>
                  <a:lnTo>
                    <a:pt x="258" y="378"/>
                  </a:lnTo>
                  <a:lnTo>
                    <a:pt x="257" y="379"/>
                  </a:lnTo>
                  <a:lnTo>
                    <a:pt x="257" y="381"/>
                  </a:lnTo>
                  <a:lnTo>
                    <a:pt x="255" y="381"/>
                  </a:lnTo>
                  <a:lnTo>
                    <a:pt x="255" y="382"/>
                  </a:lnTo>
                  <a:lnTo>
                    <a:pt x="255" y="383"/>
                  </a:lnTo>
                  <a:lnTo>
                    <a:pt x="255" y="385"/>
                  </a:lnTo>
                  <a:lnTo>
                    <a:pt x="254" y="385"/>
                  </a:lnTo>
                  <a:lnTo>
                    <a:pt x="254" y="386"/>
                  </a:lnTo>
                  <a:lnTo>
                    <a:pt x="252" y="386"/>
                  </a:lnTo>
                  <a:lnTo>
                    <a:pt x="251" y="388"/>
                  </a:lnTo>
                  <a:lnTo>
                    <a:pt x="249" y="389"/>
                  </a:lnTo>
                  <a:lnTo>
                    <a:pt x="248" y="389"/>
                  </a:lnTo>
                  <a:lnTo>
                    <a:pt x="248" y="391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5" y="394"/>
                  </a:lnTo>
                  <a:lnTo>
                    <a:pt x="245" y="395"/>
                  </a:lnTo>
                  <a:lnTo>
                    <a:pt x="244" y="395"/>
                  </a:lnTo>
                  <a:lnTo>
                    <a:pt x="242" y="395"/>
                  </a:lnTo>
                  <a:lnTo>
                    <a:pt x="242" y="397"/>
                  </a:lnTo>
                  <a:lnTo>
                    <a:pt x="241" y="397"/>
                  </a:lnTo>
                  <a:lnTo>
                    <a:pt x="239" y="397"/>
                  </a:lnTo>
                  <a:lnTo>
                    <a:pt x="238" y="397"/>
                  </a:lnTo>
                  <a:lnTo>
                    <a:pt x="236" y="398"/>
                  </a:lnTo>
                  <a:lnTo>
                    <a:pt x="235" y="398"/>
                  </a:lnTo>
                  <a:lnTo>
                    <a:pt x="233" y="398"/>
                  </a:lnTo>
                  <a:lnTo>
                    <a:pt x="232" y="398"/>
                  </a:lnTo>
                  <a:lnTo>
                    <a:pt x="230" y="400"/>
                  </a:lnTo>
                  <a:lnTo>
                    <a:pt x="229" y="400"/>
                  </a:lnTo>
                  <a:lnTo>
                    <a:pt x="227" y="400"/>
                  </a:lnTo>
                  <a:lnTo>
                    <a:pt x="226" y="400"/>
                  </a:lnTo>
                  <a:lnTo>
                    <a:pt x="226" y="401"/>
                  </a:lnTo>
                  <a:lnTo>
                    <a:pt x="224" y="401"/>
                  </a:lnTo>
                  <a:lnTo>
                    <a:pt x="223" y="401"/>
                  </a:lnTo>
                  <a:lnTo>
                    <a:pt x="221" y="403"/>
                  </a:lnTo>
                  <a:lnTo>
                    <a:pt x="220" y="403"/>
                  </a:lnTo>
                  <a:lnTo>
                    <a:pt x="219" y="403"/>
                  </a:lnTo>
                  <a:lnTo>
                    <a:pt x="219" y="401"/>
                  </a:lnTo>
                  <a:lnTo>
                    <a:pt x="217" y="401"/>
                  </a:lnTo>
                  <a:lnTo>
                    <a:pt x="216" y="401"/>
                  </a:lnTo>
                  <a:lnTo>
                    <a:pt x="216" y="403"/>
                  </a:lnTo>
                  <a:lnTo>
                    <a:pt x="214" y="403"/>
                  </a:lnTo>
                  <a:lnTo>
                    <a:pt x="214" y="404"/>
                  </a:lnTo>
                  <a:lnTo>
                    <a:pt x="216" y="405"/>
                  </a:lnTo>
                  <a:lnTo>
                    <a:pt x="216" y="407"/>
                  </a:lnTo>
                  <a:lnTo>
                    <a:pt x="214" y="407"/>
                  </a:lnTo>
                  <a:lnTo>
                    <a:pt x="214" y="408"/>
                  </a:lnTo>
                  <a:lnTo>
                    <a:pt x="213" y="408"/>
                  </a:lnTo>
                  <a:lnTo>
                    <a:pt x="211" y="408"/>
                  </a:lnTo>
                  <a:lnTo>
                    <a:pt x="210" y="407"/>
                  </a:lnTo>
                  <a:lnTo>
                    <a:pt x="208" y="407"/>
                  </a:lnTo>
                  <a:lnTo>
                    <a:pt x="207" y="407"/>
                  </a:lnTo>
                  <a:lnTo>
                    <a:pt x="207" y="408"/>
                  </a:lnTo>
                  <a:lnTo>
                    <a:pt x="205" y="408"/>
                  </a:lnTo>
                  <a:lnTo>
                    <a:pt x="204" y="408"/>
                  </a:lnTo>
                  <a:lnTo>
                    <a:pt x="202" y="410"/>
                  </a:lnTo>
                  <a:lnTo>
                    <a:pt x="201" y="410"/>
                  </a:lnTo>
                  <a:lnTo>
                    <a:pt x="199" y="410"/>
                  </a:lnTo>
                  <a:lnTo>
                    <a:pt x="198" y="410"/>
                  </a:lnTo>
                  <a:lnTo>
                    <a:pt x="197" y="410"/>
                  </a:lnTo>
                  <a:lnTo>
                    <a:pt x="195" y="410"/>
                  </a:lnTo>
                  <a:lnTo>
                    <a:pt x="195" y="411"/>
                  </a:lnTo>
                  <a:lnTo>
                    <a:pt x="194" y="411"/>
                  </a:lnTo>
                  <a:lnTo>
                    <a:pt x="192" y="411"/>
                  </a:lnTo>
                  <a:lnTo>
                    <a:pt x="192" y="413"/>
                  </a:lnTo>
                  <a:lnTo>
                    <a:pt x="191" y="413"/>
                  </a:lnTo>
                  <a:lnTo>
                    <a:pt x="189" y="414"/>
                  </a:lnTo>
                  <a:lnTo>
                    <a:pt x="188" y="416"/>
                  </a:lnTo>
                  <a:lnTo>
                    <a:pt x="186" y="417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3" y="419"/>
                  </a:lnTo>
                  <a:lnTo>
                    <a:pt x="182" y="419"/>
                  </a:lnTo>
                  <a:lnTo>
                    <a:pt x="182" y="420"/>
                  </a:lnTo>
                  <a:lnTo>
                    <a:pt x="180" y="420"/>
                  </a:lnTo>
                  <a:lnTo>
                    <a:pt x="179" y="419"/>
                  </a:lnTo>
                  <a:lnTo>
                    <a:pt x="177" y="419"/>
                  </a:lnTo>
                  <a:lnTo>
                    <a:pt x="176" y="417"/>
                  </a:lnTo>
                  <a:lnTo>
                    <a:pt x="174" y="416"/>
                  </a:lnTo>
                  <a:lnTo>
                    <a:pt x="174" y="414"/>
                  </a:lnTo>
                  <a:lnTo>
                    <a:pt x="173" y="413"/>
                  </a:lnTo>
                  <a:lnTo>
                    <a:pt x="173" y="411"/>
                  </a:lnTo>
                  <a:lnTo>
                    <a:pt x="172" y="411"/>
                  </a:lnTo>
                  <a:lnTo>
                    <a:pt x="172" y="410"/>
                  </a:lnTo>
                  <a:lnTo>
                    <a:pt x="170" y="410"/>
                  </a:lnTo>
                  <a:lnTo>
                    <a:pt x="169" y="410"/>
                  </a:lnTo>
                  <a:lnTo>
                    <a:pt x="167" y="410"/>
                  </a:lnTo>
                  <a:lnTo>
                    <a:pt x="166" y="410"/>
                  </a:lnTo>
                  <a:lnTo>
                    <a:pt x="164" y="410"/>
                  </a:lnTo>
                  <a:lnTo>
                    <a:pt x="163" y="410"/>
                  </a:lnTo>
                  <a:lnTo>
                    <a:pt x="163" y="411"/>
                  </a:lnTo>
                  <a:lnTo>
                    <a:pt x="161" y="411"/>
                  </a:lnTo>
                  <a:lnTo>
                    <a:pt x="160" y="411"/>
                  </a:lnTo>
                  <a:lnTo>
                    <a:pt x="157" y="411"/>
                  </a:lnTo>
                  <a:lnTo>
                    <a:pt x="155" y="410"/>
                  </a:lnTo>
                  <a:lnTo>
                    <a:pt x="154" y="410"/>
                  </a:lnTo>
                  <a:lnTo>
                    <a:pt x="152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5"/>
                  </a:lnTo>
                  <a:lnTo>
                    <a:pt x="147" y="405"/>
                  </a:lnTo>
                  <a:lnTo>
                    <a:pt x="145" y="404"/>
                  </a:lnTo>
                  <a:lnTo>
                    <a:pt x="144" y="404"/>
                  </a:lnTo>
                  <a:lnTo>
                    <a:pt x="142" y="404"/>
                  </a:lnTo>
                  <a:lnTo>
                    <a:pt x="141" y="403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6" y="404"/>
                  </a:lnTo>
                  <a:lnTo>
                    <a:pt x="135" y="404"/>
                  </a:lnTo>
                  <a:lnTo>
                    <a:pt x="133" y="403"/>
                  </a:lnTo>
                  <a:lnTo>
                    <a:pt x="132" y="404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29" y="404"/>
                  </a:lnTo>
                  <a:lnTo>
                    <a:pt x="128" y="404"/>
                  </a:lnTo>
                  <a:lnTo>
                    <a:pt x="126" y="404"/>
                  </a:lnTo>
                  <a:lnTo>
                    <a:pt x="126" y="405"/>
                  </a:lnTo>
                  <a:lnTo>
                    <a:pt x="125" y="405"/>
                  </a:lnTo>
                  <a:lnTo>
                    <a:pt x="125" y="407"/>
                  </a:lnTo>
                  <a:lnTo>
                    <a:pt x="123" y="407"/>
                  </a:lnTo>
                  <a:lnTo>
                    <a:pt x="122" y="408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7" y="411"/>
                  </a:lnTo>
                  <a:lnTo>
                    <a:pt x="116" y="411"/>
                  </a:lnTo>
                  <a:lnTo>
                    <a:pt x="116" y="413"/>
                  </a:lnTo>
                  <a:lnTo>
                    <a:pt x="116" y="414"/>
                  </a:lnTo>
                  <a:lnTo>
                    <a:pt x="114" y="414"/>
                  </a:lnTo>
                  <a:lnTo>
                    <a:pt x="114" y="416"/>
                  </a:lnTo>
                  <a:lnTo>
                    <a:pt x="114" y="417"/>
                  </a:lnTo>
                  <a:lnTo>
                    <a:pt x="113" y="417"/>
                  </a:lnTo>
                  <a:lnTo>
                    <a:pt x="113" y="419"/>
                  </a:lnTo>
                  <a:lnTo>
                    <a:pt x="111" y="420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7" y="422"/>
                  </a:lnTo>
                  <a:lnTo>
                    <a:pt x="105" y="423"/>
                  </a:lnTo>
                  <a:lnTo>
                    <a:pt x="104" y="423"/>
                  </a:lnTo>
                  <a:lnTo>
                    <a:pt x="103" y="425"/>
                  </a:lnTo>
                  <a:lnTo>
                    <a:pt x="101" y="425"/>
                  </a:lnTo>
                  <a:lnTo>
                    <a:pt x="100" y="425"/>
                  </a:lnTo>
                  <a:lnTo>
                    <a:pt x="98" y="425"/>
                  </a:lnTo>
                  <a:lnTo>
                    <a:pt x="97" y="425"/>
                  </a:lnTo>
                  <a:lnTo>
                    <a:pt x="94" y="425"/>
                  </a:lnTo>
                  <a:lnTo>
                    <a:pt x="92" y="426"/>
                  </a:lnTo>
                  <a:lnTo>
                    <a:pt x="91" y="426"/>
                  </a:lnTo>
                  <a:lnTo>
                    <a:pt x="88" y="428"/>
                  </a:lnTo>
                  <a:lnTo>
                    <a:pt x="88" y="429"/>
                  </a:lnTo>
                  <a:lnTo>
                    <a:pt x="86" y="430"/>
                  </a:lnTo>
                  <a:lnTo>
                    <a:pt x="83" y="433"/>
                  </a:lnTo>
                  <a:lnTo>
                    <a:pt x="82" y="433"/>
                  </a:lnTo>
                  <a:lnTo>
                    <a:pt x="82" y="435"/>
                  </a:lnTo>
                  <a:lnTo>
                    <a:pt x="79" y="438"/>
                  </a:lnTo>
                  <a:lnTo>
                    <a:pt x="78" y="438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2" y="439"/>
                  </a:lnTo>
                  <a:lnTo>
                    <a:pt x="70" y="438"/>
                  </a:lnTo>
                  <a:lnTo>
                    <a:pt x="69" y="438"/>
                  </a:lnTo>
                  <a:lnTo>
                    <a:pt x="66" y="438"/>
                  </a:lnTo>
                  <a:lnTo>
                    <a:pt x="64" y="438"/>
                  </a:lnTo>
                  <a:lnTo>
                    <a:pt x="63" y="438"/>
                  </a:lnTo>
                  <a:lnTo>
                    <a:pt x="63" y="436"/>
                  </a:lnTo>
                  <a:lnTo>
                    <a:pt x="61" y="436"/>
                  </a:lnTo>
                  <a:lnTo>
                    <a:pt x="60" y="436"/>
                  </a:lnTo>
                  <a:lnTo>
                    <a:pt x="60" y="435"/>
                  </a:lnTo>
                  <a:lnTo>
                    <a:pt x="59" y="435"/>
                  </a:lnTo>
                  <a:lnTo>
                    <a:pt x="57" y="435"/>
                  </a:lnTo>
                  <a:lnTo>
                    <a:pt x="56" y="435"/>
                  </a:lnTo>
                  <a:lnTo>
                    <a:pt x="56" y="433"/>
                  </a:lnTo>
                  <a:lnTo>
                    <a:pt x="54" y="433"/>
                  </a:lnTo>
                  <a:lnTo>
                    <a:pt x="54" y="432"/>
                  </a:lnTo>
                  <a:lnTo>
                    <a:pt x="53" y="432"/>
                  </a:lnTo>
                  <a:lnTo>
                    <a:pt x="51" y="432"/>
                  </a:lnTo>
                  <a:lnTo>
                    <a:pt x="50" y="432"/>
                  </a:lnTo>
                  <a:lnTo>
                    <a:pt x="48" y="433"/>
                  </a:lnTo>
                  <a:lnTo>
                    <a:pt x="47" y="433"/>
                  </a:lnTo>
                  <a:lnTo>
                    <a:pt x="45" y="433"/>
                  </a:lnTo>
                  <a:lnTo>
                    <a:pt x="44" y="433"/>
                  </a:lnTo>
                  <a:lnTo>
                    <a:pt x="42" y="433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8" y="432"/>
                  </a:lnTo>
                  <a:lnTo>
                    <a:pt x="36" y="432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31" y="433"/>
                  </a:lnTo>
                  <a:lnTo>
                    <a:pt x="28" y="432"/>
                  </a:lnTo>
                  <a:lnTo>
                    <a:pt x="26" y="430"/>
                  </a:lnTo>
                  <a:lnTo>
                    <a:pt x="23" y="430"/>
                  </a:lnTo>
                  <a:lnTo>
                    <a:pt x="22" y="429"/>
                  </a:lnTo>
                  <a:lnTo>
                    <a:pt x="20" y="428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6" y="426"/>
                  </a:lnTo>
                  <a:lnTo>
                    <a:pt x="14" y="426"/>
                  </a:lnTo>
                  <a:lnTo>
                    <a:pt x="14" y="428"/>
                  </a:lnTo>
                  <a:lnTo>
                    <a:pt x="13" y="428"/>
                  </a:lnTo>
                  <a:lnTo>
                    <a:pt x="13" y="426"/>
                  </a:lnTo>
                  <a:lnTo>
                    <a:pt x="12" y="426"/>
                  </a:lnTo>
                  <a:lnTo>
                    <a:pt x="12" y="428"/>
                  </a:lnTo>
                  <a:lnTo>
                    <a:pt x="10" y="428"/>
                  </a:lnTo>
                  <a:lnTo>
                    <a:pt x="9" y="428"/>
                  </a:lnTo>
                  <a:lnTo>
                    <a:pt x="7" y="426"/>
                  </a:lnTo>
                  <a:lnTo>
                    <a:pt x="6" y="426"/>
                  </a:lnTo>
                  <a:lnTo>
                    <a:pt x="4" y="426"/>
                  </a:lnTo>
                  <a:lnTo>
                    <a:pt x="3" y="426"/>
                  </a:lnTo>
                  <a:lnTo>
                    <a:pt x="3" y="425"/>
                  </a:lnTo>
                  <a:lnTo>
                    <a:pt x="1" y="425"/>
                  </a:lnTo>
                  <a:lnTo>
                    <a:pt x="1" y="423"/>
                  </a:lnTo>
                  <a:lnTo>
                    <a:pt x="0" y="423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1" y="419"/>
                  </a:lnTo>
                  <a:lnTo>
                    <a:pt x="1" y="417"/>
                  </a:lnTo>
                  <a:lnTo>
                    <a:pt x="3" y="417"/>
                  </a:lnTo>
                  <a:lnTo>
                    <a:pt x="3" y="416"/>
                  </a:lnTo>
                  <a:lnTo>
                    <a:pt x="3" y="414"/>
                  </a:lnTo>
                  <a:lnTo>
                    <a:pt x="4" y="413"/>
                  </a:lnTo>
                  <a:lnTo>
                    <a:pt x="6" y="413"/>
                  </a:lnTo>
                  <a:lnTo>
                    <a:pt x="6" y="411"/>
                  </a:lnTo>
                  <a:lnTo>
                    <a:pt x="7" y="410"/>
                  </a:lnTo>
                  <a:lnTo>
                    <a:pt x="9" y="408"/>
                  </a:lnTo>
                  <a:lnTo>
                    <a:pt x="9" y="407"/>
                  </a:lnTo>
                  <a:lnTo>
                    <a:pt x="10" y="407"/>
                  </a:lnTo>
                  <a:lnTo>
                    <a:pt x="12" y="405"/>
                  </a:lnTo>
                  <a:lnTo>
                    <a:pt x="12" y="404"/>
                  </a:lnTo>
                  <a:lnTo>
                    <a:pt x="13" y="403"/>
                  </a:lnTo>
                  <a:lnTo>
                    <a:pt x="14" y="403"/>
                  </a:lnTo>
                  <a:lnTo>
                    <a:pt x="14" y="401"/>
                  </a:lnTo>
                  <a:lnTo>
                    <a:pt x="16" y="401"/>
                  </a:lnTo>
                  <a:lnTo>
                    <a:pt x="16" y="400"/>
                  </a:lnTo>
                  <a:lnTo>
                    <a:pt x="17" y="400"/>
                  </a:lnTo>
                  <a:lnTo>
                    <a:pt x="17" y="398"/>
                  </a:lnTo>
                  <a:lnTo>
                    <a:pt x="19" y="398"/>
                  </a:lnTo>
                  <a:lnTo>
                    <a:pt x="19" y="397"/>
                  </a:lnTo>
                  <a:lnTo>
                    <a:pt x="20" y="397"/>
                  </a:lnTo>
                  <a:lnTo>
                    <a:pt x="20" y="395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3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91"/>
                  </a:lnTo>
                  <a:lnTo>
                    <a:pt x="28" y="391"/>
                  </a:lnTo>
                  <a:lnTo>
                    <a:pt x="28" y="389"/>
                  </a:lnTo>
                  <a:lnTo>
                    <a:pt x="29" y="389"/>
                  </a:lnTo>
                  <a:lnTo>
                    <a:pt x="31" y="388"/>
                  </a:lnTo>
                  <a:lnTo>
                    <a:pt x="32" y="386"/>
                  </a:lnTo>
                  <a:lnTo>
                    <a:pt x="34" y="385"/>
                  </a:lnTo>
                  <a:lnTo>
                    <a:pt x="35" y="385"/>
                  </a:lnTo>
                  <a:lnTo>
                    <a:pt x="36" y="385"/>
                  </a:lnTo>
                  <a:lnTo>
                    <a:pt x="36" y="383"/>
                  </a:lnTo>
                  <a:lnTo>
                    <a:pt x="38" y="383"/>
                  </a:lnTo>
                  <a:lnTo>
                    <a:pt x="38" y="382"/>
                  </a:lnTo>
                  <a:lnTo>
                    <a:pt x="39" y="382"/>
                  </a:lnTo>
                  <a:lnTo>
                    <a:pt x="41" y="382"/>
                  </a:lnTo>
                  <a:lnTo>
                    <a:pt x="41" y="381"/>
                  </a:lnTo>
                  <a:lnTo>
                    <a:pt x="42" y="381"/>
                  </a:lnTo>
                  <a:lnTo>
                    <a:pt x="44" y="381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7" y="379"/>
                  </a:lnTo>
                  <a:lnTo>
                    <a:pt x="48" y="379"/>
                  </a:lnTo>
                  <a:lnTo>
                    <a:pt x="50" y="379"/>
                  </a:lnTo>
                  <a:lnTo>
                    <a:pt x="50" y="378"/>
                  </a:lnTo>
                  <a:lnTo>
                    <a:pt x="51" y="378"/>
                  </a:lnTo>
                  <a:lnTo>
                    <a:pt x="53" y="378"/>
                  </a:lnTo>
                  <a:lnTo>
                    <a:pt x="56" y="376"/>
                  </a:lnTo>
                  <a:lnTo>
                    <a:pt x="57" y="376"/>
                  </a:lnTo>
                  <a:lnTo>
                    <a:pt x="57" y="375"/>
                  </a:lnTo>
                  <a:lnTo>
                    <a:pt x="59" y="375"/>
                  </a:lnTo>
                  <a:lnTo>
                    <a:pt x="60" y="373"/>
                  </a:lnTo>
                  <a:lnTo>
                    <a:pt x="61" y="373"/>
                  </a:lnTo>
                  <a:lnTo>
                    <a:pt x="63" y="372"/>
                  </a:lnTo>
                  <a:lnTo>
                    <a:pt x="64" y="372"/>
                  </a:lnTo>
                  <a:lnTo>
                    <a:pt x="64" y="370"/>
                  </a:lnTo>
                  <a:lnTo>
                    <a:pt x="66" y="370"/>
                  </a:lnTo>
                  <a:lnTo>
                    <a:pt x="67" y="369"/>
                  </a:lnTo>
                  <a:lnTo>
                    <a:pt x="69" y="369"/>
                  </a:lnTo>
                  <a:lnTo>
                    <a:pt x="69" y="367"/>
                  </a:lnTo>
                  <a:lnTo>
                    <a:pt x="70" y="367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5" y="363"/>
                  </a:lnTo>
                  <a:lnTo>
                    <a:pt x="75" y="361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78" y="357"/>
                  </a:lnTo>
                  <a:lnTo>
                    <a:pt x="78" y="356"/>
                  </a:lnTo>
                  <a:lnTo>
                    <a:pt x="78" y="354"/>
                  </a:lnTo>
                  <a:lnTo>
                    <a:pt x="79" y="354"/>
                  </a:lnTo>
                  <a:lnTo>
                    <a:pt x="79" y="353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81" y="342"/>
                  </a:lnTo>
                  <a:lnTo>
                    <a:pt x="81" y="341"/>
                  </a:lnTo>
                  <a:lnTo>
                    <a:pt x="81" y="339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2" y="335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2" y="322"/>
                  </a:lnTo>
                  <a:lnTo>
                    <a:pt x="82" y="320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3" y="312"/>
                  </a:lnTo>
                  <a:lnTo>
                    <a:pt x="85" y="312"/>
                  </a:lnTo>
                  <a:lnTo>
                    <a:pt x="85" y="310"/>
                  </a:lnTo>
                  <a:lnTo>
                    <a:pt x="85" y="309"/>
                  </a:lnTo>
                  <a:lnTo>
                    <a:pt x="86" y="309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6"/>
                  </a:lnTo>
                  <a:lnTo>
                    <a:pt x="89" y="304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7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100" y="298"/>
                  </a:lnTo>
                  <a:lnTo>
                    <a:pt x="101" y="298"/>
                  </a:lnTo>
                  <a:lnTo>
                    <a:pt x="101" y="297"/>
                  </a:lnTo>
                  <a:lnTo>
                    <a:pt x="103" y="297"/>
                  </a:lnTo>
                  <a:lnTo>
                    <a:pt x="104" y="295"/>
                  </a:lnTo>
                  <a:lnTo>
                    <a:pt x="105" y="295"/>
                  </a:lnTo>
                  <a:lnTo>
                    <a:pt x="107" y="295"/>
                  </a:lnTo>
                  <a:lnTo>
                    <a:pt x="108" y="292"/>
                  </a:lnTo>
                  <a:lnTo>
                    <a:pt x="110" y="291"/>
                  </a:lnTo>
                  <a:lnTo>
                    <a:pt x="110" y="289"/>
                  </a:lnTo>
                  <a:lnTo>
                    <a:pt x="111" y="289"/>
                  </a:lnTo>
                  <a:lnTo>
                    <a:pt x="113" y="288"/>
                  </a:lnTo>
                  <a:lnTo>
                    <a:pt x="113" y="287"/>
                  </a:lnTo>
                  <a:lnTo>
                    <a:pt x="114" y="285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1" y="281"/>
                  </a:lnTo>
                  <a:lnTo>
                    <a:pt x="110" y="279"/>
                  </a:lnTo>
                  <a:lnTo>
                    <a:pt x="108" y="278"/>
                  </a:lnTo>
                  <a:lnTo>
                    <a:pt x="107" y="278"/>
                  </a:lnTo>
                  <a:lnTo>
                    <a:pt x="105" y="276"/>
                  </a:lnTo>
                  <a:lnTo>
                    <a:pt x="104" y="276"/>
                  </a:lnTo>
                  <a:lnTo>
                    <a:pt x="103" y="276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8" y="276"/>
                  </a:lnTo>
                  <a:lnTo>
                    <a:pt x="97" y="276"/>
                  </a:lnTo>
                  <a:lnTo>
                    <a:pt x="95" y="276"/>
                  </a:lnTo>
                  <a:lnTo>
                    <a:pt x="94" y="276"/>
                  </a:lnTo>
                  <a:lnTo>
                    <a:pt x="92" y="276"/>
                  </a:lnTo>
                  <a:lnTo>
                    <a:pt x="91" y="276"/>
                  </a:lnTo>
                  <a:lnTo>
                    <a:pt x="91" y="275"/>
                  </a:lnTo>
                  <a:lnTo>
                    <a:pt x="89" y="275"/>
                  </a:lnTo>
                  <a:lnTo>
                    <a:pt x="88" y="275"/>
                  </a:lnTo>
                  <a:lnTo>
                    <a:pt x="86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3" y="272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1" y="269"/>
                  </a:lnTo>
                  <a:lnTo>
                    <a:pt x="81" y="267"/>
                  </a:lnTo>
                  <a:lnTo>
                    <a:pt x="79" y="266"/>
                  </a:lnTo>
                  <a:lnTo>
                    <a:pt x="79" y="265"/>
                  </a:lnTo>
                  <a:lnTo>
                    <a:pt x="78" y="263"/>
                  </a:lnTo>
                  <a:lnTo>
                    <a:pt x="78" y="262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6" y="259"/>
                  </a:lnTo>
                  <a:lnTo>
                    <a:pt x="76" y="257"/>
                  </a:lnTo>
                  <a:lnTo>
                    <a:pt x="76" y="256"/>
                  </a:lnTo>
                  <a:lnTo>
                    <a:pt x="75" y="254"/>
                  </a:lnTo>
                  <a:lnTo>
                    <a:pt x="75" y="253"/>
                  </a:lnTo>
                  <a:lnTo>
                    <a:pt x="75" y="251"/>
                  </a:lnTo>
                  <a:lnTo>
                    <a:pt x="75" y="250"/>
                  </a:lnTo>
                  <a:lnTo>
                    <a:pt x="75" y="248"/>
                  </a:lnTo>
                  <a:lnTo>
                    <a:pt x="75" y="247"/>
                  </a:lnTo>
                  <a:lnTo>
                    <a:pt x="75" y="245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1"/>
                  </a:lnTo>
                  <a:lnTo>
                    <a:pt x="73" y="240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2" y="234"/>
                  </a:lnTo>
                  <a:lnTo>
                    <a:pt x="70" y="234"/>
                  </a:lnTo>
                  <a:lnTo>
                    <a:pt x="70" y="232"/>
                  </a:lnTo>
                  <a:lnTo>
                    <a:pt x="69" y="232"/>
                  </a:lnTo>
                  <a:lnTo>
                    <a:pt x="67" y="231"/>
                  </a:lnTo>
                  <a:lnTo>
                    <a:pt x="66" y="231"/>
                  </a:lnTo>
                  <a:lnTo>
                    <a:pt x="66" y="229"/>
                  </a:lnTo>
                  <a:lnTo>
                    <a:pt x="64" y="228"/>
                  </a:lnTo>
                  <a:lnTo>
                    <a:pt x="63" y="226"/>
                  </a:lnTo>
                  <a:lnTo>
                    <a:pt x="63" y="225"/>
                  </a:lnTo>
                  <a:lnTo>
                    <a:pt x="61" y="225"/>
                  </a:lnTo>
                  <a:lnTo>
                    <a:pt x="60" y="223"/>
                  </a:lnTo>
                  <a:lnTo>
                    <a:pt x="59" y="223"/>
                  </a:lnTo>
                  <a:lnTo>
                    <a:pt x="57" y="222"/>
                  </a:lnTo>
                  <a:lnTo>
                    <a:pt x="56" y="222"/>
                  </a:lnTo>
                  <a:lnTo>
                    <a:pt x="54" y="220"/>
                  </a:lnTo>
                  <a:lnTo>
                    <a:pt x="53" y="219"/>
                  </a:lnTo>
                  <a:lnTo>
                    <a:pt x="51" y="218"/>
                  </a:lnTo>
                  <a:lnTo>
                    <a:pt x="51" y="216"/>
                  </a:lnTo>
                  <a:lnTo>
                    <a:pt x="50" y="216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7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4" y="207"/>
                  </a:lnTo>
                  <a:lnTo>
                    <a:pt x="44" y="206"/>
                  </a:lnTo>
                  <a:lnTo>
                    <a:pt x="44" y="204"/>
                  </a:lnTo>
                  <a:lnTo>
                    <a:pt x="42" y="204"/>
                  </a:lnTo>
                  <a:lnTo>
                    <a:pt x="42" y="203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2" y="198"/>
                  </a:lnTo>
                  <a:lnTo>
                    <a:pt x="42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4" y="194"/>
                  </a:lnTo>
                  <a:lnTo>
                    <a:pt x="44" y="193"/>
                  </a:lnTo>
                  <a:lnTo>
                    <a:pt x="45" y="193"/>
                  </a:lnTo>
                  <a:lnTo>
                    <a:pt x="45" y="191"/>
                  </a:lnTo>
                  <a:lnTo>
                    <a:pt x="45" y="190"/>
                  </a:lnTo>
                  <a:lnTo>
                    <a:pt x="47" y="190"/>
                  </a:lnTo>
                  <a:lnTo>
                    <a:pt x="47" y="188"/>
                  </a:lnTo>
                  <a:lnTo>
                    <a:pt x="48" y="188"/>
                  </a:lnTo>
                  <a:lnTo>
                    <a:pt x="48" y="187"/>
                  </a:lnTo>
                  <a:lnTo>
                    <a:pt x="50" y="185"/>
                  </a:lnTo>
                  <a:lnTo>
                    <a:pt x="50" y="184"/>
                  </a:lnTo>
                  <a:lnTo>
                    <a:pt x="50" y="182"/>
                  </a:lnTo>
                  <a:lnTo>
                    <a:pt x="51" y="182"/>
                  </a:lnTo>
                  <a:lnTo>
                    <a:pt x="51" y="181"/>
                  </a:lnTo>
                  <a:lnTo>
                    <a:pt x="53" y="179"/>
                  </a:lnTo>
                  <a:lnTo>
                    <a:pt x="53" y="178"/>
                  </a:lnTo>
                  <a:lnTo>
                    <a:pt x="54" y="178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7" y="175"/>
                  </a:lnTo>
                  <a:lnTo>
                    <a:pt x="57" y="174"/>
                  </a:lnTo>
                  <a:lnTo>
                    <a:pt x="59" y="174"/>
                  </a:lnTo>
                  <a:lnTo>
                    <a:pt x="59" y="172"/>
                  </a:lnTo>
                  <a:lnTo>
                    <a:pt x="60" y="172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0" y="168"/>
                  </a:lnTo>
                  <a:lnTo>
                    <a:pt x="61" y="166"/>
                  </a:lnTo>
                  <a:lnTo>
                    <a:pt x="61" y="165"/>
                  </a:lnTo>
                  <a:lnTo>
                    <a:pt x="61" y="163"/>
                  </a:lnTo>
                  <a:lnTo>
                    <a:pt x="63" y="163"/>
                  </a:lnTo>
                  <a:lnTo>
                    <a:pt x="63" y="162"/>
                  </a:lnTo>
                  <a:lnTo>
                    <a:pt x="64" y="162"/>
                  </a:lnTo>
                  <a:lnTo>
                    <a:pt x="66" y="162"/>
                  </a:lnTo>
                  <a:lnTo>
                    <a:pt x="66" y="160"/>
                  </a:lnTo>
                  <a:lnTo>
                    <a:pt x="67" y="159"/>
                  </a:lnTo>
                  <a:lnTo>
                    <a:pt x="67" y="157"/>
                  </a:lnTo>
                  <a:lnTo>
                    <a:pt x="67" y="156"/>
                  </a:lnTo>
                  <a:lnTo>
                    <a:pt x="67" y="154"/>
                  </a:lnTo>
                  <a:lnTo>
                    <a:pt x="69" y="154"/>
                  </a:lnTo>
                  <a:lnTo>
                    <a:pt x="69" y="153"/>
                  </a:lnTo>
                  <a:lnTo>
                    <a:pt x="69" y="151"/>
                  </a:lnTo>
                  <a:lnTo>
                    <a:pt x="69" y="150"/>
                  </a:lnTo>
                  <a:lnTo>
                    <a:pt x="69" y="149"/>
                  </a:lnTo>
                  <a:lnTo>
                    <a:pt x="69" y="147"/>
                  </a:lnTo>
                  <a:lnTo>
                    <a:pt x="67" y="147"/>
                  </a:lnTo>
                  <a:lnTo>
                    <a:pt x="67" y="146"/>
                  </a:lnTo>
                  <a:lnTo>
                    <a:pt x="67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5"/>
                  </a:lnTo>
                  <a:lnTo>
                    <a:pt x="66" y="134"/>
                  </a:lnTo>
                  <a:lnTo>
                    <a:pt x="66" y="132"/>
                  </a:lnTo>
                  <a:lnTo>
                    <a:pt x="64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4" y="128"/>
                  </a:lnTo>
                  <a:lnTo>
                    <a:pt x="63" y="128"/>
                  </a:lnTo>
                  <a:lnTo>
                    <a:pt x="63" y="127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9" y="122"/>
                  </a:lnTo>
                  <a:lnTo>
                    <a:pt x="57" y="121"/>
                  </a:lnTo>
                  <a:lnTo>
                    <a:pt x="56" y="119"/>
                  </a:lnTo>
                  <a:lnTo>
                    <a:pt x="54" y="119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5" y="115"/>
                  </a:lnTo>
                  <a:lnTo>
                    <a:pt x="44" y="115"/>
                  </a:lnTo>
                  <a:lnTo>
                    <a:pt x="42" y="113"/>
                  </a:lnTo>
                  <a:lnTo>
                    <a:pt x="41" y="113"/>
                  </a:lnTo>
                  <a:lnTo>
                    <a:pt x="39" y="112"/>
                  </a:lnTo>
                  <a:lnTo>
                    <a:pt x="38" y="112"/>
                  </a:lnTo>
                  <a:lnTo>
                    <a:pt x="38" y="110"/>
                  </a:lnTo>
                  <a:lnTo>
                    <a:pt x="36" y="110"/>
                  </a:lnTo>
                  <a:lnTo>
                    <a:pt x="35" y="110"/>
                  </a:lnTo>
                  <a:lnTo>
                    <a:pt x="34" y="110"/>
                  </a:lnTo>
                  <a:lnTo>
                    <a:pt x="32" y="109"/>
                  </a:lnTo>
                  <a:lnTo>
                    <a:pt x="31" y="109"/>
                  </a:lnTo>
                  <a:lnTo>
                    <a:pt x="29" y="109"/>
                  </a:lnTo>
                  <a:lnTo>
                    <a:pt x="29" y="107"/>
                  </a:lnTo>
                  <a:lnTo>
                    <a:pt x="28" y="107"/>
                  </a:lnTo>
                  <a:lnTo>
                    <a:pt x="28" y="106"/>
                  </a:lnTo>
                  <a:lnTo>
                    <a:pt x="26" y="106"/>
                  </a:lnTo>
                  <a:lnTo>
                    <a:pt x="26" y="104"/>
                  </a:lnTo>
                  <a:lnTo>
                    <a:pt x="25" y="103"/>
                  </a:lnTo>
                  <a:lnTo>
                    <a:pt x="25" y="102"/>
                  </a:lnTo>
                  <a:lnTo>
                    <a:pt x="25" y="99"/>
                  </a:lnTo>
                  <a:lnTo>
                    <a:pt x="23" y="97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3"/>
                  </a:lnTo>
                  <a:lnTo>
                    <a:pt x="22" y="91"/>
                  </a:lnTo>
                  <a:lnTo>
                    <a:pt x="22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19" y="85"/>
                  </a:lnTo>
                  <a:lnTo>
                    <a:pt x="19" y="84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6" y="81"/>
                  </a:lnTo>
                  <a:lnTo>
                    <a:pt x="16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69"/>
                  </a:lnTo>
                  <a:lnTo>
                    <a:pt x="12" y="68"/>
                  </a:lnTo>
                  <a:lnTo>
                    <a:pt x="13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4" y="63"/>
                  </a:lnTo>
                  <a:lnTo>
                    <a:pt x="14" y="6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20" y="59"/>
                  </a:lnTo>
                  <a:lnTo>
                    <a:pt x="20" y="58"/>
                  </a:lnTo>
                  <a:lnTo>
                    <a:pt x="20" y="56"/>
                  </a:lnTo>
                  <a:lnTo>
                    <a:pt x="20" y="55"/>
                  </a:lnTo>
                  <a:lnTo>
                    <a:pt x="20" y="53"/>
                  </a:lnTo>
                  <a:lnTo>
                    <a:pt x="19" y="52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7" y="49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7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5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5" y="30"/>
                  </a:lnTo>
                  <a:lnTo>
                    <a:pt x="26" y="28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29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4" y="21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5" y="18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5" y="3"/>
                  </a:lnTo>
                  <a:lnTo>
                    <a:pt x="36" y="3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7" y="0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0" y="6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3" y="11"/>
                  </a:lnTo>
                  <a:lnTo>
                    <a:pt x="54" y="11"/>
                  </a:lnTo>
                  <a:lnTo>
                    <a:pt x="54" y="9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9" y="13"/>
                  </a:lnTo>
                  <a:lnTo>
                    <a:pt x="60" y="15"/>
                  </a:lnTo>
                  <a:lnTo>
                    <a:pt x="61" y="16"/>
                  </a:lnTo>
                  <a:lnTo>
                    <a:pt x="63" y="16"/>
                  </a:lnTo>
                  <a:lnTo>
                    <a:pt x="64" y="18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6" y="21"/>
                  </a:lnTo>
                  <a:lnTo>
                    <a:pt x="67" y="21"/>
                  </a:lnTo>
                  <a:lnTo>
                    <a:pt x="69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2" y="21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5" y="21"/>
                  </a:lnTo>
                  <a:lnTo>
                    <a:pt x="73" y="21"/>
                  </a:lnTo>
                  <a:lnTo>
                    <a:pt x="73" y="22"/>
                  </a:lnTo>
                  <a:lnTo>
                    <a:pt x="75" y="22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4"/>
                  </a:lnTo>
                  <a:lnTo>
                    <a:pt x="78" y="24"/>
                  </a:lnTo>
                  <a:lnTo>
                    <a:pt x="79" y="24"/>
                  </a:lnTo>
                  <a:lnTo>
                    <a:pt x="79" y="25"/>
                  </a:lnTo>
                  <a:lnTo>
                    <a:pt x="81" y="24"/>
                  </a:lnTo>
                  <a:lnTo>
                    <a:pt x="81" y="25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2" y="28"/>
                  </a:lnTo>
                  <a:lnTo>
                    <a:pt x="83" y="28"/>
                  </a:lnTo>
                  <a:lnTo>
                    <a:pt x="83" y="27"/>
                  </a:lnTo>
                  <a:lnTo>
                    <a:pt x="85" y="28"/>
                  </a:lnTo>
                  <a:lnTo>
                    <a:pt x="85" y="27"/>
                  </a:lnTo>
                  <a:lnTo>
                    <a:pt x="85" y="25"/>
                  </a:lnTo>
                  <a:lnTo>
                    <a:pt x="86" y="25"/>
                  </a:lnTo>
                  <a:lnTo>
                    <a:pt x="88" y="27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6" y="28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9" y="30"/>
                  </a:lnTo>
                  <a:lnTo>
                    <a:pt x="91" y="30"/>
                  </a:lnTo>
                  <a:lnTo>
                    <a:pt x="92" y="30"/>
                  </a:lnTo>
                  <a:lnTo>
                    <a:pt x="92" y="31"/>
                  </a:lnTo>
                  <a:lnTo>
                    <a:pt x="92" y="33"/>
                  </a:lnTo>
                  <a:lnTo>
                    <a:pt x="94" y="33"/>
                  </a:lnTo>
                  <a:lnTo>
                    <a:pt x="94" y="34"/>
                  </a:lnTo>
                  <a:lnTo>
                    <a:pt x="94" y="33"/>
                  </a:lnTo>
                  <a:lnTo>
                    <a:pt x="94" y="31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7" y="33"/>
                  </a:lnTo>
                  <a:lnTo>
                    <a:pt x="98" y="34"/>
                  </a:lnTo>
                  <a:lnTo>
                    <a:pt x="97" y="34"/>
                  </a:lnTo>
                  <a:lnTo>
                    <a:pt x="97" y="35"/>
                  </a:lnTo>
                  <a:lnTo>
                    <a:pt x="98" y="35"/>
                  </a:lnTo>
                  <a:lnTo>
                    <a:pt x="97" y="35"/>
                  </a:lnTo>
                  <a:lnTo>
                    <a:pt x="97" y="37"/>
                  </a:lnTo>
                  <a:lnTo>
                    <a:pt x="97" y="38"/>
                  </a:lnTo>
                  <a:lnTo>
                    <a:pt x="98" y="38"/>
                  </a:lnTo>
                  <a:lnTo>
                    <a:pt x="100" y="40"/>
                  </a:lnTo>
                  <a:lnTo>
                    <a:pt x="101" y="41"/>
                  </a:lnTo>
                  <a:lnTo>
                    <a:pt x="103" y="41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7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3"/>
                  </a:lnTo>
                  <a:lnTo>
                    <a:pt x="111" y="43"/>
                  </a:lnTo>
                  <a:lnTo>
                    <a:pt x="113" y="43"/>
                  </a:lnTo>
                  <a:lnTo>
                    <a:pt x="114" y="43"/>
                  </a:lnTo>
                  <a:lnTo>
                    <a:pt x="116" y="43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0" y="46"/>
                  </a:lnTo>
                  <a:lnTo>
                    <a:pt x="122" y="46"/>
                  </a:lnTo>
                  <a:lnTo>
                    <a:pt x="122" y="44"/>
                  </a:lnTo>
                  <a:lnTo>
                    <a:pt x="122" y="43"/>
                  </a:lnTo>
                  <a:lnTo>
                    <a:pt x="123" y="43"/>
                  </a:lnTo>
                  <a:lnTo>
                    <a:pt x="123" y="41"/>
                  </a:lnTo>
                  <a:lnTo>
                    <a:pt x="123" y="40"/>
                  </a:lnTo>
                  <a:lnTo>
                    <a:pt x="125" y="40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8" y="37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5"/>
                  </a:lnTo>
                  <a:lnTo>
                    <a:pt x="130" y="34"/>
                  </a:lnTo>
                  <a:lnTo>
                    <a:pt x="130" y="33"/>
                  </a:lnTo>
                  <a:lnTo>
                    <a:pt x="130" y="31"/>
                  </a:lnTo>
                  <a:lnTo>
                    <a:pt x="130" y="30"/>
                  </a:lnTo>
                  <a:lnTo>
                    <a:pt x="132" y="30"/>
                  </a:lnTo>
                  <a:lnTo>
                    <a:pt x="132" y="28"/>
                  </a:lnTo>
                  <a:lnTo>
                    <a:pt x="130" y="28"/>
                  </a:lnTo>
                  <a:lnTo>
                    <a:pt x="130" y="27"/>
                  </a:lnTo>
                  <a:lnTo>
                    <a:pt x="132" y="27"/>
                  </a:lnTo>
                  <a:lnTo>
                    <a:pt x="132" y="25"/>
                  </a:lnTo>
                  <a:lnTo>
                    <a:pt x="133" y="25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8" y="21"/>
                  </a:lnTo>
                  <a:lnTo>
                    <a:pt x="138" y="19"/>
                  </a:lnTo>
                  <a:lnTo>
                    <a:pt x="139" y="19"/>
                  </a:lnTo>
                  <a:lnTo>
                    <a:pt x="141" y="19"/>
                  </a:lnTo>
                  <a:lnTo>
                    <a:pt x="141" y="18"/>
                  </a:lnTo>
                  <a:lnTo>
                    <a:pt x="141" y="16"/>
                  </a:lnTo>
                  <a:lnTo>
                    <a:pt x="141" y="1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2399" y="844"/>
              <a:ext cx="1168" cy="577"/>
            </a:xfrm>
            <a:custGeom>
              <a:avLst/>
              <a:gdLst/>
              <a:ahLst/>
              <a:cxnLst>
                <a:cxn ang="0">
                  <a:pos x="7" y="573"/>
                </a:cxn>
                <a:cxn ang="0">
                  <a:pos x="10" y="567"/>
                </a:cxn>
                <a:cxn ang="0">
                  <a:pos x="19" y="568"/>
                </a:cxn>
                <a:cxn ang="0">
                  <a:pos x="26" y="573"/>
                </a:cxn>
                <a:cxn ang="0">
                  <a:pos x="35" y="568"/>
                </a:cxn>
                <a:cxn ang="0">
                  <a:pos x="44" y="571"/>
                </a:cxn>
                <a:cxn ang="0">
                  <a:pos x="57" y="567"/>
                </a:cxn>
                <a:cxn ang="0">
                  <a:pos x="70" y="564"/>
                </a:cxn>
                <a:cxn ang="0">
                  <a:pos x="82" y="561"/>
                </a:cxn>
                <a:cxn ang="0">
                  <a:pos x="97" y="558"/>
                </a:cxn>
                <a:cxn ang="0">
                  <a:pos x="107" y="555"/>
                </a:cxn>
                <a:cxn ang="0">
                  <a:pos x="194" y="542"/>
                </a:cxn>
                <a:cxn ang="0">
                  <a:pos x="196" y="531"/>
                </a:cxn>
                <a:cxn ang="0">
                  <a:pos x="199" y="523"/>
                </a:cxn>
                <a:cxn ang="0">
                  <a:pos x="205" y="517"/>
                </a:cxn>
                <a:cxn ang="0">
                  <a:pos x="208" y="504"/>
                </a:cxn>
                <a:cxn ang="0">
                  <a:pos x="213" y="495"/>
                </a:cxn>
                <a:cxn ang="0">
                  <a:pos x="214" y="483"/>
                </a:cxn>
                <a:cxn ang="0">
                  <a:pos x="220" y="474"/>
                </a:cxn>
                <a:cxn ang="0">
                  <a:pos x="227" y="467"/>
                </a:cxn>
                <a:cxn ang="0">
                  <a:pos x="233" y="455"/>
                </a:cxn>
                <a:cxn ang="0">
                  <a:pos x="235" y="443"/>
                </a:cxn>
                <a:cxn ang="0">
                  <a:pos x="238" y="433"/>
                </a:cxn>
                <a:cxn ang="0">
                  <a:pos x="242" y="421"/>
                </a:cxn>
                <a:cxn ang="0">
                  <a:pos x="252" y="414"/>
                </a:cxn>
                <a:cxn ang="0">
                  <a:pos x="258" y="404"/>
                </a:cxn>
                <a:cxn ang="0">
                  <a:pos x="263" y="393"/>
                </a:cxn>
                <a:cxn ang="0">
                  <a:pos x="261" y="383"/>
                </a:cxn>
                <a:cxn ang="0">
                  <a:pos x="261" y="376"/>
                </a:cxn>
                <a:cxn ang="0">
                  <a:pos x="261" y="363"/>
                </a:cxn>
                <a:cxn ang="0">
                  <a:pos x="264" y="358"/>
                </a:cxn>
                <a:cxn ang="0">
                  <a:pos x="268" y="349"/>
                </a:cxn>
                <a:cxn ang="0">
                  <a:pos x="273" y="343"/>
                </a:cxn>
                <a:cxn ang="0">
                  <a:pos x="274" y="333"/>
                </a:cxn>
                <a:cxn ang="0">
                  <a:pos x="282" y="329"/>
                </a:cxn>
                <a:cxn ang="0">
                  <a:pos x="279" y="319"/>
                </a:cxn>
                <a:cxn ang="0">
                  <a:pos x="274" y="313"/>
                </a:cxn>
                <a:cxn ang="0">
                  <a:pos x="276" y="302"/>
                </a:cxn>
                <a:cxn ang="0">
                  <a:pos x="273" y="294"/>
                </a:cxn>
                <a:cxn ang="0">
                  <a:pos x="267" y="286"/>
                </a:cxn>
                <a:cxn ang="0">
                  <a:pos x="280" y="288"/>
                </a:cxn>
                <a:cxn ang="0">
                  <a:pos x="290" y="285"/>
                </a:cxn>
                <a:cxn ang="0">
                  <a:pos x="287" y="273"/>
                </a:cxn>
                <a:cxn ang="0">
                  <a:pos x="287" y="260"/>
                </a:cxn>
                <a:cxn ang="0">
                  <a:pos x="289" y="248"/>
                </a:cxn>
                <a:cxn ang="0">
                  <a:pos x="290" y="236"/>
                </a:cxn>
                <a:cxn ang="0">
                  <a:pos x="295" y="227"/>
                </a:cxn>
                <a:cxn ang="0">
                  <a:pos x="293" y="214"/>
                </a:cxn>
                <a:cxn ang="0">
                  <a:pos x="292" y="201"/>
                </a:cxn>
                <a:cxn ang="0">
                  <a:pos x="292" y="188"/>
                </a:cxn>
                <a:cxn ang="0">
                  <a:pos x="298" y="188"/>
                </a:cxn>
                <a:cxn ang="0">
                  <a:pos x="304" y="198"/>
                </a:cxn>
                <a:cxn ang="0">
                  <a:pos x="308" y="213"/>
                </a:cxn>
                <a:cxn ang="0">
                  <a:pos x="380" y="226"/>
                </a:cxn>
                <a:cxn ang="0">
                  <a:pos x="380" y="213"/>
                </a:cxn>
                <a:cxn ang="0">
                  <a:pos x="381" y="204"/>
                </a:cxn>
                <a:cxn ang="0">
                  <a:pos x="387" y="197"/>
                </a:cxn>
                <a:cxn ang="0">
                  <a:pos x="386" y="188"/>
                </a:cxn>
                <a:cxn ang="0">
                  <a:pos x="381" y="179"/>
                </a:cxn>
                <a:cxn ang="0">
                  <a:pos x="506" y="87"/>
                </a:cxn>
                <a:cxn ang="0">
                  <a:pos x="839" y="19"/>
                </a:cxn>
                <a:cxn ang="0">
                  <a:pos x="1093" y="78"/>
                </a:cxn>
              </a:cxnLst>
              <a:rect l="0" t="0" r="r" b="b"/>
              <a:pathLst>
                <a:path w="1168" h="577">
                  <a:moveTo>
                    <a:pt x="0" y="577"/>
                  </a:moveTo>
                  <a:lnTo>
                    <a:pt x="1" y="577"/>
                  </a:lnTo>
                  <a:lnTo>
                    <a:pt x="1" y="575"/>
                  </a:lnTo>
                  <a:lnTo>
                    <a:pt x="3" y="575"/>
                  </a:lnTo>
                  <a:lnTo>
                    <a:pt x="4" y="575"/>
                  </a:lnTo>
                  <a:lnTo>
                    <a:pt x="4" y="574"/>
                  </a:lnTo>
                  <a:lnTo>
                    <a:pt x="6" y="574"/>
                  </a:lnTo>
                  <a:lnTo>
                    <a:pt x="6" y="573"/>
                  </a:lnTo>
                  <a:lnTo>
                    <a:pt x="7" y="573"/>
                  </a:lnTo>
                  <a:lnTo>
                    <a:pt x="6" y="573"/>
                  </a:lnTo>
                  <a:lnTo>
                    <a:pt x="6" y="571"/>
                  </a:lnTo>
                  <a:lnTo>
                    <a:pt x="7" y="571"/>
                  </a:lnTo>
                  <a:lnTo>
                    <a:pt x="7" y="570"/>
                  </a:lnTo>
                  <a:lnTo>
                    <a:pt x="9" y="570"/>
                  </a:lnTo>
                  <a:lnTo>
                    <a:pt x="7" y="570"/>
                  </a:lnTo>
                  <a:lnTo>
                    <a:pt x="9" y="568"/>
                  </a:lnTo>
                  <a:lnTo>
                    <a:pt x="10" y="568"/>
                  </a:lnTo>
                  <a:lnTo>
                    <a:pt x="10" y="567"/>
                  </a:lnTo>
                  <a:lnTo>
                    <a:pt x="11" y="567"/>
                  </a:lnTo>
                  <a:lnTo>
                    <a:pt x="13" y="567"/>
                  </a:lnTo>
                  <a:lnTo>
                    <a:pt x="13" y="565"/>
                  </a:lnTo>
                  <a:lnTo>
                    <a:pt x="13" y="567"/>
                  </a:lnTo>
                  <a:lnTo>
                    <a:pt x="14" y="567"/>
                  </a:lnTo>
                  <a:lnTo>
                    <a:pt x="16" y="567"/>
                  </a:lnTo>
                  <a:lnTo>
                    <a:pt x="17" y="567"/>
                  </a:lnTo>
                  <a:lnTo>
                    <a:pt x="19" y="567"/>
                  </a:lnTo>
                  <a:lnTo>
                    <a:pt x="19" y="568"/>
                  </a:lnTo>
                  <a:lnTo>
                    <a:pt x="20" y="570"/>
                  </a:lnTo>
                  <a:lnTo>
                    <a:pt x="20" y="571"/>
                  </a:lnTo>
                  <a:lnTo>
                    <a:pt x="22" y="571"/>
                  </a:lnTo>
                  <a:lnTo>
                    <a:pt x="23" y="573"/>
                  </a:lnTo>
                  <a:lnTo>
                    <a:pt x="25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8" y="573"/>
                  </a:lnTo>
                  <a:lnTo>
                    <a:pt x="28" y="571"/>
                  </a:lnTo>
                  <a:lnTo>
                    <a:pt x="29" y="571"/>
                  </a:lnTo>
                  <a:lnTo>
                    <a:pt x="31" y="571"/>
                  </a:lnTo>
                  <a:lnTo>
                    <a:pt x="31" y="570"/>
                  </a:lnTo>
                  <a:lnTo>
                    <a:pt x="32" y="570"/>
                  </a:lnTo>
                  <a:lnTo>
                    <a:pt x="32" y="568"/>
                  </a:lnTo>
                  <a:lnTo>
                    <a:pt x="33" y="568"/>
                  </a:lnTo>
                  <a:lnTo>
                    <a:pt x="35" y="568"/>
                  </a:lnTo>
                  <a:lnTo>
                    <a:pt x="36" y="568"/>
                  </a:lnTo>
                  <a:lnTo>
                    <a:pt x="38" y="568"/>
                  </a:lnTo>
                  <a:lnTo>
                    <a:pt x="38" y="570"/>
                  </a:lnTo>
                  <a:lnTo>
                    <a:pt x="38" y="571"/>
                  </a:lnTo>
                  <a:lnTo>
                    <a:pt x="39" y="571"/>
                  </a:lnTo>
                  <a:lnTo>
                    <a:pt x="39" y="573"/>
                  </a:lnTo>
                  <a:lnTo>
                    <a:pt x="41" y="573"/>
                  </a:lnTo>
                  <a:lnTo>
                    <a:pt x="42" y="573"/>
                  </a:lnTo>
                  <a:lnTo>
                    <a:pt x="44" y="571"/>
                  </a:lnTo>
                  <a:lnTo>
                    <a:pt x="45" y="571"/>
                  </a:lnTo>
                  <a:lnTo>
                    <a:pt x="47" y="571"/>
                  </a:lnTo>
                  <a:lnTo>
                    <a:pt x="48" y="571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51" y="568"/>
                  </a:lnTo>
                  <a:lnTo>
                    <a:pt x="53" y="568"/>
                  </a:lnTo>
                  <a:lnTo>
                    <a:pt x="54" y="568"/>
                  </a:lnTo>
                  <a:lnTo>
                    <a:pt x="57" y="567"/>
                  </a:lnTo>
                  <a:lnTo>
                    <a:pt x="58" y="567"/>
                  </a:lnTo>
                  <a:lnTo>
                    <a:pt x="60" y="567"/>
                  </a:lnTo>
                  <a:lnTo>
                    <a:pt x="61" y="567"/>
                  </a:lnTo>
                  <a:lnTo>
                    <a:pt x="63" y="565"/>
                  </a:lnTo>
                  <a:lnTo>
                    <a:pt x="64" y="565"/>
                  </a:lnTo>
                  <a:lnTo>
                    <a:pt x="66" y="565"/>
                  </a:lnTo>
                  <a:lnTo>
                    <a:pt x="67" y="565"/>
                  </a:lnTo>
                  <a:lnTo>
                    <a:pt x="69" y="564"/>
                  </a:lnTo>
                  <a:lnTo>
                    <a:pt x="70" y="564"/>
                  </a:lnTo>
                  <a:lnTo>
                    <a:pt x="72" y="564"/>
                  </a:lnTo>
                  <a:lnTo>
                    <a:pt x="73" y="564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6" y="562"/>
                  </a:lnTo>
                  <a:lnTo>
                    <a:pt x="78" y="562"/>
                  </a:lnTo>
                  <a:lnTo>
                    <a:pt x="79" y="562"/>
                  </a:lnTo>
                  <a:lnTo>
                    <a:pt x="80" y="562"/>
                  </a:lnTo>
                  <a:lnTo>
                    <a:pt x="82" y="561"/>
                  </a:lnTo>
                  <a:lnTo>
                    <a:pt x="83" y="561"/>
                  </a:lnTo>
                  <a:lnTo>
                    <a:pt x="85" y="561"/>
                  </a:lnTo>
                  <a:lnTo>
                    <a:pt x="86" y="561"/>
                  </a:lnTo>
                  <a:lnTo>
                    <a:pt x="88" y="559"/>
                  </a:lnTo>
                  <a:lnTo>
                    <a:pt x="89" y="559"/>
                  </a:lnTo>
                  <a:lnTo>
                    <a:pt x="91" y="559"/>
                  </a:lnTo>
                  <a:lnTo>
                    <a:pt x="92" y="559"/>
                  </a:lnTo>
                  <a:lnTo>
                    <a:pt x="95" y="558"/>
                  </a:lnTo>
                  <a:lnTo>
                    <a:pt x="97" y="558"/>
                  </a:lnTo>
                  <a:lnTo>
                    <a:pt x="98" y="558"/>
                  </a:lnTo>
                  <a:lnTo>
                    <a:pt x="100" y="558"/>
                  </a:lnTo>
                  <a:lnTo>
                    <a:pt x="100" y="556"/>
                  </a:lnTo>
                  <a:lnTo>
                    <a:pt x="101" y="556"/>
                  </a:lnTo>
                  <a:lnTo>
                    <a:pt x="103" y="556"/>
                  </a:lnTo>
                  <a:lnTo>
                    <a:pt x="104" y="556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7" y="555"/>
                  </a:lnTo>
                  <a:lnTo>
                    <a:pt x="113" y="553"/>
                  </a:lnTo>
                  <a:lnTo>
                    <a:pt x="142" y="548"/>
                  </a:lnTo>
                  <a:lnTo>
                    <a:pt x="151" y="545"/>
                  </a:lnTo>
                  <a:lnTo>
                    <a:pt x="157" y="545"/>
                  </a:lnTo>
                  <a:lnTo>
                    <a:pt x="191" y="548"/>
                  </a:lnTo>
                  <a:lnTo>
                    <a:pt x="191" y="546"/>
                  </a:lnTo>
                  <a:lnTo>
                    <a:pt x="192" y="545"/>
                  </a:lnTo>
                  <a:lnTo>
                    <a:pt x="194" y="543"/>
                  </a:lnTo>
                  <a:lnTo>
                    <a:pt x="194" y="542"/>
                  </a:lnTo>
                  <a:lnTo>
                    <a:pt x="195" y="542"/>
                  </a:lnTo>
                  <a:lnTo>
                    <a:pt x="195" y="540"/>
                  </a:lnTo>
                  <a:lnTo>
                    <a:pt x="196" y="539"/>
                  </a:lnTo>
                  <a:lnTo>
                    <a:pt x="198" y="537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8" y="533"/>
                  </a:lnTo>
                  <a:lnTo>
                    <a:pt x="196" y="533"/>
                  </a:lnTo>
                  <a:lnTo>
                    <a:pt x="196" y="531"/>
                  </a:lnTo>
                  <a:lnTo>
                    <a:pt x="196" y="530"/>
                  </a:lnTo>
                  <a:lnTo>
                    <a:pt x="196" y="528"/>
                  </a:lnTo>
                  <a:lnTo>
                    <a:pt x="196" y="530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8" y="526"/>
                  </a:lnTo>
                  <a:lnTo>
                    <a:pt x="198" y="524"/>
                  </a:lnTo>
                  <a:lnTo>
                    <a:pt x="199" y="524"/>
                  </a:lnTo>
                  <a:lnTo>
                    <a:pt x="199" y="523"/>
                  </a:lnTo>
                  <a:lnTo>
                    <a:pt x="201" y="523"/>
                  </a:lnTo>
                  <a:lnTo>
                    <a:pt x="201" y="521"/>
                  </a:lnTo>
                  <a:lnTo>
                    <a:pt x="202" y="521"/>
                  </a:lnTo>
                  <a:lnTo>
                    <a:pt x="202" y="520"/>
                  </a:lnTo>
                  <a:lnTo>
                    <a:pt x="204" y="520"/>
                  </a:lnTo>
                  <a:lnTo>
                    <a:pt x="202" y="518"/>
                  </a:lnTo>
                  <a:lnTo>
                    <a:pt x="204" y="518"/>
                  </a:lnTo>
                  <a:lnTo>
                    <a:pt x="204" y="517"/>
                  </a:lnTo>
                  <a:lnTo>
                    <a:pt x="205" y="517"/>
                  </a:lnTo>
                  <a:lnTo>
                    <a:pt x="205" y="515"/>
                  </a:lnTo>
                  <a:lnTo>
                    <a:pt x="205" y="514"/>
                  </a:lnTo>
                  <a:lnTo>
                    <a:pt x="205" y="512"/>
                  </a:lnTo>
                  <a:lnTo>
                    <a:pt x="207" y="511"/>
                  </a:lnTo>
                  <a:lnTo>
                    <a:pt x="207" y="509"/>
                  </a:lnTo>
                  <a:lnTo>
                    <a:pt x="208" y="508"/>
                  </a:lnTo>
                  <a:lnTo>
                    <a:pt x="208" y="506"/>
                  </a:lnTo>
                  <a:lnTo>
                    <a:pt x="208" y="505"/>
                  </a:lnTo>
                  <a:lnTo>
                    <a:pt x="208" y="504"/>
                  </a:lnTo>
                  <a:lnTo>
                    <a:pt x="210" y="504"/>
                  </a:lnTo>
                  <a:lnTo>
                    <a:pt x="210" y="502"/>
                  </a:lnTo>
                  <a:lnTo>
                    <a:pt x="210" y="501"/>
                  </a:lnTo>
                  <a:lnTo>
                    <a:pt x="210" y="499"/>
                  </a:lnTo>
                  <a:lnTo>
                    <a:pt x="210" y="498"/>
                  </a:lnTo>
                  <a:lnTo>
                    <a:pt x="211" y="498"/>
                  </a:lnTo>
                  <a:lnTo>
                    <a:pt x="211" y="496"/>
                  </a:lnTo>
                  <a:lnTo>
                    <a:pt x="211" y="495"/>
                  </a:lnTo>
                  <a:lnTo>
                    <a:pt x="213" y="495"/>
                  </a:lnTo>
                  <a:lnTo>
                    <a:pt x="213" y="493"/>
                  </a:lnTo>
                  <a:lnTo>
                    <a:pt x="211" y="492"/>
                  </a:lnTo>
                  <a:lnTo>
                    <a:pt x="211" y="490"/>
                  </a:lnTo>
                  <a:lnTo>
                    <a:pt x="213" y="490"/>
                  </a:lnTo>
                  <a:lnTo>
                    <a:pt x="213" y="489"/>
                  </a:lnTo>
                  <a:lnTo>
                    <a:pt x="214" y="487"/>
                  </a:lnTo>
                  <a:lnTo>
                    <a:pt x="214" y="486"/>
                  </a:lnTo>
                  <a:lnTo>
                    <a:pt x="214" y="484"/>
                  </a:lnTo>
                  <a:lnTo>
                    <a:pt x="214" y="483"/>
                  </a:lnTo>
                  <a:lnTo>
                    <a:pt x="214" y="481"/>
                  </a:lnTo>
                  <a:lnTo>
                    <a:pt x="216" y="481"/>
                  </a:lnTo>
                  <a:lnTo>
                    <a:pt x="216" y="480"/>
                  </a:lnTo>
                  <a:lnTo>
                    <a:pt x="217" y="480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18" y="477"/>
                  </a:lnTo>
                  <a:lnTo>
                    <a:pt x="220" y="476"/>
                  </a:lnTo>
                  <a:lnTo>
                    <a:pt x="220" y="474"/>
                  </a:lnTo>
                  <a:lnTo>
                    <a:pt x="221" y="474"/>
                  </a:lnTo>
                  <a:lnTo>
                    <a:pt x="221" y="473"/>
                  </a:lnTo>
                  <a:lnTo>
                    <a:pt x="223" y="471"/>
                  </a:lnTo>
                  <a:lnTo>
                    <a:pt x="223" y="470"/>
                  </a:lnTo>
                  <a:lnTo>
                    <a:pt x="224" y="470"/>
                  </a:lnTo>
                  <a:lnTo>
                    <a:pt x="224" y="468"/>
                  </a:lnTo>
                  <a:lnTo>
                    <a:pt x="226" y="468"/>
                  </a:lnTo>
                  <a:lnTo>
                    <a:pt x="226" y="467"/>
                  </a:lnTo>
                  <a:lnTo>
                    <a:pt x="227" y="467"/>
                  </a:lnTo>
                  <a:lnTo>
                    <a:pt x="227" y="465"/>
                  </a:lnTo>
                  <a:lnTo>
                    <a:pt x="229" y="464"/>
                  </a:lnTo>
                  <a:lnTo>
                    <a:pt x="230" y="462"/>
                  </a:lnTo>
                  <a:lnTo>
                    <a:pt x="230" y="461"/>
                  </a:lnTo>
                  <a:lnTo>
                    <a:pt x="230" y="459"/>
                  </a:lnTo>
                  <a:lnTo>
                    <a:pt x="232" y="459"/>
                  </a:lnTo>
                  <a:lnTo>
                    <a:pt x="232" y="458"/>
                  </a:lnTo>
                  <a:lnTo>
                    <a:pt x="232" y="457"/>
                  </a:lnTo>
                  <a:lnTo>
                    <a:pt x="233" y="455"/>
                  </a:lnTo>
                  <a:lnTo>
                    <a:pt x="233" y="454"/>
                  </a:lnTo>
                  <a:lnTo>
                    <a:pt x="233" y="452"/>
                  </a:lnTo>
                  <a:lnTo>
                    <a:pt x="233" y="451"/>
                  </a:lnTo>
                  <a:lnTo>
                    <a:pt x="233" y="449"/>
                  </a:lnTo>
                  <a:lnTo>
                    <a:pt x="233" y="448"/>
                  </a:lnTo>
                  <a:lnTo>
                    <a:pt x="235" y="446"/>
                  </a:lnTo>
                  <a:lnTo>
                    <a:pt x="236" y="445"/>
                  </a:lnTo>
                  <a:lnTo>
                    <a:pt x="235" y="445"/>
                  </a:lnTo>
                  <a:lnTo>
                    <a:pt x="235" y="443"/>
                  </a:lnTo>
                  <a:lnTo>
                    <a:pt x="235" y="442"/>
                  </a:lnTo>
                  <a:lnTo>
                    <a:pt x="236" y="442"/>
                  </a:lnTo>
                  <a:lnTo>
                    <a:pt x="236" y="440"/>
                  </a:lnTo>
                  <a:lnTo>
                    <a:pt x="236" y="439"/>
                  </a:lnTo>
                  <a:lnTo>
                    <a:pt x="236" y="437"/>
                  </a:lnTo>
                  <a:lnTo>
                    <a:pt x="236" y="436"/>
                  </a:lnTo>
                  <a:lnTo>
                    <a:pt x="238" y="436"/>
                  </a:lnTo>
                  <a:lnTo>
                    <a:pt x="238" y="435"/>
                  </a:lnTo>
                  <a:lnTo>
                    <a:pt x="238" y="433"/>
                  </a:lnTo>
                  <a:lnTo>
                    <a:pt x="238" y="432"/>
                  </a:lnTo>
                  <a:lnTo>
                    <a:pt x="238" y="430"/>
                  </a:lnTo>
                  <a:lnTo>
                    <a:pt x="238" y="429"/>
                  </a:lnTo>
                  <a:lnTo>
                    <a:pt x="238" y="427"/>
                  </a:lnTo>
                  <a:lnTo>
                    <a:pt x="238" y="426"/>
                  </a:lnTo>
                  <a:lnTo>
                    <a:pt x="239" y="424"/>
                  </a:lnTo>
                  <a:lnTo>
                    <a:pt x="239" y="423"/>
                  </a:lnTo>
                  <a:lnTo>
                    <a:pt x="241" y="423"/>
                  </a:lnTo>
                  <a:lnTo>
                    <a:pt x="242" y="421"/>
                  </a:lnTo>
                  <a:lnTo>
                    <a:pt x="243" y="421"/>
                  </a:lnTo>
                  <a:lnTo>
                    <a:pt x="243" y="420"/>
                  </a:lnTo>
                  <a:lnTo>
                    <a:pt x="245" y="420"/>
                  </a:lnTo>
                  <a:lnTo>
                    <a:pt x="245" y="418"/>
                  </a:lnTo>
                  <a:lnTo>
                    <a:pt x="246" y="417"/>
                  </a:lnTo>
                  <a:lnTo>
                    <a:pt x="248" y="417"/>
                  </a:lnTo>
                  <a:lnTo>
                    <a:pt x="249" y="415"/>
                  </a:lnTo>
                  <a:lnTo>
                    <a:pt x="251" y="415"/>
                  </a:lnTo>
                  <a:lnTo>
                    <a:pt x="252" y="414"/>
                  </a:lnTo>
                  <a:lnTo>
                    <a:pt x="252" y="412"/>
                  </a:lnTo>
                  <a:lnTo>
                    <a:pt x="252" y="411"/>
                  </a:lnTo>
                  <a:lnTo>
                    <a:pt x="254" y="411"/>
                  </a:lnTo>
                  <a:lnTo>
                    <a:pt x="255" y="410"/>
                  </a:lnTo>
                  <a:lnTo>
                    <a:pt x="257" y="410"/>
                  </a:lnTo>
                  <a:lnTo>
                    <a:pt x="257" y="408"/>
                  </a:lnTo>
                  <a:lnTo>
                    <a:pt x="257" y="407"/>
                  </a:lnTo>
                  <a:lnTo>
                    <a:pt x="257" y="405"/>
                  </a:lnTo>
                  <a:lnTo>
                    <a:pt x="258" y="404"/>
                  </a:lnTo>
                  <a:lnTo>
                    <a:pt x="260" y="404"/>
                  </a:lnTo>
                  <a:lnTo>
                    <a:pt x="260" y="402"/>
                  </a:lnTo>
                  <a:lnTo>
                    <a:pt x="260" y="401"/>
                  </a:lnTo>
                  <a:lnTo>
                    <a:pt x="260" y="399"/>
                  </a:lnTo>
                  <a:lnTo>
                    <a:pt x="261" y="399"/>
                  </a:lnTo>
                  <a:lnTo>
                    <a:pt x="263" y="398"/>
                  </a:lnTo>
                  <a:lnTo>
                    <a:pt x="263" y="396"/>
                  </a:lnTo>
                  <a:lnTo>
                    <a:pt x="264" y="395"/>
                  </a:lnTo>
                  <a:lnTo>
                    <a:pt x="263" y="393"/>
                  </a:lnTo>
                  <a:lnTo>
                    <a:pt x="261" y="392"/>
                  </a:lnTo>
                  <a:lnTo>
                    <a:pt x="261" y="390"/>
                  </a:lnTo>
                  <a:lnTo>
                    <a:pt x="261" y="389"/>
                  </a:lnTo>
                  <a:lnTo>
                    <a:pt x="261" y="388"/>
                  </a:lnTo>
                  <a:lnTo>
                    <a:pt x="263" y="388"/>
                  </a:lnTo>
                  <a:lnTo>
                    <a:pt x="263" y="386"/>
                  </a:lnTo>
                  <a:lnTo>
                    <a:pt x="263" y="385"/>
                  </a:lnTo>
                  <a:lnTo>
                    <a:pt x="261" y="385"/>
                  </a:lnTo>
                  <a:lnTo>
                    <a:pt x="261" y="383"/>
                  </a:lnTo>
                  <a:lnTo>
                    <a:pt x="261" y="382"/>
                  </a:lnTo>
                  <a:lnTo>
                    <a:pt x="263" y="382"/>
                  </a:lnTo>
                  <a:lnTo>
                    <a:pt x="264" y="382"/>
                  </a:lnTo>
                  <a:lnTo>
                    <a:pt x="263" y="380"/>
                  </a:lnTo>
                  <a:lnTo>
                    <a:pt x="264" y="380"/>
                  </a:lnTo>
                  <a:lnTo>
                    <a:pt x="263" y="379"/>
                  </a:lnTo>
                  <a:lnTo>
                    <a:pt x="263" y="377"/>
                  </a:lnTo>
                  <a:lnTo>
                    <a:pt x="261" y="377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60" y="374"/>
                  </a:lnTo>
                  <a:lnTo>
                    <a:pt x="260" y="373"/>
                  </a:lnTo>
                  <a:lnTo>
                    <a:pt x="260" y="371"/>
                  </a:lnTo>
                  <a:lnTo>
                    <a:pt x="260" y="370"/>
                  </a:lnTo>
                  <a:lnTo>
                    <a:pt x="260" y="368"/>
                  </a:lnTo>
                  <a:lnTo>
                    <a:pt x="260" y="367"/>
                  </a:lnTo>
                  <a:lnTo>
                    <a:pt x="261" y="366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60" y="361"/>
                  </a:lnTo>
                  <a:lnTo>
                    <a:pt x="260" y="360"/>
                  </a:lnTo>
                  <a:lnTo>
                    <a:pt x="261" y="360"/>
                  </a:lnTo>
                  <a:lnTo>
                    <a:pt x="261" y="361"/>
                  </a:lnTo>
                  <a:lnTo>
                    <a:pt x="263" y="361"/>
                  </a:lnTo>
                  <a:lnTo>
                    <a:pt x="264" y="361"/>
                  </a:lnTo>
                  <a:lnTo>
                    <a:pt x="264" y="360"/>
                  </a:lnTo>
                  <a:lnTo>
                    <a:pt x="264" y="358"/>
                  </a:lnTo>
                  <a:lnTo>
                    <a:pt x="264" y="357"/>
                  </a:lnTo>
                  <a:lnTo>
                    <a:pt x="265" y="357"/>
                  </a:lnTo>
                  <a:lnTo>
                    <a:pt x="265" y="355"/>
                  </a:lnTo>
                  <a:lnTo>
                    <a:pt x="267" y="355"/>
                  </a:lnTo>
                  <a:lnTo>
                    <a:pt x="267" y="354"/>
                  </a:lnTo>
                  <a:lnTo>
                    <a:pt x="267" y="352"/>
                  </a:lnTo>
                  <a:lnTo>
                    <a:pt x="267" y="351"/>
                  </a:lnTo>
                  <a:lnTo>
                    <a:pt x="268" y="351"/>
                  </a:lnTo>
                  <a:lnTo>
                    <a:pt x="268" y="349"/>
                  </a:lnTo>
                  <a:lnTo>
                    <a:pt x="268" y="348"/>
                  </a:lnTo>
                  <a:lnTo>
                    <a:pt x="270" y="348"/>
                  </a:lnTo>
                  <a:lnTo>
                    <a:pt x="270" y="346"/>
                  </a:lnTo>
                  <a:lnTo>
                    <a:pt x="271" y="346"/>
                  </a:lnTo>
                  <a:lnTo>
                    <a:pt x="273" y="346"/>
                  </a:lnTo>
                  <a:lnTo>
                    <a:pt x="273" y="345"/>
                  </a:lnTo>
                  <a:lnTo>
                    <a:pt x="271" y="345"/>
                  </a:lnTo>
                  <a:lnTo>
                    <a:pt x="273" y="345"/>
                  </a:lnTo>
                  <a:lnTo>
                    <a:pt x="273" y="343"/>
                  </a:lnTo>
                  <a:lnTo>
                    <a:pt x="274" y="343"/>
                  </a:lnTo>
                  <a:lnTo>
                    <a:pt x="276" y="342"/>
                  </a:lnTo>
                  <a:lnTo>
                    <a:pt x="276" y="341"/>
                  </a:lnTo>
                  <a:lnTo>
                    <a:pt x="276" y="339"/>
                  </a:lnTo>
                  <a:lnTo>
                    <a:pt x="276" y="338"/>
                  </a:lnTo>
                  <a:lnTo>
                    <a:pt x="276" y="336"/>
                  </a:lnTo>
                  <a:lnTo>
                    <a:pt x="276" y="335"/>
                  </a:lnTo>
                  <a:lnTo>
                    <a:pt x="274" y="335"/>
                  </a:lnTo>
                  <a:lnTo>
                    <a:pt x="274" y="333"/>
                  </a:lnTo>
                  <a:lnTo>
                    <a:pt x="276" y="333"/>
                  </a:lnTo>
                  <a:lnTo>
                    <a:pt x="277" y="332"/>
                  </a:lnTo>
                  <a:lnTo>
                    <a:pt x="279" y="332"/>
                  </a:lnTo>
                  <a:lnTo>
                    <a:pt x="280" y="332"/>
                  </a:lnTo>
                  <a:lnTo>
                    <a:pt x="282" y="332"/>
                  </a:lnTo>
                  <a:lnTo>
                    <a:pt x="282" y="330"/>
                  </a:lnTo>
                  <a:lnTo>
                    <a:pt x="283" y="330"/>
                  </a:lnTo>
                  <a:lnTo>
                    <a:pt x="283" y="329"/>
                  </a:lnTo>
                  <a:lnTo>
                    <a:pt x="282" y="329"/>
                  </a:lnTo>
                  <a:lnTo>
                    <a:pt x="282" y="327"/>
                  </a:lnTo>
                  <a:lnTo>
                    <a:pt x="282" y="326"/>
                  </a:lnTo>
                  <a:lnTo>
                    <a:pt x="282" y="324"/>
                  </a:lnTo>
                  <a:lnTo>
                    <a:pt x="280" y="324"/>
                  </a:lnTo>
                  <a:lnTo>
                    <a:pt x="280" y="323"/>
                  </a:lnTo>
                  <a:lnTo>
                    <a:pt x="280" y="321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77" y="320"/>
                  </a:lnTo>
                  <a:lnTo>
                    <a:pt x="277" y="319"/>
                  </a:lnTo>
                  <a:lnTo>
                    <a:pt x="276" y="319"/>
                  </a:lnTo>
                  <a:lnTo>
                    <a:pt x="276" y="317"/>
                  </a:lnTo>
                  <a:lnTo>
                    <a:pt x="274" y="317"/>
                  </a:lnTo>
                  <a:lnTo>
                    <a:pt x="274" y="316"/>
                  </a:lnTo>
                  <a:lnTo>
                    <a:pt x="273" y="314"/>
                  </a:lnTo>
                  <a:lnTo>
                    <a:pt x="274" y="314"/>
                  </a:lnTo>
                  <a:lnTo>
                    <a:pt x="274" y="313"/>
                  </a:lnTo>
                  <a:lnTo>
                    <a:pt x="273" y="311"/>
                  </a:lnTo>
                  <a:lnTo>
                    <a:pt x="273" y="310"/>
                  </a:lnTo>
                  <a:lnTo>
                    <a:pt x="274" y="310"/>
                  </a:lnTo>
                  <a:lnTo>
                    <a:pt x="274" y="308"/>
                  </a:lnTo>
                  <a:lnTo>
                    <a:pt x="274" y="307"/>
                  </a:lnTo>
                  <a:lnTo>
                    <a:pt x="276" y="307"/>
                  </a:lnTo>
                  <a:lnTo>
                    <a:pt x="276" y="305"/>
                  </a:lnTo>
                  <a:lnTo>
                    <a:pt x="276" y="304"/>
                  </a:lnTo>
                  <a:lnTo>
                    <a:pt x="276" y="302"/>
                  </a:lnTo>
                  <a:lnTo>
                    <a:pt x="274" y="302"/>
                  </a:lnTo>
                  <a:lnTo>
                    <a:pt x="274" y="301"/>
                  </a:lnTo>
                  <a:lnTo>
                    <a:pt x="273" y="299"/>
                  </a:lnTo>
                  <a:lnTo>
                    <a:pt x="274" y="299"/>
                  </a:lnTo>
                  <a:lnTo>
                    <a:pt x="274" y="298"/>
                  </a:lnTo>
                  <a:lnTo>
                    <a:pt x="274" y="296"/>
                  </a:lnTo>
                  <a:lnTo>
                    <a:pt x="273" y="296"/>
                  </a:lnTo>
                  <a:lnTo>
                    <a:pt x="273" y="295"/>
                  </a:lnTo>
                  <a:lnTo>
                    <a:pt x="273" y="294"/>
                  </a:lnTo>
                  <a:lnTo>
                    <a:pt x="271" y="294"/>
                  </a:lnTo>
                  <a:lnTo>
                    <a:pt x="271" y="292"/>
                  </a:lnTo>
                  <a:lnTo>
                    <a:pt x="270" y="292"/>
                  </a:lnTo>
                  <a:lnTo>
                    <a:pt x="270" y="291"/>
                  </a:lnTo>
                  <a:lnTo>
                    <a:pt x="270" y="289"/>
                  </a:lnTo>
                  <a:lnTo>
                    <a:pt x="268" y="289"/>
                  </a:lnTo>
                  <a:lnTo>
                    <a:pt x="268" y="288"/>
                  </a:lnTo>
                  <a:lnTo>
                    <a:pt x="267" y="288"/>
                  </a:lnTo>
                  <a:lnTo>
                    <a:pt x="267" y="286"/>
                  </a:lnTo>
                  <a:lnTo>
                    <a:pt x="268" y="286"/>
                  </a:lnTo>
                  <a:lnTo>
                    <a:pt x="270" y="288"/>
                  </a:lnTo>
                  <a:lnTo>
                    <a:pt x="271" y="288"/>
                  </a:lnTo>
                  <a:lnTo>
                    <a:pt x="273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7" y="288"/>
                  </a:lnTo>
                  <a:lnTo>
                    <a:pt x="279" y="288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3" y="288"/>
                  </a:lnTo>
                  <a:lnTo>
                    <a:pt x="285" y="288"/>
                  </a:lnTo>
                  <a:lnTo>
                    <a:pt x="286" y="288"/>
                  </a:lnTo>
                  <a:lnTo>
                    <a:pt x="287" y="288"/>
                  </a:lnTo>
                  <a:lnTo>
                    <a:pt x="289" y="288"/>
                  </a:lnTo>
                  <a:lnTo>
                    <a:pt x="290" y="288"/>
                  </a:lnTo>
                  <a:lnTo>
                    <a:pt x="290" y="286"/>
                  </a:lnTo>
                  <a:lnTo>
                    <a:pt x="290" y="285"/>
                  </a:lnTo>
                  <a:lnTo>
                    <a:pt x="290" y="283"/>
                  </a:lnTo>
                  <a:lnTo>
                    <a:pt x="290" y="282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89" y="277"/>
                  </a:lnTo>
                  <a:lnTo>
                    <a:pt x="289" y="276"/>
                  </a:lnTo>
                  <a:lnTo>
                    <a:pt x="287" y="276"/>
                  </a:lnTo>
                  <a:lnTo>
                    <a:pt x="287" y="274"/>
                  </a:lnTo>
                  <a:lnTo>
                    <a:pt x="287" y="273"/>
                  </a:lnTo>
                  <a:lnTo>
                    <a:pt x="287" y="272"/>
                  </a:lnTo>
                  <a:lnTo>
                    <a:pt x="287" y="270"/>
                  </a:lnTo>
                  <a:lnTo>
                    <a:pt x="287" y="269"/>
                  </a:lnTo>
                  <a:lnTo>
                    <a:pt x="287" y="267"/>
                  </a:lnTo>
                  <a:lnTo>
                    <a:pt x="287" y="266"/>
                  </a:lnTo>
                  <a:lnTo>
                    <a:pt x="287" y="264"/>
                  </a:lnTo>
                  <a:lnTo>
                    <a:pt x="287" y="263"/>
                  </a:lnTo>
                  <a:lnTo>
                    <a:pt x="287" y="261"/>
                  </a:lnTo>
                  <a:lnTo>
                    <a:pt x="287" y="260"/>
                  </a:lnTo>
                  <a:lnTo>
                    <a:pt x="287" y="258"/>
                  </a:lnTo>
                  <a:lnTo>
                    <a:pt x="287" y="257"/>
                  </a:lnTo>
                  <a:lnTo>
                    <a:pt x="287" y="255"/>
                  </a:lnTo>
                  <a:lnTo>
                    <a:pt x="287" y="254"/>
                  </a:lnTo>
                  <a:lnTo>
                    <a:pt x="287" y="252"/>
                  </a:lnTo>
                  <a:lnTo>
                    <a:pt x="287" y="251"/>
                  </a:lnTo>
                  <a:lnTo>
                    <a:pt x="287" y="250"/>
                  </a:lnTo>
                  <a:lnTo>
                    <a:pt x="289" y="250"/>
                  </a:lnTo>
                  <a:lnTo>
                    <a:pt x="289" y="248"/>
                  </a:lnTo>
                  <a:lnTo>
                    <a:pt x="289" y="247"/>
                  </a:lnTo>
                  <a:lnTo>
                    <a:pt x="289" y="245"/>
                  </a:lnTo>
                  <a:lnTo>
                    <a:pt x="289" y="244"/>
                  </a:lnTo>
                  <a:lnTo>
                    <a:pt x="289" y="242"/>
                  </a:lnTo>
                  <a:lnTo>
                    <a:pt x="290" y="242"/>
                  </a:lnTo>
                  <a:lnTo>
                    <a:pt x="290" y="241"/>
                  </a:lnTo>
                  <a:lnTo>
                    <a:pt x="290" y="239"/>
                  </a:lnTo>
                  <a:lnTo>
                    <a:pt x="290" y="238"/>
                  </a:lnTo>
                  <a:lnTo>
                    <a:pt x="290" y="236"/>
                  </a:lnTo>
                  <a:lnTo>
                    <a:pt x="292" y="236"/>
                  </a:lnTo>
                  <a:lnTo>
                    <a:pt x="292" y="235"/>
                  </a:lnTo>
                  <a:lnTo>
                    <a:pt x="293" y="235"/>
                  </a:lnTo>
                  <a:lnTo>
                    <a:pt x="293" y="233"/>
                  </a:lnTo>
                  <a:lnTo>
                    <a:pt x="295" y="233"/>
                  </a:lnTo>
                  <a:lnTo>
                    <a:pt x="295" y="232"/>
                  </a:lnTo>
                  <a:lnTo>
                    <a:pt x="295" y="230"/>
                  </a:lnTo>
                  <a:lnTo>
                    <a:pt x="295" y="229"/>
                  </a:lnTo>
                  <a:lnTo>
                    <a:pt x="295" y="227"/>
                  </a:lnTo>
                  <a:lnTo>
                    <a:pt x="295" y="226"/>
                  </a:lnTo>
                  <a:lnTo>
                    <a:pt x="295" y="225"/>
                  </a:lnTo>
                  <a:lnTo>
                    <a:pt x="295" y="223"/>
                  </a:lnTo>
                  <a:lnTo>
                    <a:pt x="295" y="222"/>
                  </a:lnTo>
                  <a:lnTo>
                    <a:pt x="295" y="220"/>
                  </a:lnTo>
                  <a:lnTo>
                    <a:pt x="295" y="217"/>
                  </a:lnTo>
                  <a:lnTo>
                    <a:pt x="295" y="216"/>
                  </a:lnTo>
                  <a:lnTo>
                    <a:pt x="295" y="214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8"/>
                  </a:lnTo>
                  <a:lnTo>
                    <a:pt x="293" y="207"/>
                  </a:lnTo>
                  <a:lnTo>
                    <a:pt x="292" y="205"/>
                  </a:lnTo>
                  <a:lnTo>
                    <a:pt x="292" y="204"/>
                  </a:lnTo>
                  <a:lnTo>
                    <a:pt x="292" y="203"/>
                  </a:lnTo>
                  <a:lnTo>
                    <a:pt x="292" y="201"/>
                  </a:lnTo>
                  <a:lnTo>
                    <a:pt x="292" y="198"/>
                  </a:lnTo>
                  <a:lnTo>
                    <a:pt x="290" y="197"/>
                  </a:lnTo>
                  <a:lnTo>
                    <a:pt x="290" y="195"/>
                  </a:lnTo>
                  <a:lnTo>
                    <a:pt x="290" y="194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0" y="189"/>
                  </a:lnTo>
                  <a:lnTo>
                    <a:pt x="290" y="188"/>
                  </a:lnTo>
                  <a:lnTo>
                    <a:pt x="292" y="188"/>
                  </a:lnTo>
                  <a:lnTo>
                    <a:pt x="292" y="186"/>
                  </a:lnTo>
                  <a:lnTo>
                    <a:pt x="293" y="185"/>
                  </a:lnTo>
                  <a:lnTo>
                    <a:pt x="295" y="185"/>
                  </a:lnTo>
                  <a:lnTo>
                    <a:pt x="293" y="185"/>
                  </a:lnTo>
                  <a:lnTo>
                    <a:pt x="293" y="186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6" y="188"/>
                  </a:lnTo>
                  <a:lnTo>
                    <a:pt x="298" y="188"/>
                  </a:lnTo>
                  <a:lnTo>
                    <a:pt x="298" y="186"/>
                  </a:lnTo>
                  <a:lnTo>
                    <a:pt x="299" y="186"/>
                  </a:lnTo>
                  <a:lnTo>
                    <a:pt x="299" y="188"/>
                  </a:lnTo>
                  <a:lnTo>
                    <a:pt x="298" y="189"/>
                  </a:lnTo>
                  <a:lnTo>
                    <a:pt x="299" y="189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301" y="192"/>
                  </a:lnTo>
                  <a:lnTo>
                    <a:pt x="304" y="198"/>
                  </a:lnTo>
                  <a:lnTo>
                    <a:pt x="307" y="204"/>
                  </a:lnTo>
                  <a:lnTo>
                    <a:pt x="307" y="205"/>
                  </a:lnTo>
                  <a:lnTo>
                    <a:pt x="311" y="211"/>
                  </a:lnTo>
                  <a:lnTo>
                    <a:pt x="310" y="213"/>
                  </a:lnTo>
                  <a:lnTo>
                    <a:pt x="308" y="213"/>
                  </a:lnTo>
                  <a:lnTo>
                    <a:pt x="308" y="211"/>
                  </a:lnTo>
                  <a:lnTo>
                    <a:pt x="307" y="211"/>
                  </a:lnTo>
                  <a:lnTo>
                    <a:pt x="307" y="213"/>
                  </a:lnTo>
                  <a:lnTo>
                    <a:pt x="308" y="213"/>
                  </a:lnTo>
                  <a:lnTo>
                    <a:pt x="308" y="214"/>
                  </a:lnTo>
                  <a:lnTo>
                    <a:pt x="317" y="214"/>
                  </a:lnTo>
                  <a:lnTo>
                    <a:pt x="324" y="217"/>
                  </a:lnTo>
                  <a:lnTo>
                    <a:pt x="339" y="222"/>
                  </a:lnTo>
                  <a:lnTo>
                    <a:pt x="352" y="223"/>
                  </a:lnTo>
                  <a:lnTo>
                    <a:pt x="379" y="229"/>
                  </a:lnTo>
                  <a:lnTo>
                    <a:pt x="379" y="227"/>
                  </a:lnTo>
                  <a:lnTo>
                    <a:pt x="380" y="227"/>
                  </a:lnTo>
                  <a:lnTo>
                    <a:pt x="380" y="226"/>
                  </a:lnTo>
                  <a:lnTo>
                    <a:pt x="380" y="225"/>
                  </a:lnTo>
                  <a:lnTo>
                    <a:pt x="379" y="223"/>
                  </a:lnTo>
                  <a:lnTo>
                    <a:pt x="379" y="222"/>
                  </a:lnTo>
                  <a:lnTo>
                    <a:pt x="379" y="220"/>
                  </a:lnTo>
                  <a:lnTo>
                    <a:pt x="379" y="219"/>
                  </a:lnTo>
                  <a:lnTo>
                    <a:pt x="379" y="217"/>
                  </a:lnTo>
                  <a:lnTo>
                    <a:pt x="379" y="216"/>
                  </a:lnTo>
                  <a:lnTo>
                    <a:pt x="380" y="214"/>
                  </a:lnTo>
                  <a:lnTo>
                    <a:pt x="380" y="213"/>
                  </a:lnTo>
                  <a:lnTo>
                    <a:pt x="381" y="213"/>
                  </a:lnTo>
                  <a:lnTo>
                    <a:pt x="381" y="211"/>
                  </a:lnTo>
                  <a:lnTo>
                    <a:pt x="383" y="211"/>
                  </a:lnTo>
                  <a:lnTo>
                    <a:pt x="383" y="210"/>
                  </a:lnTo>
                  <a:lnTo>
                    <a:pt x="383" y="208"/>
                  </a:lnTo>
                  <a:lnTo>
                    <a:pt x="381" y="208"/>
                  </a:lnTo>
                  <a:lnTo>
                    <a:pt x="381" y="207"/>
                  </a:lnTo>
                  <a:lnTo>
                    <a:pt x="381" y="205"/>
                  </a:lnTo>
                  <a:lnTo>
                    <a:pt x="381" y="204"/>
                  </a:lnTo>
                  <a:lnTo>
                    <a:pt x="383" y="204"/>
                  </a:lnTo>
                  <a:lnTo>
                    <a:pt x="383" y="203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4" y="200"/>
                  </a:lnTo>
                  <a:lnTo>
                    <a:pt x="384" y="198"/>
                  </a:lnTo>
                  <a:lnTo>
                    <a:pt x="386" y="198"/>
                  </a:lnTo>
                  <a:lnTo>
                    <a:pt x="387" y="198"/>
                  </a:lnTo>
                  <a:lnTo>
                    <a:pt x="387" y="197"/>
                  </a:lnTo>
                  <a:lnTo>
                    <a:pt x="389" y="195"/>
                  </a:lnTo>
                  <a:lnTo>
                    <a:pt x="387" y="195"/>
                  </a:lnTo>
                  <a:lnTo>
                    <a:pt x="387" y="194"/>
                  </a:lnTo>
                  <a:lnTo>
                    <a:pt x="386" y="194"/>
                  </a:lnTo>
                  <a:lnTo>
                    <a:pt x="386" y="192"/>
                  </a:lnTo>
                  <a:lnTo>
                    <a:pt x="384" y="191"/>
                  </a:lnTo>
                  <a:lnTo>
                    <a:pt x="386" y="191"/>
                  </a:lnTo>
                  <a:lnTo>
                    <a:pt x="386" y="189"/>
                  </a:lnTo>
                  <a:lnTo>
                    <a:pt x="386" y="188"/>
                  </a:lnTo>
                  <a:lnTo>
                    <a:pt x="386" y="186"/>
                  </a:lnTo>
                  <a:lnTo>
                    <a:pt x="384" y="186"/>
                  </a:lnTo>
                  <a:lnTo>
                    <a:pt x="384" y="185"/>
                  </a:lnTo>
                  <a:lnTo>
                    <a:pt x="384" y="183"/>
                  </a:lnTo>
                  <a:lnTo>
                    <a:pt x="383" y="183"/>
                  </a:lnTo>
                  <a:lnTo>
                    <a:pt x="383" y="182"/>
                  </a:lnTo>
                  <a:lnTo>
                    <a:pt x="383" y="181"/>
                  </a:lnTo>
                  <a:lnTo>
                    <a:pt x="383" y="179"/>
                  </a:lnTo>
                  <a:lnTo>
                    <a:pt x="381" y="179"/>
                  </a:lnTo>
                  <a:lnTo>
                    <a:pt x="381" y="178"/>
                  </a:lnTo>
                  <a:lnTo>
                    <a:pt x="380" y="178"/>
                  </a:lnTo>
                  <a:lnTo>
                    <a:pt x="379" y="178"/>
                  </a:lnTo>
                  <a:lnTo>
                    <a:pt x="377" y="178"/>
                  </a:lnTo>
                  <a:lnTo>
                    <a:pt x="377" y="173"/>
                  </a:lnTo>
                  <a:lnTo>
                    <a:pt x="387" y="166"/>
                  </a:lnTo>
                  <a:lnTo>
                    <a:pt x="398" y="160"/>
                  </a:lnTo>
                  <a:lnTo>
                    <a:pt x="408" y="153"/>
                  </a:lnTo>
                  <a:lnTo>
                    <a:pt x="506" y="87"/>
                  </a:lnTo>
                  <a:lnTo>
                    <a:pt x="546" y="85"/>
                  </a:lnTo>
                  <a:lnTo>
                    <a:pt x="640" y="82"/>
                  </a:lnTo>
                  <a:lnTo>
                    <a:pt x="660" y="81"/>
                  </a:lnTo>
                  <a:lnTo>
                    <a:pt x="691" y="79"/>
                  </a:lnTo>
                  <a:lnTo>
                    <a:pt x="740" y="65"/>
                  </a:lnTo>
                  <a:lnTo>
                    <a:pt x="784" y="51"/>
                  </a:lnTo>
                  <a:lnTo>
                    <a:pt x="798" y="45"/>
                  </a:lnTo>
                  <a:lnTo>
                    <a:pt x="822" y="31"/>
                  </a:lnTo>
                  <a:lnTo>
                    <a:pt x="839" y="19"/>
                  </a:lnTo>
                  <a:lnTo>
                    <a:pt x="860" y="7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4" y="4"/>
                  </a:lnTo>
                  <a:lnTo>
                    <a:pt x="870" y="0"/>
                  </a:lnTo>
                  <a:lnTo>
                    <a:pt x="936" y="48"/>
                  </a:lnTo>
                  <a:lnTo>
                    <a:pt x="970" y="73"/>
                  </a:lnTo>
                  <a:lnTo>
                    <a:pt x="1007" y="75"/>
                  </a:lnTo>
                  <a:lnTo>
                    <a:pt x="1093" y="78"/>
                  </a:lnTo>
                  <a:lnTo>
                    <a:pt x="1152" y="81"/>
                  </a:lnTo>
                  <a:lnTo>
                    <a:pt x="1161" y="82"/>
                  </a:lnTo>
                  <a:lnTo>
                    <a:pt x="1168" y="8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3225" y="643"/>
              <a:ext cx="1245" cy="1845"/>
            </a:xfrm>
            <a:custGeom>
              <a:avLst/>
              <a:gdLst/>
              <a:ahLst/>
              <a:cxnLst>
                <a:cxn ang="0">
                  <a:pos x="1095" y="1696"/>
                </a:cxn>
                <a:cxn ang="0">
                  <a:pos x="1069" y="1671"/>
                </a:cxn>
                <a:cxn ang="0">
                  <a:pos x="1066" y="1644"/>
                </a:cxn>
                <a:cxn ang="0">
                  <a:pos x="1041" y="1627"/>
                </a:cxn>
                <a:cxn ang="0">
                  <a:pos x="1013" y="1600"/>
                </a:cxn>
                <a:cxn ang="0">
                  <a:pos x="982" y="1591"/>
                </a:cxn>
                <a:cxn ang="0">
                  <a:pos x="949" y="1581"/>
                </a:cxn>
                <a:cxn ang="0">
                  <a:pos x="927" y="1588"/>
                </a:cxn>
                <a:cxn ang="0">
                  <a:pos x="900" y="1597"/>
                </a:cxn>
                <a:cxn ang="0">
                  <a:pos x="872" y="1600"/>
                </a:cxn>
                <a:cxn ang="0">
                  <a:pos x="837" y="1607"/>
                </a:cxn>
                <a:cxn ang="0">
                  <a:pos x="795" y="1605"/>
                </a:cxn>
                <a:cxn ang="0">
                  <a:pos x="780" y="1669"/>
                </a:cxn>
                <a:cxn ang="0">
                  <a:pos x="800" y="1694"/>
                </a:cxn>
                <a:cxn ang="0">
                  <a:pos x="793" y="1721"/>
                </a:cxn>
                <a:cxn ang="0">
                  <a:pos x="786" y="1750"/>
                </a:cxn>
                <a:cxn ang="0">
                  <a:pos x="774" y="1784"/>
                </a:cxn>
                <a:cxn ang="0">
                  <a:pos x="752" y="1837"/>
                </a:cxn>
                <a:cxn ang="0">
                  <a:pos x="712" y="1838"/>
                </a:cxn>
                <a:cxn ang="0">
                  <a:pos x="662" y="1816"/>
                </a:cxn>
                <a:cxn ang="0">
                  <a:pos x="610" y="1803"/>
                </a:cxn>
                <a:cxn ang="0">
                  <a:pos x="571" y="1779"/>
                </a:cxn>
                <a:cxn ang="0">
                  <a:pos x="530" y="1759"/>
                </a:cxn>
                <a:cxn ang="0">
                  <a:pos x="486" y="1750"/>
                </a:cxn>
                <a:cxn ang="0">
                  <a:pos x="429" y="1753"/>
                </a:cxn>
                <a:cxn ang="0">
                  <a:pos x="367" y="1738"/>
                </a:cxn>
                <a:cxn ang="0">
                  <a:pos x="310" y="1743"/>
                </a:cxn>
                <a:cxn ang="0">
                  <a:pos x="259" y="1721"/>
                </a:cxn>
                <a:cxn ang="0">
                  <a:pos x="197" y="1729"/>
                </a:cxn>
                <a:cxn ang="0">
                  <a:pos x="15" y="1596"/>
                </a:cxn>
                <a:cxn ang="0">
                  <a:pos x="31" y="1533"/>
                </a:cxn>
                <a:cxn ang="0">
                  <a:pos x="68" y="1511"/>
                </a:cxn>
                <a:cxn ang="0">
                  <a:pos x="96" y="1468"/>
                </a:cxn>
                <a:cxn ang="0">
                  <a:pos x="112" y="1425"/>
                </a:cxn>
                <a:cxn ang="0">
                  <a:pos x="149" y="1399"/>
                </a:cxn>
                <a:cxn ang="0">
                  <a:pos x="185" y="1373"/>
                </a:cxn>
                <a:cxn ang="0">
                  <a:pos x="203" y="1337"/>
                </a:cxn>
                <a:cxn ang="0">
                  <a:pos x="234" y="1311"/>
                </a:cxn>
                <a:cxn ang="0">
                  <a:pos x="244" y="1299"/>
                </a:cxn>
                <a:cxn ang="0">
                  <a:pos x="278" y="1261"/>
                </a:cxn>
                <a:cxn ang="0">
                  <a:pos x="307" y="1262"/>
                </a:cxn>
                <a:cxn ang="0">
                  <a:pos x="320" y="1214"/>
                </a:cxn>
                <a:cxn ang="0">
                  <a:pos x="309" y="1192"/>
                </a:cxn>
                <a:cxn ang="0">
                  <a:pos x="345" y="1183"/>
                </a:cxn>
                <a:cxn ang="0">
                  <a:pos x="361" y="1144"/>
                </a:cxn>
                <a:cxn ang="0">
                  <a:pos x="373" y="1127"/>
                </a:cxn>
                <a:cxn ang="0">
                  <a:pos x="404" y="1136"/>
                </a:cxn>
                <a:cxn ang="0">
                  <a:pos x="381" y="1016"/>
                </a:cxn>
                <a:cxn ang="0">
                  <a:pos x="357" y="972"/>
                </a:cxn>
                <a:cxn ang="0">
                  <a:pos x="348" y="934"/>
                </a:cxn>
                <a:cxn ang="0">
                  <a:pos x="369" y="894"/>
                </a:cxn>
                <a:cxn ang="0">
                  <a:pos x="397" y="853"/>
                </a:cxn>
                <a:cxn ang="0">
                  <a:pos x="386" y="809"/>
                </a:cxn>
                <a:cxn ang="0">
                  <a:pos x="382" y="760"/>
                </a:cxn>
                <a:cxn ang="0">
                  <a:pos x="382" y="568"/>
                </a:cxn>
                <a:cxn ang="0">
                  <a:pos x="413" y="584"/>
                </a:cxn>
                <a:cxn ang="0">
                  <a:pos x="454" y="581"/>
                </a:cxn>
                <a:cxn ang="0">
                  <a:pos x="473" y="547"/>
                </a:cxn>
                <a:cxn ang="0">
                  <a:pos x="479" y="503"/>
                </a:cxn>
                <a:cxn ang="0">
                  <a:pos x="451" y="467"/>
                </a:cxn>
                <a:cxn ang="0">
                  <a:pos x="433" y="427"/>
                </a:cxn>
                <a:cxn ang="0">
                  <a:pos x="771" y="267"/>
                </a:cxn>
                <a:cxn ang="0">
                  <a:pos x="1093" y="826"/>
                </a:cxn>
              </a:cxnLst>
              <a:rect l="0" t="0" r="r" b="b"/>
              <a:pathLst>
                <a:path w="1245" h="1845">
                  <a:moveTo>
                    <a:pt x="1120" y="1735"/>
                  </a:moveTo>
                  <a:lnTo>
                    <a:pt x="1119" y="1734"/>
                  </a:lnTo>
                  <a:lnTo>
                    <a:pt x="1119" y="1732"/>
                  </a:lnTo>
                  <a:lnTo>
                    <a:pt x="1119" y="1731"/>
                  </a:lnTo>
                  <a:lnTo>
                    <a:pt x="1117" y="1731"/>
                  </a:lnTo>
                  <a:lnTo>
                    <a:pt x="1116" y="1729"/>
                  </a:lnTo>
                  <a:lnTo>
                    <a:pt x="1116" y="1728"/>
                  </a:lnTo>
                  <a:lnTo>
                    <a:pt x="1115" y="1726"/>
                  </a:lnTo>
                  <a:lnTo>
                    <a:pt x="1113" y="1725"/>
                  </a:lnTo>
                  <a:lnTo>
                    <a:pt x="1113" y="1723"/>
                  </a:lnTo>
                  <a:lnTo>
                    <a:pt x="1112" y="1723"/>
                  </a:lnTo>
                  <a:lnTo>
                    <a:pt x="1110" y="1722"/>
                  </a:lnTo>
                  <a:lnTo>
                    <a:pt x="1110" y="1721"/>
                  </a:lnTo>
                  <a:lnTo>
                    <a:pt x="1109" y="1721"/>
                  </a:lnTo>
                  <a:lnTo>
                    <a:pt x="1109" y="1719"/>
                  </a:lnTo>
                  <a:lnTo>
                    <a:pt x="1109" y="1718"/>
                  </a:lnTo>
                  <a:lnTo>
                    <a:pt x="1109" y="1716"/>
                  </a:lnTo>
                  <a:lnTo>
                    <a:pt x="1107" y="1716"/>
                  </a:lnTo>
                  <a:lnTo>
                    <a:pt x="1107" y="1715"/>
                  </a:lnTo>
                  <a:lnTo>
                    <a:pt x="1107" y="1713"/>
                  </a:lnTo>
                  <a:lnTo>
                    <a:pt x="1106" y="1713"/>
                  </a:lnTo>
                  <a:lnTo>
                    <a:pt x="1106" y="1712"/>
                  </a:lnTo>
                  <a:lnTo>
                    <a:pt x="1104" y="1710"/>
                  </a:lnTo>
                  <a:lnTo>
                    <a:pt x="1104" y="1709"/>
                  </a:lnTo>
                  <a:lnTo>
                    <a:pt x="1106" y="1709"/>
                  </a:lnTo>
                  <a:lnTo>
                    <a:pt x="1106" y="1707"/>
                  </a:lnTo>
                  <a:lnTo>
                    <a:pt x="1106" y="1706"/>
                  </a:lnTo>
                  <a:lnTo>
                    <a:pt x="1106" y="1704"/>
                  </a:lnTo>
                  <a:lnTo>
                    <a:pt x="1104" y="1704"/>
                  </a:lnTo>
                  <a:lnTo>
                    <a:pt x="1104" y="1703"/>
                  </a:lnTo>
                  <a:lnTo>
                    <a:pt x="1103" y="1703"/>
                  </a:lnTo>
                  <a:lnTo>
                    <a:pt x="1101" y="1703"/>
                  </a:lnTo>
                  <a:lnTo>
                    <a:pt x="1101" y="1701"/>
                  </a:lnTo>
                  <a:lnTo>
                    <a:pt x="1100" y="1701"/>
                  </a:lnTo>
                  <a:lnTo>
                    <a:pt x="1100" y="1700"/>
                  </a:lnTo>
                  <a:lnTo>
                    <a:pt x="1098" y="1700"/>
                  </a:lnTo>
                  <a:lnTo>
                    <a:pt x="1097" y="1699"/>
                  </a:lnTo>
                  <a:lnTo>
                    <a:pt x="1097" y="1697"/>
                  </a:lnTo>
                  <a:lnTo>
                    <a:pt x="1095" y="1697"/>
                  </a:lnTo>
                  <a:lnTo>
                    <a:pt x="1095" y="1696"/>
                  </a:lnTo>
                  <a:lnTo>
                    <a:pt x="1094" y="1696"/>
                  </a:lnTo>
                  <a:lnTo>
                    <a:pt x="1094" y="1694"/>
                  </a:lnTo>
                  <a:lnTo>
                    <a:pt x="1093" y="1694"/>
                  </a:lnTo>
                  <a:lnTo>
                    <a:pt x="1093" y="1696"/>
                  </a:lnTo>
                  <a:lnTo>
                    <a:pt x="1093" y="1694"/>
                  </a:lnTo>
                  <a:lnTo>
                    <a:pt x="1091" y="1694"/>
                  </a:lnTo>
                  <a:lnTo>
                    <a:pt x="1091" y="1693"/>
                  </a:lnTo>
                  <a:lnTo>
                    <a:pt x="1090" y="1693"/>
                  </a:lnTo>
                  <a:lnTo>
                    <a:pt x="1090" y="1691"/>
                  </a:lnTo>
                  <a:lnTo>
                    <a:pt x="1090" y="1690"/>
                  </a:lnTo>
                  <a:lnTo>
                    <a:pt x="1088" y="1690"/>
                  </a:lnTo>
                  <a:lnTo>
                    <a:pt x="1087" y="1690"/>
                  </a:lnTo>
                  <a:lnTo>
                    <a:pt x="1087" y="1688"/>
                  </a:lnTo>
                  <a:lnTo>
                    <a:pt x="1085" y="1688"/>
                  </a:lnTo>
                  <a:lnTo>
                    <a:pt x="1084" y="1688"/>
                  </a:lnTo>
                  <a:lnTo>
                    <a:pt x="1084" y="1687"/>
                  </a:lnTo>
                  <a:lnTo>
                    <a:pt x="1085" y="1687"/>
                  </a:lnTo>
                  <a:lnTo>
                    <a:pt x="1084" y="1687"/>
                  </a:lnTo>
                  <a:lnTo>
                    <a:pt x="1084" y="1685"/>
                  </a:lnTo>
                  <a:lnTo>
                    <a:pt x="1082" y="1685"/>
                  </a:lnTo>
                  <a:lnTo>
                    <a:pt x="1082" y="1684"/>
                  </a:lnTo>
                  <a:lnTo>
                    <a:pt x="1081" y="1684"/>
                  </a:lnTo>
                  <a:lnTo>
                    <a:pt x="1081" y="1682"/>
                  </a:lnTo>
                  <a:lnTo>
                    <a:pt x="1079" y="1681"/>
                  </a:lnTo>
                  <a:lnTo>
                    <a:pt x="1079" y="1679"/>
                  </a:lnTo>
                  <a:lnTo>
                    <a:pt x="1078" y="1679"/>
                  </a:lnTo>
                  <a:lnTo>
                    <a:pt x="1078" y="1678"/>
                  </a:lnTo>
                  <a:lnTo>
                    <a:pt x="1076" y="1678"/>
                  </a:lnTo>
                  <a:lnTo>
                    <a:pt x="1075" y="1678"/>
                  </a:lnTo>
                  <a:lnTo>
                    <a:pt x="1075" y="1677"/>
                  </a:lnTo>
                  <a:lnTo>
                    <a:pt x="1073" y="1677"/>
                  </a:lnTo>
                  <a:lnTo>
                    <a:pt x="1072" y="1678"/>
                  </a:lnTo>
                  <a:lnTo>
                    <a:pt x="1072" y="1677"/>
                  </a:lnTo>
                  <a:lnTo>
                    <a:pt x="1072" y="1675"/>
                  </a:lnTo>
                  <a:lnTo>
                    <a:pt x="1071" y="1677"/>
                  </a:lnTo>
                  <a:lnTo>
                    <a:pt x="1071" y="1675"/>
                  </a:lnTo>
                  <a:lnTo>
                    <a:pt x="1071" y="1674"/>
                  </a:lnTo>
                  <a:lnTo>
                    <a:pt x="1069" y="1674"/>
                  </a:lnTo>
                  <a:lnTo>
                    <a:pt x="1069" y="1672"/>
                  </a:lnTo>
                  <a:lnTo>
                    <a:pt x="1069" y="1671"/>
                  </a:lnTo>
                  <a:lnTo>
                    <a:pt x="1071" y="1671"/>
                  </a:lnTo>
                  <a:lnTo>
                    <a:pt x="1071" y="1669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2" y="1666"/>
                  </a:lnTo>
                  <a:lnTo>
                    <a:pt x="1072" y="1665"/>
                  </a:lnTo>
                  <a:lnTo>
                    <a:pt x="1071" y="1663"/>
                  </a:lnTo>
                  <a:lnTo>
                    <a:pt x="1072" y="1663"/>
                  </a:lnTo>
                  <a:lnTo>
                    <a:pt x="1072" y="1662"/>
                  </a:lnTo>
                  <a:lnTo>
                    <a:pt x="1071" y="1662"/>
                  </a:lnTo>
                  <a:lnTo>
                    <a:pt x="1071" y="1660"/>
                  </a:lnTo>
                  <a:lnTo>
                    <a:pt x="1071" y="1659"/>
                  </a:lnTo>
                  <a:lnTo>
                    <a:pt x="1072" y="1659"/>
                  </a:lnTo>
                  <a:lnTo>
                    <a:pt x="1073" y="1660"/>
                  </a:lnTo>
                  <a:lnTo>
                    <a:pt x="1073" y="1659"/>
                  </a:lnTo>
                  <a:lnTo>
                    <a:pt x="1073" y="1657"/>
                  </a:lnTo>
                  <a:lnTo>
                    <a:pt x="1073" y="1656"/>
                  </a:lnTo>
                  <a:lnTo>
                    <a:pt x="1072" y="1656"/>
                  </a:lnTo>
                  <a:lnTo>
                    <a:pt x="1072" y="1654"/>
                  </a:lnTo>
                  <a:lnTo>
                    <a:pt x="1072" y="1656"/>
                  </a:lnTo>
                  <a:lnTo>
                    <a:pt x="1071" y="1654"/>
                  </a:lnTo>
                  <a:lnTo>
                    <a:pt x="1069" y="1654"/>
                  </a:lnTo>
                  <a:lnTo>
                    <a:pt x="1069" y="1653"/>
                  </a:lnTo>
                  <a:lnTo>
                    <a:pt x="1068" y="1653"/>
                  </a:lnTo>
                  <a:lnTo>
                    <a:pt x="1068" y="1654"/>
                  </a:lnTo>
                  <a:lnTo>
                    <a:pt x="1066" y="1654"/>
                  </a:lnTo>
                  <a:lnTo>
                    <a:pt x="1066" y="1653"/>
                  </a:lnTo>
                  <a:lnTo>
                    <a:pt x="1065" y="1653"/>
                  </a:lnTo>
                  <a:lnTo>
                    <a:pt x="1065" y="1652"/>
                  </a:lnTo>
                  <a:lnTo>
                    <a:pt x="1066" y="1652"/>
                  </a:lnTo>
                  <a:lnTo>
                    <a:pt x="1066" y="1650"/>
                  </a:lnTo>
                  <a:lnTo>
                    <a:pt x="1065" y="1649"/>
                  </a:lnTo>
                  <a:lnTo>
                    <a:pt x="1066" y="1649"/>
                  </a:lnTo>
                  <a:lnTo>
                    <a:pt x="1065" y="1649"/>
                  </a:lnTo>
                  <a:lnTo>
                    <a:pt x="1065" y="1647"/>
                  </a:lnTo>
                  <a:lnTo>
                    <a:pt x="1066" y="1647"/>
                  </a:lnTo>
                  <a:lnTo>
                    <a:pt x="1066" y="1646"/>
                  </a:lnTo>
                  <a:lnTo>
                    <a:pt x="1066" y="1644"/>
                  </a:lnTo>
                  <a:lnTo>
                    <a:pt x="1065" y="1644"/>
                  </a:lnTo>
                  <a:lnTo>
                    <a:pt x="1065" y="1643"/>
                  </a:lnTo>
                  <a:lnTo>
                    <a:pt x="1066" y="1643"/>
                  </a:lnTo>
                  <a:lnTo>
                    <a:pt x="1065" y="1643"/>
                  </a:lnTo>
                  <a:lnTo>
                    <a:pt x="1065" y="1641"/>
                  </a:lnTo>
                  <a:lnTo>
                    <a:pt x="1066" y="1641"/>
                  </a:lnTo>
                  <a:lnTo>
                    <a:pt x="1065" y="1640"/>
                  </a:lnTo>
                  <a:lnTo>
                    <a:pt x="1063" y="1640"/>
                  </a:lnTo>
                  <a:lnTo>
                    <a:pt x="1062" y="1640"/>
                  </a:lnTo>
                  <a:lnTo>
                    <a:pt x="1062" y="1641"/>
                  </a:lnTo>
                  <a:lnTo>
                    <a:pt x="1062" y="1640"/>
                  </a:lnTo>
                  <a:lnTo>
                    <a:pt x="1060" y="1640"/>
                  </a:lnTo>
                  <a:lnTo>
                    <a:pt x="1060" y="1638"/>
                  </a:lnTo>
                  <a:lnTo>
                    <a:pt x="1059" y="1638"/>
                  </a:lnTo>
                  <a:lnTo>
                    <a:pt x="1060" y="1638"/>
                  </a:lnTo>
                  <a:lnTo>
                    <a:pt x="1059" y="1637"/>
                  </a:lnTo>
                  <a:lnTo>
                    <a:pt x="1059" y="1635"/>
                  </a:lnTo>
                  <a:lnTo>
                    <a:pt x="1060" y="1635"/>
                  </a:lnTo>
                  <a:lnTo>
                    <a:pt x="1060" y="1634"/>
                  </a:lnTo>
                  <a:lnTo>
                    <a:pt x="1059" y="1634"/>
                  </a:lnTo>
                  <a:lnTo>
                    <a:pt x="1059" y="1632"/>
                  </a:lnTo>
                  <a:lnTo>
                    <a:pt x="1059" y="1631"/>
                  </a:lnTo>
                  <a:lnTo>
                    <a:pt x="1059" y="1630"/>
                  </a:lnTo>
                  <a:lnTo>
                    <a:pt x="1059" y="1628"/>
                  </a:lnTo>
                  <a:lnTo>
                    <a:pt x="1059" y="1627"/>
                  </a:lnTo>
                  <a:lnTo>
                    <a:pt x="1059" y="1625"/>
                  </a:lnTo>
                  <a:lnTo>
                    <a:pt x="1057" y="1625"/>
                  </a:lnTo>
                  <a:lnTo>
                    <a:pt x="1056" y="1625"/>
                  </a:lnTo>
                  <a:lnTo>
                    <a:pt x="1054" y="1625"/>
                  </a:lnTo>
                  <a:lnTo>
                    <a:pt x="1053" y="1624"/>
                  </a:lnTo>
                  <a:lnTo>
                    <a:pt x="1051" y="1624"/>
                  </a:lnTo>
                  <a:lnTo>
                    <a:pt x="1050" y="1624"/>
                  </a:lnTo>
                  <a:lnTo>
                    <a:pt x="1048" y="1624"/>
                  </a:lnTo>
                  <a:lnTo>
                    <a:pt x="1047" y="1624"/>
                  </a:lnTo>
                  <a:lnTo>
                    <a:pt x="1046" y="1624"/>
                  </a:lnTo>
                  <a:lnTo>
                    <a:pt x="1044" y="1624"/>
                  </a:lnTo>
                  <a:lnTo>
                    <a:pt x="1044" y="1625"/>
                  </a:lnTo>
                  <a:lnTo>
                    <a:pt x="1043" y="1625"/>
                  </a:lnTo>
                  <a:lnTo>
                    <a:pt x="1041" y="1625"/>
                  </a:lnTo>
                  <a:lnTo>
                    <a:pt x="1041" y="1627"/>
                  </a:lnTo>
                  <a:lnTo>
                    <a:pt x="1040" y="1627"/>
                  </a:lnTo>
                  <a:lnTo>
                    <a:pt x="1038" y="1627"/>
                  </a:lnTo>
                  <a:lnTo>
                    <a:pt x="1037" y="1627"/>
                  </a:lnTo>
                  <a:lnTo>
                    <a:pt x="1035" y="1627"/>
                  </a:lnTo>
                  <a:lnTo>
                    <a:pt x="1035" y="1625"/>
                  </a:lnTo>
                  <a:lnTo>
                    <a:pt x="1034" y="1625"/>
                  </a:lnTo>
                  <a:lnTo>
                    <a:pt x="1034" y="1624"/>
                  </a:lnTo>
                  <a:lnTo>
                    <a:pt x="1034" y="1622"/>
                  </a:lnTo>
                  <a:lnTo>
                    <a:pt x="1032" y="1622"/>
                  </a:lnTo>
                  <a:lnTo>
                    <a:pt x="1032" y="1621"/>
                  </a:lnTo>
                  <a:lnTo>
                    <a:pt x="1031" y="1621"/>
                  </a:lnTo>
                  <a:lnTo>
                    <a:pt x="1032" y="1621"/>
                  </a:lnTo>
                  <a:lnTo>
                    <a:pt x="1032" y="1619"/>
                  </a:lnTo>
                  <a:lnTo>
                    <a:pt x="1031" y="1619"/>
                  </a:lnTo>
                  <a:lnTo>
                    <a:pt x="1029" y="1619"/>
                  </a:lnTo>
                  <a:lnTo>
                    <a:pt x="1029" y="1618"/>
                  </a:lnTo>
                  <a:lnTo>
                    <a:pt x="1028" y="1618"/>
                  </a:lnTo>
                  <a:lnTo>
                    <a:pt x="1026" y="1618"/>
                  </a:lnTo>
                  <a:lnTo>
                    <a:pt x="1026" y="1616"/>
                  </a:lnTo>
                  <a:lnTo>
                    <a:pt x="1025" y="1616"/>
                  </a:lnTo>
                  <a:lnTo>
                    <a:pt x="1024" y="1616"/>
                  </a:lnTo>
                  <a:lnTo>
                    <a:pt x="1022" y="1616"/>
                  </a:lnTo>
                  <a:lnTo>
                    <a:pt x="1021" y="1616"/>
                  </a:lnTo>
                  <a:lnTo>
                    <a:pt x="1021" y="1615"/>
                  </a:lnTo>
                  <a:lnTo>
                    <a:pt x="1019" y="1615"/>
                  </a:lnTo>
                  <a:lnTo>
                    <a:pt x="1019" y="1613"/>
                  </a:lnTo>
                  <a:lnTo>
                    <a:pt x="1018" y="1613"/>
                  </a:lnTo>
                  <a:lnTo>
                    <a:pt x="1016" y="1612"/>
                  </a:lnTo>
                  <a:lnTo>
                    <a:pt x="1016" y="1610"/>
                  </a:lnTo>
                  <a:lnTo>
                    <a:pt x="1015" y="1610"/>
                  </a:lnTo>
                  <a:lnTo>
                    <a:pt x="1015" y="1609"/>
                  </a:lnTo>
                  <a:lnTo>
                    <a:pt x="1015" y="1607"/>
                  </a:lnTo>
                  <a:lnTo>
                    <a:pt x="1013" y="1607"/>
                  </a:lnTo>
                  <a:lnTo>
                    <a:pt x="1013" y="1606"/>
                  </a:lnTo>
                  <a:lnTo>
                    <a:pt x="1015" y="1605"/>
                  </a:lnTo>
                  <a:lnTo>
                    <a:pt x="1013" y="1605"/>
                  </a:lnTo>
                  <a:lnTo>
                    <a:pt x="1015" y="1605"/>
                  </a:lnTo>
                  <a:lnTo>
                    <a:pt x="1013" y="1603"/>
                  </a:lnTo>
                  <a:lnTo>
                    <a:pt x="1013" y="1602"/>
                  </a:lnTo>
                  <a:lnTo>
                    <a:pt x="1013" y="1600"/>
                  </a:lnTo>
                  <a:lnTo>
                    <a:pt x="1012" y="1600"/>
                  </a:lnTo>
                  <a:lnTo>
                    <a:pt x="1012" y="1599"/>
                  </a:lnTo>
                  <a:lnTo>
                    <a:pt x="1012" y="1597"/>
                  </a:lnTo>
                  <a:lnTo>
                    <a:pt x="1012" y="1596"/>
                  </a:lnTo>
                  <a:lnTo>
                    <a:pt x="1010" y="1596"/>
                  </a:lnTo>
                  <a:lnTo>
                    <a:pt x="1009" y="1596"/>
                  </a:lnTo>
                  <a:lnTo>
                    <a:pt x="1009" y="1594"/>
                  </a:lnTo>
                  <a:lnTo>
                    <a:pt x="1007" y="1594"/>
                  </a:lnTo>
                  <a:lnTo>
                    <a:pt x="1007" y="1596"/>
                  </a:lnTo>
                  <a:lnTo>
                    <a:pt x="1006" y="1596"/>
                  </a:lnTo>
                  <a:lnTo>
                    <a:pt x="1004" y="1596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2" y="1594"/>
                  </a:lnTo>
                  <a:lnTo>
                    <a:pt x="1000" y="1594"/>
                  </a:lnTo>
                  <a:lnTo>
                    <a:pt x="999" y="1594"/>
                  </a:lnTo>
                  <a:lnTo>
                    <a:pt x="997" y="1593"/>
                  </a:lnTo>
                  <a:lnTo>
                    <a:pt x="996" y="1593"/>
                  </a:lnTo>
                  <a:lnTo>
                    <a:pt x="996" y="1591"/>
                  </a:lnTo>
                  <a:lnTo>
                    <a:pt x="994" y="1591"/>
                  </a:lnTo>
                  <a:lnTo>
                    <a:pt x="994" y="1593"/>
                  </a:lnTo>
                  <a:lnTo>
                    <a:pt x="994" y="1591"/>
                  </a:lnTo>
                  <a:lnTo>
                    <a:pt x="994" y="1590"/>
                  </a:lnTo>
                  <a:lnTo>
                    <a:pt x="994" y="1588"/>
                  </a:lnTo>
                  <a:lnTo>
                    <a:pt x="994" y="1590"/>
                  </a:lnTo>
                  <a:lnTo>
                    <a:pt x="993" y="1590"/>
                  </a:lnTo>
                  <a:lnTo>
                    <a:pt x="993" y="1588"/>
                  </a:lnTo>
                  <a:lnTo>
                    <a:pt x="991" y="1588"/>
                  </a:lnTo>
                  <a:lnTo>
                    <a:pt x="990" y="1588"/>
                  </a:lnTo>
                  <a:lnTo>
                    <a:pt x="988" y="1588"/>
                  </a:lnTo>
                  <a:lnTo>
                    <a:pt x="988" y="1590"/>
                  </a:lnTo>
                  <a:lnTo>
                    <a:pt x="987" y="1590"/>
                  </a:lnTo>
                  <a:lnTo>
                    <a:pt x="987" y="1591"/>
                  </a:lnTo>
                  <a:lnTo>
                    <a:pt x="985" y="1591"/>
                  </a:lnTo>
                  <a:lnTo>
                    <a:pt x="984" y="1591"/>
                  </a:lnTo>
                  <a:lnTo>
                    <a:pt x="984" y="1593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1" y="1591"/>
                  </a:lnTo>
                  <a:lnTo>
                    <a:pt x="979" y="1591"/>
                  </a:lnTo>
                  <a:lnTo>
                    <a:pt x="979" y="1590"/>
                  </a:lnTo>
                  <a:lnTo>
                    <a:pt x="978" y="1590"/>
                  </a:lnTo>
                  <a:lnTo>
                    <a:pt x="978" y="1588"/>
                  </a:lnTo>
                  <a:lnTo>
                    <a:pt x="977" y="1588"/>
                  </a:lnTo>
                  <a:lnTo>
                    <a:pt x="977" y="1587"/>
                  </a:lnTo>
                  <a:lnTo>
                    <a:pt x="975" y="1587"/>
                  </a:lnTo>
                  <a:lnTo>
                    <a:pt x="974" y="1587"/>
                  </a:lnTo>
                  <a:lnTo>
                    <a:pt x="974" y="1585"/>
                  </a:lnTo>
                  <a:lnTo>
                    <a:pt x="974" y="1587"/>
                  </a:lnTo>
                  <a:lnTo>
                    <a:pt x="972" y="1585"/>
                  </a:lnTo>
                  <a:lnTo>
                    <a:pt x="971" y="1585"/>
                  </a:lnTo>
                  <a:lnTo>
                    <a:pt x="969" y="1585"/>
                  </a:lnTo>
                  <a:lnTo>
                    <a:pt x="969" y="1584"/>
                  </a:lnTo>
                  <a:lnTo>
                    <a:pt x="968" y="1584"/>
                  </a:lnTo>
                  <a:lnTo>
                    <a:pt x="966" y="1583"/>
                  </a:lnTo>
                  <a:lnTo>
                    <a:pt x="966" y="1584"/>
                  </a:lnTo>
                  <a:lnTo>
                    <a:pt x="966" y="1583"/>
                  </a:lnTo>
                  <a:lnTo>
                    <a:pt x="966" y="1581"/>
                  </a:lnTo>
                  <a:lnTo>
                    <a:pt x="965" y="1581"/>
                  </a:lnTo>
                  <a:lnTo>
                    <a:pt x="963" y="1581"/>
                  </a:lnTo>
                  <a:lnTo>
                    <a:pt x="962" y="1581"/>
                  </a:lnTo>
                  <a:lnTo>
                    <a:pt x="960" y="1581"/>
                  </a:lnTo>
                  <a:lnTo>
                    <a:pt x="959" y="1581"/>
                  </a:lnTo>
                  <a:lnTo>
                    <a:pt x="957" y="1581"/>
                  </a:lnTo>
                  <a:lnTo>
                    <a:pt x="956" y="1581"/>
                  </a:lnTo>
                  <a:lnTo>
                    <a:pt x="955" y="1580"/>
                  </a:lnTo>
                  <a:lnTo>
                    <a:pt x="953" y="1581"/>
                  </a:lnTo>
                  <a:lnTo>
                    <a:pt x="953" y="1580"/>
                  </a:lnTo>
                  <a:lnTo>
                    <a:pt x="952" y="1580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49" y="1581"/>
                  </a:lnTo>
                  <a:lnTo>
                    <a:pt x="949" y="1580"/>
                  </a:lnTo>
                  <a:lnTo>
                    <a:pt x="949" y="1581"/>
                  </a:lnTo>
                  <a:lnTo>
                    <a:pt x="947" y="1581"/>
                  </a:lnTo>
                  <a:lnTo>
                    <a:pt x="949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6" y="1583"/>
                  </a:lnTo>
                  <a:lnTo>
                    <a:pt x="944" y="1583"/>
                  </a:lnTo>
                  <a:lnTo>
                    <a:pt x="944" y="1581"/>
                  </a:lnTo>
                  <a:lnTo>
                    <a:pt x="944" y="1583"/>
                  </a:lnTo>
                  <a:lnTo>
                    <a:pt x="943" y="1583"/>
                  </a:lnTo>
                  <a:lnTo>
                    <a:pt x="941" y="1583"/>
                  </a:lnTo>
                  <a:lnTo>
                    <a:pt x="940" y="1583"/>
                  </a:lnTo>
                  <a:lnTo>
                    <a:pt x="938" y="1583"/>
                  </a:lnTo>
                  <a:lnTo>
                    <a:pt x="937" y="1583"/>
                  </a:lnTo>
                  <a:lnTo>
                    <a:pt x="937" y="1581"/>
                  </a:lnTo>
                  <a:lnTo>
                    <a:pt x="937" y="1580"/>
                  </a:lnTo>
                  <a:lnTo>
                    <a:pt x="937" y="1578"/>
                  </a:lnTo>
                  <a:lnTo>
                    <a:pt x="935" y="1578"/>
                  </a:lnTo>
                  <a:lnTo>
                    <a:pt x="935" y="1580"/>
                  </a:lnTo>
                  <a:lnTo>
                    <a:pt x="935" y="1578"/>
                  </a:lnTo>
                  <a:lnTo>
                    <a:pt x="934" y="1578"/>
                  </a:lnTo>
                  <a:lnTo>
                    <a:pt x="934" y="1580"/>
                  </a:lnTo>
                  <a:lnTo>
                    <a:pt x="933" y="1580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3"/>
                  </a:lnTo>
                  <a:lnTo>
                    <a:pt x="930" y="1583"/>
                  </a:lnTo>
                  <a:lnTo>
                    <a:pt x="931" y="1584"/>
                  </a:lnTo>
                  <a:lnTo>
                    <a:pt x="930" y="1584"/>
                  </a:lnTo>
                  <a:lnTo>
                    <a:pt x="930" y="1585"/>
                  </a:lnTo>
                  <a:lnTo>
                    <a:pt x="930" y="1587"/>
                  </a:lnTo>
                  <a:lnTo>
                    <a:pt x="930" y="1588"/>
                  </a:lnTo>
                  <a:lnTo>
                    <a:pt x="930" y="1587"/>
                  </a:lnTo>
                  <a:lnTo>
                    <a:pt x="928" y="1588"/>
                  </a:lnTo>
                  <a:lnTo>
                    <a:pt x="928" y="1587"/>
                  </a:lnTo>
                  <a:lnTo>
                    <a:pt x="928" y="1588"/>
                  </a:lnTo>
                  <a:lnTo>
                    <a:pt x="927" y="1588"/>
                  </a:lnTo>
                  <a:lnTo>
                    <a:pt x="925" y="1588"/>
                  </a:lnTo>
                  <a:lnTo>
                    <a:pt x="925" y="1587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2" y="1588"/>
                  </a:lnTo>
                  <a:lnTo>
                    <a:pt x="922" y="1587"/>
                  </a:lnTo>
                  <a:lnTo>
                    <a:pt x="921" y="1587"/>
                  </a:lnTo>
                  <a:lnTo>
                    <a:pt x="921" y="1588"/>
                  </a:lnTo>
                  <a:lnTo>
                    <a:pt x="919" y="1588"/>
                  </a:lnTo>
                  <a:lnTo>
                    <a:pt x="919" y="1590"/>
                  </a:lnTo>
                  <a:lnTo>
                    <a:pt x="919" y="1588"/>
                  </a:lnTo>
                  <a:lnTo>
                    <a:pt x="918" y="1588"/>
                  </a:lnTo>
                  <a:lnTo>
                    <a:pt x="918" y="1590"/>
                  </a:lnTo>
                  <a:lnTo>
                    <a:pt x="918" y="1588"/>
                  </a:lnTo>
                  <a:lnTo>
                    <a:pt x="916" y="1588"/>
                  </a:lnTo>
                  <a:lnTo>
                    <a:pt x="916" y="1590"/>
                  </a:lnTo>
                  <a:lnTo>
                    <a:pt x="916" y="1591"/>
                  </a:lnTo>
                  <a:lnTo>
                    <a:pt x="916" y="1593"/>
                  </a:lnTo>
                  <a:lnTo>
                    <a:pt x="915" y="1591"/>
                  </a:lnTo>
                  <a:lnTo>
                    <a:pt x="915" y="1593"/>
                  </a:lnTo>
                  <a:lnTo>
                    <a:pt x="913" y="1593"/>
                  </a:lnTo>
                  <a:lnTo>
                    <a:pt x="915" y="1593"/>
                  </a:lnTo>
                  <a:lnTo>
                    <a:pt x="915" y="1594"/>
                  </a:lnTo>
                  <a:lnTo>
                    <a:pt x="913" y="1594"/>
                  </a:lnTo>
                  <a:lnTo>
                    <a:pt x="912" y="1596"/>
                  </a:lnTo>
                  <a:lnTo>
                    <a:pt x="910" y="1596"/>
                  </a:lnTo>
                  <a:lnTo>
                    <a:pt x="910" y="1597"/>
                  </a:lnTo>
                  <a:lnTo>
                    <a:pt x="909" y="1596"/>
                  </a:lnTo>
                  <a:lnTo>
                    <a:pt x="909" y="1597"/>
                  </a:lnTo>
                  <a:lnTo>
                    <a:pt x="908" y="1597"/>
                  </a:lnTo>
                  <a:lnTo>
                    <a:pt x="908" y="1596"/>
                  </a:lnTo>
                  <a:lnTo>
                    <a:pt x="906" y="1596"/>
                  </a:lnTo>
                  <a:lnTo>
                    <a:pt x="905" y="1596"/>
                  </a:lnTo>
                  <a:lnTo>
                    <a:pt x="905" y="1597"/>
                  </a:lnTo>
                  <a:lnTo>
                    <a:pt x="905" y="1596"/>
                  </a:lnTo>
                  <a:lnTo>
                    <a:pt x="903" y="1597"/>
                  </a:lnTo>
                  <a:lnTo>
                    <a:pt x="902" y="1597"/>
                  </a:lnTo>
                  <a:lnTo>
                    <a:pt x="900" y="1597"/>
                  </a:lnTo>
                  <a:lnTo>
                    <a:pt x="899" y="1597"/>
                  </a:lnTo>
                  <a:lnTo>
                    <a:pt x="900" y="1599"/>
                  </a:lnTo>
                  <a:lnTo>
                    <a:pt x="899" y="1599"/>
                  </a:lnTo>
                  <a:lnTo>
                    <a:pt x="899" y="1600"/>
                  </a:lnTo>
                  <a:lnTo>
                    <a:pt x="899" y="1599"/>
                  </a:lnTo>
                  <a:lnTo>
                    <a:pt x="897" y="1600"/>
                  </a:lnTo>
                  <a:lnTo>
                    <a:pt x="899" y="1600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3"/>
                  </a:lnTo>
                  <a:lnTo>
                    <a:pt x="896" y="1603"/>
                  </a:lnTo>
                  <a:lnTo>
                    <a:pt x="894" y="1605"/>
                  </a:lnTo>
                  <a:lnTo>
                    <a:pt x="893" y="1606"/>
                  </a:lnTo>
                  <a:lnTo>
                    <a:pt x="893" y="1607"/>
                  </a:lnTo>
                  <a:lnTo>
                    <a:pt x="893" y="1606"/>
                  </a:lnTo>
                  <a:lnTo>
                    <a:pt x="891" y="1607"/>
                  </a:lnTo>
                  <a:lnTo>
                    <a:pt x="890" y="1607"/>
                  </a:lnTo>
                  <a:lnTo>
                    <a:pt x="888" y="1607"/>
                  </a:lnTo>
                  <a:lnTo>
                    <a:pt x="887" y="1607"/>
                  </a:lnTo>
                  <a:lnTo>
                    <a:pt x="886" y="1607"/>
                  </a:lnTo>
                  <a:lnTo>
                    <a:pt x="884" y="1607"/>
                  </a:lnTo>
                  <a:lnTo>
                    <a:pt x="884" y="1606"/>
                  </a:lnTo>
                  <a:lnTo>
                    <a:pt x="883" y="1607"/>
                  </a:lnTo>
                  <a:lnTo>
                    <a:pt x="881" y="1607"/>
                  </a:lnTo>
                  <a:lnTo>
                    <a:pt x="881" y="1606"/>
                  </a:lnTo>
                  <a:lnTo>
                    <a:pt x="880" y="1606"/>
                  </a:lnTo>
                  <a:lnTo>
                    <a:pt x="880" y="1605"/>
                  </a:lnTo>
                  <a:lnTo>
                    <a:pt x="878" y="1606"/>
                  </a:lnTo>
                  <a:lnTo>
                    <a:pt x="878" y="1605"/>
                  </a:lnTo>
                  <a:lnTo>
                    <a:pt x="877" y="1605"/>
                  </a:lnTo>
                  <a:lnTo>
                    <a:pt x="877" y="1603"/>
                  </a:lnTo>
                  <a:lnTo>
                    <a:pt x="875" y="1603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2" y="1602"/>
                  </a:lnTo>
                  <a:lnTo>
                    <a:pt x="872" y="1600"/>
                  </a:lnTo>
                  <a:lnTo>
                    <a:pt x="872" y="1602"/>
                  </a:lnTo>
                  <a:lnTo>
                    <a:pt x="871" y="1602"/>
                  </a:lnTo>
                  <a:lnTo>
                    <a:pt x="871" y="1600"/>
                  </a:lnTo>
                  <a:lnTo>
                    <a:pt x="869" y="1600"/>
                  </a:lnTo>
                  <a:lnTo>
                    <a:pt x="868" y="1600"/>
                  </a:lnTo>
                  <a:lnTo>
                    <a:pt x="868" y="1602"/>
                  </a:lnTo>
                  <a:lnTo>
                    <a:pt x="866" y="1602"/>
                  </a:lnTo>
                  <a:lnTo>
                    <a:pt x="865" y="1602"/>
                  </a:lnTo>
                  <a:lnTo>
                    <a:pt x="864" y="1602"/>
                  </a:lnTo>
                  <a:lnTo>
                    <a:pt x="862" y="1602"/>
                  </a:lnTo>
                  <a:lnTo>
                    <a:pt x="862" y="1603"/>
                  </a:lnTo>
                  <a:lnTo>
                    <a:pt x="862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58" y="1602"/>
                  </a:lnTo>
                  <a:lnTo>
                    <a:pt x="858" y="1603"/>
                  </a:lnTo>
                  <a:lnTo>
                    <a:pt x="856" y="1603"/>
                  </a:lnTo>
                  <a:lnTo>
                    <a:pt x="856" y="1605"/>
                  </a:lnTo>
                  <a:lnTo>
                    <a:pt x="855" y="1605"/>
                  </a:lnTo>
                  <a:lnTo>
                    <a:pt x="853" y="1603"/>
                  </a:lnTo>
                  <a:lnTo>
                    <a:pt x="852" y="1603"/>
                  </a:lnTo>
                  <a:lnTo>
                    <a:pt x="852" y="1602"/>
                  </a:lnTo>
                  <a:lnTo>
                    <a:pt x="850" y="1602"/>
                  </a:lnTo>
                  <a:lnTo>
                    <a:pt x="850" y="1600"/>
                  </a:lnTo>
                  <a:lnTo>
                    <a:pt x="849" y="1600"/>
                  </a:lnTo>
                  <a:lnTo>
                    <a:pt x="847" y="1600"/>
                  </a:lnTo>
                  <a:lnTo>
                    <a:pt x="846" y="1599"/>
                  </a:lnTo>
                  <a:lnTo>
                    <a:pt x="844" y="1600"/>
                  </a:lnTo>
                  <a:lnTo>
                    <a:pt x="843" y="1600"/>
                  </a:lnTo>
                  <a:lnTo>
                    <a:pt x="843" y="1602"/>
                  </a:lnTo>
                  <a:lnTo>
                    <a:pt x="843" y="1603"/>
                  </a:lnTo>
                  <a:lnTo>
                    <a:pt x="841" y="1603"/>
                  </a:lnTo>
                  <a:lnTo>
                    <a:pt x="841" y="1605"/>
                  </a:lnTo>
                  <a:lnTo>
                    <a:pt x="840" y="1605"/>
                  </a:lnTo>
                  <a:lnTo>
                    <a:pt x="839" y="1605"/>
                  </a:lnTo>
                  <a:lnTo>
                    <a:pt x="839" y="1606"/>
                  </a:lnTo>
                  <a:lnTo>
                    <a:pt x="837" y="1606"/>
                  </a:lnTo>
                  <a:lnTo>
                    <a:pt x="837" y="1607"/>
                  </a:lnTo>
                  <a:lnTo>
                    <a:pt x="836" y="1607"/>
                  </a:lnTo>
                  <a:lnTo>
                    <a:pt x="834" y="1609"/>
                  </a:lnTo>
                  <a:lnTo>
                    <a:pt x="833" y="1609"/>
                  </a:lnTo>
                  <a:lnTo>
                    <a:pt x="831" y="1609"/>
                  </a:lnTo>
                  <a:lnTo>
                    <a:pt x="830" y="1609"/>
                  </a:lnTo>
                  <a:lnTo>
                    <a:pt x="830" y="1607"/>
                  </a:lnTo>
                  <a:lnTo>
                    <a:pt x="828" y="1607"/>
                  </a:lnTo>
                  <a:lnTo>
                    <a:pt x="827" y="1607"/>
                  </a:lnTo>
                  <a:lnTo>
                    <a:pt x="825" y="1607"/>
                  </a:lnTo>
                  <a:lnTo>
                    <a:pt x="824" y="1607"/>
                  </a:lnTo>
                  <a:lnTo>
                    <a:pt x="822" y="1607"/>
                  </a:lnTo>
                  <a:lnTo>
                    <a:pt x="821" y="1607"/>
                  </a:lnTo>
                  <a:lnTo>
                    <a:pt x="819" y="1607"/>
                  </a:lnTo>
                  <a:lnTo>
                    <a:pt x="818" y="1607"/>
                  </a:lnTo>
                  <a:lnTo>
                    <a:pt x="817" y="1607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4" y="1609"/>
                  </a:lnTo>
                  <a:lnTo>
                    <a:pt x="812" y="1609"/>
                  </a:lnTo>
                  <a:lnTo>
                    <a:pt x="812" y="1610"/>
                  </a:lnTo>
                  <a:lnTo>
                    <a:pt x="811" y="1610"/>
                  </a:lnTo>
                  <a:lnTo>
                    <a:pt x="809" y="1610"/>
                  </a:lnTo>
                  <a:lnTo>
                    <a:pt x="808" y="1610"/>
                  </a:lnTo>
                  <a:lnTo>
                    <a:pt x="808" y="1612"/>
                  </a:lnTo>
                  <a:lnTo>
                    <a:pt x="806" y="1612"/>
                  </a:lnTo>
                  <a:lnTo>
                    <a:pt x="805" y="1612"/>
                  </a:lnTo>
                  <a:lnTo>
                    <a:pt x="803" y="1612"/>
                  </a:lnTo>
                  <a:lnTo>
                    <a:pt x="802" y="1612"/>
                  </a:lnTo>
                  <a:lnTo>
                    <a:pt x="800" y="1612"/>
                  </a:lnTo>
                  <a:lnTo>
                    <a:pt x="800" y="1610"/>
                  </a:lnTo>
                  <a:lnTo>
                    <a:pt x="800" y="1609"/>
                  </a:lnTo>
                  <a:lnTo>
                    <a:pt x="799" y="1609"/>
                  </a:lnTo>
                  <a:lnTo>
                    <a:pt x="799" y="1607"/>
                  </a:lnTo>
                  <a:lnTo>
                    <a:pt x="799" y="1606"/>
                  </a:lnTo>
                  <a:lnTo>
                    <a:pt x="797" y="1606"/>
                  </a:lnTo>
                  <a:lnTo>
                    <a:pt x="797" y="1605"/>
                  </a:lnTo>
                  <a:lnTo>
                    <a:pt x="796" y="1605"/>
                  </a:lnTo>
                  <a:lnTo>
                    <a:pt x="795" y="1605"/>
                  </a:lnTo>
                  <a:lnTo>
                    <a:pt x="795" y="1603"/>
                  </a:lnTo>
                  <a:lnTo>
                    <a:pt x="793" y="1603"/>
                  </a:lnTo>
                  <a:lnTo>
                    <a:pt x="792" y="1603"/>
                  </a:lnTo>
                  <a:lnTo>
                    <a:pt x="790" y="1603"/>
                  </a:lnTo>
                  <a:lnTo>
                    <a:pt x="789" y="1603"/>
                  </a:lnTo>
                  <a:lnTo>
                    <a:pt x="787" y="1603"/>
                  </a:lnTo>
                  <a:lnTo>
                    <a:pt x="775" y="1603"/>
                  </a:lnTo>
                  <a:lnTo>
                    <a:pt x="775" y="1641"/>
                  </a:lnTo>
                  <a:lnTo>
                    <a:pt x="775" y="1643"/>
                  </a:lnTo>
                  <a:lnTo>
                    <a:pt x="775" y="1644"/>
                  </a:lnTo>
                  <a:lnTo>
                    <a:pt x="775" y="1646"/>
                  </a:lnTo>
                  <a:lnTo>
                    <a:pt x="775" y="1647"/>
                  </a:lnTo>
                  <a:lnTo>
                    <a:pt x="774" y="1647"/>
                  </a:lnTo>
                  <a:lnTo>
                    <a:pt x="774" y="1649"/>
                  </a:lnTo>
                  <a:lnTo>
                    <a:pt x="774" y="1650"/>
                  </a:lnTo>
                  <a:lnTo>
                    <a:pt x="774" y="1652"/>
                  </a:lnTo>
                  <a:lnTo>
                    <a:pt x="774" y="1653"/>
                  </a:lnTo>
                  <a:lnTo>
                    <a:pt x="774" y="1654"/>
                  </a:lnTo>
                  <a:lnTo>
                    <a:pt x="774" y="1656"/>
                  </a:lnTo>
                  <a:lnTo>
                    <a:pt x="774" y="1657"/>
                  </a:lnTo>
                  <a:lnTo>
                    <a:pt x="774" y="1659"/>
                  </a:lnTo>
                  <a:lnTo>
                    <a:pt x="775" y="1659"/>
                  </a:lnTo>
                  <a:lnTo>
                    <a:pt x="775" y="1660"/>
                  </a:lnTo>
                  <a:lnTo>
                    <a:pt x="775" y="1662"/>
                  </a:lnTo>
                  <a:lnTo>
                    <a:pt x="777" y="1662"/>
                  </a:lnTo>
                  <a:lnTo>
                    <a:pt x="777" y="1660"/>
                  </a:lnTo>
                  <a:lnTo>
                    <a:pt x="777" y="1662"/>
                  </a:lnTo>
                  <a:lnTo>
                    <a:pt x="778" y="1662"/>
                  </a:lnTo>
                  <a:lnTo>
                    <a:pt x="780" y="1663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0" y="1666"/>
                  </a:lnTo>
                  <a:lnTo>
                    <a:pt x="781" y="1666"/>
                  </a:lnTo>
                  <a:lnTo>
                    <a:pt x="781" y="1668"/>
                  </a:lnTo>
                  <a:lnTo>
                    <a:pt x="780" y="1668"/>
                  </a:lnTo>
                  <a:lnTo>
                    <a:pt x="781" y="1668"/>
                  </a:lnTo>
                  <a:lnTo>
                    <a:pt x="781" y="1669"/>
                  </a:lnTo>
                  <a:lnTo>
                    <a:pt x="780" y="1669"/>
                  </a:lnTo>
                  <a:lnTo>
                    <a:pt x="781" y="1669"/>
                  </a:lnTo>
                  <a:lnTo>
                    <a:pt x="781" y="1671"/>
                  </a:lnTo>
                  <a:lnTo>
                    <a:pt x="783" y="1671"/>
                  </a:lnTo>
                  <a:lnTo>
                    <a:pt x="783" y="1672"/>
                  </a:lnTo>
                  <a:lnTo>
                    <a:pt x="783" y="1671"/>
                  </a:lnTo>
                  <a:lnTo>
                    <a:pt x="784" y="1671"/>
                  </a:lnTo>
                  <a:lnTo>
                    <a:pt x="784" y="1672"/>
                  </a:lnTo>
                  <a:lnTo>
                    <a:pt x="786" y="1672"/>
                  </a:lnTo>
                  <a:lnTo>
                    <a:pt x="787" y="1672"/>
                  </a:lnTo>
                  <a:lnTo>
                    <a:pt x="787" y="1674"/>
                  </a:lnTo>
                  <a:lnTo>
                    <a:pt x="787" y="1675"/>
                  </a:lnTo>
                  <a:lnTo>
                    <a:pt x="789" y="1675"/>
                  </a:lnTo>
                  <a:lnTo>
                    <a:pt x="790" y="1675"/>
                  </a:lnTo>
                  <a:lnTo>
                    <a:pt x="790" y="1677"/>
                  </a:lnTo>
                  <a:lnTo>
                    <a:pt x="792" y="1677"/>
                  </a:lnTo>
                  <a:lnTo>
                    <a:pt x="793" y="1677"/>
                  </a:lnTo>
                  <a:lnTo>
                    <a:pt x="793" y="1678"/>
                  </a:lnTo>
                  <a:lnTo>
                    <a:pt x="795" y="1678"/>
                  </a:lnTo>
                  <a:lnTo>
                    <a:pt x="795" y="1679"/>
                  </a:lnTo>
                  <a:lnTo>
                    <a:pt x="796" y="1679"/>
                  </a:lnTo>
                  <a:lnTo>
                    <a:pt x="796" y="1681"/>
                  </a:lnTo>
                  <a:lnTo>
                    <a:pt x="795" y="1681"/>
                  </a:lnTo>
                  <a:lnTo>
                    <a:pt x="796" y="1681"/>
                  </a:lnTo>
                  <a:lnTo>
                    <a:pt x="796" y="1682"/>
                  </a:lnTo>
                  <a:lnTo>
                    <a:pt x="795" y="1682"/>
                  </a:lnTo>
                  <a:lnTo>
                    <a:pt x="795" y="1684"/>
                  </a:lnTo>
                  <a:lnTo>
                    <a:pt x="796" y="1684"/>
                  </a:lnTo>
                  <a:lnTo>
                    <a:pt x="796" y="1685"/>
                  </a:lnTo>
                  <a:lnTo>
                    <a:pt x="796" y="1687"/>
                  </a:lnTo>
                  <a:lnTo>
                    <a:pt x="795" y="1687"/>
                  </a:lnTo>
                  <a:lnTo>
                    <a:pt x="795" y="1688"/>
                  </a:lnTo>
                  <a:lnTo>
                    <a:pt x="796" y="1688"/>
                  </a:lnTo>
                  <a:lnTo>
                    <a:pt x="797" y="1688"/>
                  </a:lnTo>
                  <a:lnTo>
                    <a:pt x="797" y="1690"/>
                  </a:lnTo>
                  <a:lnTo>
                    <a:pt x="797" y="1691"/>
                  </a:lnTo>
                  <a:lnTo>
                    <a:pt x="799" y="1691"/>
                  </a:lnTo>
                  <a:lnTo>
                    <a:pt x="800" y="1691"/>
                  </a:lnTo>
                  <a:lnTo>
                    <a:pt x="800" y="1693"/>
                  </a:lnTo>
                  <a:lnTo>
                    <a:pt x="802" y="1693"/>
                  </a:lnTo>
                  <a:lnTo>
                    <a:pt x="800" y="1694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2" y="1697"/>
                  </a:lnTo>
                  <a:lnTo>
                    <a:pt x="802" y="1699"/>
                  </a:lnTo>
                  <a:lnTo>
                    <a:pt x="802" y="1697"/>
                  </a:lnTo>
                  <a:lnTo>
                    <a:pt x="803" y="1699"/>
                  </a:lnTo>
                  <a:lnTo>
                    <a:pt x="802" y="1699"/>
                  </a:lnTo>
                  <a:lnTo>
                    <a:pt x="803" y="1699"/>
                  </a:lnTo>
                  <a:lnTo>
                    <a:pt x="803" y="1700"/>
                  </a:lnTo>
                  <a:lnTo>
                    <a:pt x="802" y="1700"/>
                  </a:lnTo>
                  <a:lnTo>
                    <a:pt x="802" y="1701"/>
                  </a:lnTo>
                  <a:lnTo>
                    <a:pt x="802" y="1703"/>
                  </a:lnTo>
                  <a:lnTo>
                    <a:pt x="802" y="1704"/>
                  </a:lnTo>
                  <a:lnTo>
                    <a:pt x="802" y="1706"/>
                  </a:lnTo>
                  <a:lnTo>
                    <a:pt x="802" y="1704"/>
                  </a:lnTo>
                  <a:lnTo>
                    <a:pt x="800" y="1706"/>
                  </a:lnTo>
                  <a:lnTo>
                    <a:pt x="799" y="1706"/>
                  </a:lnTo>
                  <a:lnTo>
                    <a:pt x="799" y="1707"/>
                  </a:lnTo>
                  <a:lnTo>
                    <a:pt x="799" y="1709"/>
                  </a:lnTo>
                  <a:lnTo>
                    <a:pt x="799" y="1710"/>
                  </a:lnTo>
                  <a:lnTo>
                    <a:pt x="797" y="1710"/>
                  </a:lnTo>
                  <a:lnTo>
                    <a:pt x="796" y="1710"/>
                  </a:lnTo>
                  <a:lnTo>
                    <a:pt x="796" y="1712"/>
                  </a:lnTo>
                  <a:lnTo>
                    <a:pt x="797" y="1712"/>
                  </a:lnTo>
                  <a:lnTo>
                    <a:pt x="797" y="1713"/>
                  </a:lnTo>
                  <a:lnTo>
                    <a:pt x="799" y="1713"/>
                  </a:lnTo>
                  <a:lnTo>
                    <a:pt x="797" y="1715"/>
                  </a:lnTo>
                  <a:lnTo>
                    <a:pt x="796" y="1715"/>
                  </a:lnTo>
                  <a:lnTo>
                    <a:pt x="796" y="1716"/>
                  </a:lnTo>
                  <a:lnTo>
                    <a:pt x="795" y="1716"/>
                  </a:lnTo>
                  <a:lnTo>
                    <a:pt x="795" y="1718"/>
                  </a:lnTo>
                  <a:lnTo>
                    <a:pt x="796" y="1718"/>
                  </a:lnTo>
                  <a:lnTo>
                    <a:pt x="795" y="1718"/>
                  </a:lnTo>
                  <a:lnTo>
                    <a:pt x="793" y="1718"/>
                  </a:lnTo>
                  <a:lnTo>
                    <a:pt x="793" y="1719"/>
                  </a:lnTo>
                  <a:lnTo>
                    <a:pt x="795" y="1719"/>
                  </a:lnTo>
                  <a:lnTo>
                    <a:pt x="795" y="1721"/>
                  </a:lnTo>
                  <a:lnTo>
                    <a:pt x="793" y="1721"/>
                  </a:lnTo>
                  <a:lnTo>
                    <a:pt x="793" y="1722"/>
                  </a:lnTo>
                  <a:lnTo>
                    <a:pt x="792" y="1722"/>
                  </a:lnTo>
                  <a:lnTo>
                    <a:pt x="792" y="1723"/>
                  </a:lnTo>
                  <a:lnTo>
                    <a:pt x="792" y="1725"/>
                  </a:lnTo>
                  <a:lnTo>
                    <a:pt x="790" y="1726"/>
                  </a:lnTo>
                  <a:lnTo>
                    <a:pt x="789" y="1726"/>
                  </a:lnTo>
                  <a:lnTo>
                    <a:pt x="789" y="1728"/>
                  </a:lnTo>
                  <a:lnTo>
                    <a:pt x="789" y="1729"/>
                  </a:lnTo>
                  <a:lnTo>
                    <a:pt x="787" y="1731"/>
                  </a:lnTo>
                  <a:lnTo>
                    <a:pt x="789" y="1731"/>
                  </a:lnTo>
                  <a:lnTo>
                    <a:pt x="787" y="1731"/>
                  </a:lnTo>
                  <a:lnTo>
                    <a:pt x="787" y="1732"/>
                  </a:lnTo>
                  <a:lnTo>
                    <a:pt x="787" y="1731"/>
                  </a:lnTo>
                  <a:lnTo>
                    <a:pt x="786" y="1731"/>
                  </a:lnTo>
                  <a:lnTo>
                    <a:pt x="786" y="1732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2"/>
                  </a:lnTo>
                  <a:lnTo>
                    <a:pt x="784" y="1734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5"/>
                  </a:lnTo>
                  <a:lnTo>
                    <a:pt x="786" y="1735"/>
                  </a:lnTo>
                  <a:lnTo>
                    <a:pt x="784" y="1735"/>
                  </a:lnTo>
                  <a:lnTo>
                    <a:pt x="784" y="1737"/>
                  </a:lnTo>
                  <a:lnTo>
                    <a:pt x="786" y="1737"/>
                  </a:lnTo>
                  <a:lnTo>
                    <a:pt x="786" y="1738"/>
                  </a:lnTo>
                  <a:lnTo>
                    <a:pt x="784" y="1740"/>
                  </a:lnTo>
                  <a:lnTo>
                    <a:pt x="784" y="1741"/>
                  </a:lnTo>
                  <a:lnTo>
                    <a:pt x="784" y="1743"/>
                  </a:lnTo>
                  <a:lnTo>
                    <a:pt x="784" y="1744"/>
                  </a:lnTo>
                  <a:lnTo>
                    <a:pt x="786" y="1744"/>
                  </a:lnTo>
                  <a:lnTo>
                    <a:pt x="784" y="1744"/>
                  </a:lnTo>
                  <a:lnTo>
                    <a:pt x="784" y="1746"/>
                  </a:lnTo>
                  <a:lnTo>
                    <a:pt x="784" y="1747"/>
                  </a:lnTo>
                  <a:lnTo>
                    <a:pt x="786" y="1747"/>
                  </a:lnTo>
                  <a:lnTo>
                    <a:pt x="786" y="1748"/>
                  </a:lnTo>
                  <a:lnTo>
                    <a:pt x="784" y="1748"/>
                  </a:lnTo>
                  <a:lnTo>
                    <a:pt x="786" y="1748"/>
                  </a:lnTo>
                  <a:lnTo>
                    <a:pt x="786" y="1750"/>
                  </a:lnTo>
                  <a:lnTo>
                    <a:pt x="784" y="1750"/>
                  </a:lnTo>
                  <a:lnTo>
                    <a:pt x="783" y="1750"/>
                  </a:lnTo>
                  <a:lnTo>
                    <a:pt x="783" y="1751"/>
                  </a:lnTo>
                  <a:lnTo>
                    <a:pt x="783" y="1753"/>
                  </a:lnTo>
                  <a:lnTo>
                    <a:pt x="783" y="1754"/>
                  </a:lnTo>
                  <a:lnTo>
                    <a:pt x="781" y="1754"/>
                  </a:lnTo>
                  <a:lnTo>
                    <a:pt x="783" y="1754"/>
                  </a:lnTo>
                  <a:lnTo>
                    <a:pt x="783" y="1756"/>
                  </a:lnTo>
                  <a:lnTo>
                    <a:pt x="781" y="1756"/>
                  </a:lnTo>
                  <a:lnTo>
                    <a:pt x="781" y="1757"/>
                  </a:lnTo>
                  <a:lnTo>
                    <a:pt x="783" y="1757"/>
                  </a:lnTo>
                  <a:lnTo>
                    <a:pt x="781" y="1757"/>
                  </a:lnTo>
                  <a:lnTo>
                    <a:pt x="783" y="1759"/>
                  </a:lnTo>
                  <a:lnTo>
                    <a:pt x="781" y="1759"/>
                  </a:lnTo>
                  <a:lnTo>
                    <a:pt x="783" y="1759"/>
                  </a:lnTo>
                  <a:lnTo>
                    <a:pt x="783" y="1760"/>
                  </a:lnTo>
                  <a:lnTo>
                    <a:pt x="781" y="1760"/>
                  </a:lnTo>
                  <a:lnTo>
                    <a:pt x="781" y="1762"/>
                  </a:lnTo>
                  <a:lnTo>
                    <a:pt x="783" y="1762"/>
                  </a:lnTo>
                  <a:lnTo>
                    <a:pt x="783" y="1763"/>
                  </a:lnTo>
                  <a:lnTo>
                    <a:pt x="783" y="1765"/>
                  </a:lnTo>
                  <a:lnTo>
                    <a:pt x="783" y="1766"/>
                  </a:lnTo>
                  <a:lnTo>
                    <a:pt x="784" y="1766"/>
                  </a:lnTo>
                  <a:lnTo>
                    <a:pt x="784" y="1768"/>
                  </a:lnTo>
                  <a:lnTo>
                    <a:pt x="784" y="1769"/>
                  </a:lnTo>
                  <a:lnTo>
                    <a:pt x="783" y="1769"/>
                  </a:lnTo>
                  <a:lnTo>
                    <a:pt x="783" y="1770"/>
                  </a:lnTo>
                  <a:lnTo>
                    <a:pt x="783" y="1772"/>
                  </a:lnTo>
                  <a:lnTo>
                    <a:pt x="781" y="1772"/>
                  </a:lnTo>
                  <a:lnTo>
                    <a:pt x="781" y="1773"/>
                  </a:lnTo>
                  <a:lnTo>
                    <a:pt x="780" y="1775"/>
                  </a:lnTo>
                  <a:lnTo>
                    <a:pt x="780" y="1776"/>
                  </a:lnTo>
                  <a:lnTo>
                    <a:pt x="778" y="1776"/>
                  </a:lnTo>
                  <a:lnTo>
                    <a:pt x="778" y="1778"/>
                  </a:lnTo>
                  <a:lnTo>
                    <a:pt x="778" y="1779"/>
                  </a:lnTo>
                  <a:lnTo>
                    <a:pt x="777" y="1779"/>
                  </a:lnTo>
                  <a:lnTo>
                    <a:pt x="777" y="1781"/>
                  </a:lnTo>
                  <a:lnTo>
                    <a:pt x="775" y="1782"/>
                  </a:lnTo>
                  <a:lnTo>
                    <a:pt x="775" y="1784"/>
                  </a:lnTo>
                  <a:lnTo>
                    <a:pt x="774" y="1784"/>
                  </a:lnTo>
                  <a:lnTo>
                    <a:pt x="774" y="1787"/>
                  </a:lnTo>
                  <a:lnTo>
                    <a:pt x="772" y="1787"/>
                  </a:lnTo>
                  <a:lnTo>
                    <a:pt x="772" y="1788"/>
                  </a:lnTo>
                  <a:lnTo>
                    <a:pt x="771" y="1790"/>
                  </a:lnTo>
                  <a:lnTo>
                    <a:pt x="771" y="1791"/>
                  </a:lnTo>
                  <a:lnTo>
                    <a:pt x="770" y="1791"/>
                  </a:lnTo>
                  <a:lnTo>
                    <a:pt x="770" y="1792"/>
                  </a:lnTo>
                  <a:lnTo>
                    <a:pt x="768" y="1792"/>
                  </a:lnTo>
                  <a:lnTo>
                    <a:pt x="768" y="1794"/>
                  </a:lnTo>
                  <a:lnTo>
                    <a:pt x="767" y="1794"/>
                  </a:lnTo>
                  <a:lnTo>
                    <a:pt x="767" y="1795"/>
                  </a:lnTo>
                  <a:lnTo>
                    <a:pt x="765" y="1795"/>
                  </a:lnTo>
                  <a:lnTo>
                    <a:pt x="765" y="1797"/>
                  </a:lnTo>
                  <a:lnTo>
                    <a:pt x="764" y="1797"/>
                  </a:lnTo>
                  <a:lnTo>
                    <a:pt x="764" y="1798"/>
                  </a:lnTo>
                  <a:lnTo>
                    <a:pt x="762" y="1798"/>
                  </a:lnTo>
                  <a:lnTo>
                    <a:pt x="762" y="1800"/>
                  </a:lnTo>
                  <a:lnTo>
                    <a:pt x="761" y="1800"/>
                  </a:lnTo>
                  <a:lnTo>
                    <a:pt x="761" y="1801"/>
                  </a:lnTo>
                  <a:lnTo>
                    <a:pt x="759" y="1801"/>
                  </a:lnTo>
                  <a:lnTo>
                    <a:pt x="759" y="1804"/>
                  </a:lnTo>
                  <a:lnTo>
                    <a:pt x="759" y="1806"/>
                  </a:lnTo>
                  <a:lnTo>
                    <a:pt x="758" y="1807"/>
                  </a:lnTo>
                  <a:lnTo>
                    <a:pt x="756" y="1810"/>
                  </a:lnTo>
                  <a:lnTo>
                    <a:pt x="755" y="1813"/>
                  </a:lnTo>
                  <a:lnTo>
                    <a:pt x="753" y="1815"/>
                  </a:lnTo>
                  <a:lnTo>
                    <a:pt x="753" y="1816"/>
                  </a:lnTo>
                  <a:lnTo>
                    <a:pt x="752" y="1819"/>
                  </a:lnTo>
                  <a:lnTo>
                    <a:pt x="752" y="1820"/>
                  </a:lnTo>
                  <a:lnTo>
                    <a:pt x="750" y="1822"/>
                  </a:lnTo>
                  <a:lnTo>
                    <a:pt x="750" y="1823"/>
                  </a:lnTo>
                  <a:lnTo>
                    <a:pt x="750" y="1825"/>
                  </a:lnTo>
                  <a:lnTo>
                    <a:pt x="750" y="1826"/>
                  </a:lnTo>
                  <a:lnTo>
                    <a:pt x="752" y="1828"/>
                  </a:lnTo>
                  <a:lnTo>
                    <a:pt x="752" y="1829"/>
                  </a:lnTo>
                  <a:lnTo>
                    <a:pt x="752" y="1831"/>
                  </a:lnTo>
                  <a:lnTo>
                    <a:pt x="752" y="1832"/>
                  </a:lnTo>
                  <a:lnTo>
                    <a:pt x="752" y="1834"/>
                  </a:lnTo>
                  <a:lnTo>
                    <a:pt x="752" y="1835"/>
                  </a:lnTo>
                  <a:lnTo>
                    <a:pt x="752" y="1837"/>
                  </a:lnTo>
                  <a:lnTo>
                    <a:pt x="752" y="1838"/>
                  </a:lnTo>
                  <a:lnTo>
                    <a:pt x="750" y="1838"/>
                  </a:lnTo>
                  <a:lnTo>
                    <a:pt x="750" y="1839"/>
                  </a:lnTo>
                  <a:lnTo>
                    <a:pt x="749" y="1839"/>
                  </a:lnTo>
                  <a:lnTo>
                    <a:pt x="749" y="1841"/>
                  </a:lnTo>
                  <a:lnTo>
                    <a:pt x="748" y="1841"/>
                  </a:lnTo>
                  <a:lnTo>
                    <a:pt x="748" y="1842"/>
                  </a:lnTo>
                  <a:lnTo>
                    <a:pt x="748" y="1844"/>
                  </a:lnTo>
                  <a:lnTo>
                    <a:pt x="746" y="1844"/>
                  </a:lnTo>
                  <a:lnTo>
                    <a:pt x="745" y="1844"/>
                  </a:lnTo>
                  <a:lnTo>
                    <a:pt x="743" y="1844"/>
                  </a:lnTo>
                  <a:lnTo>
                    <a:pt x="742" y="1844"/>
                  </a:lnTo>
                  <a:lnTo>
                    <a:pt x="740" y="1844"/>
                  </a:lnTo>
                  <a:lnTo>
                    <a:pt x="739" y="1844"/>
                  </a:lnTo>
                  <a:lnTo>
                    <a:pt x="739" y="1845"/>
                  </a:lnTo>
                  <a:lnTo>
                    <a:pt x="739" y="1844"/>
                  </a:lnTo>
                  <a:lnTo>
                    <a:pt x="737" y="1844"/>
                  </a:lnTo>
                  <a:lnTo>
                    <a:pt x="736" y="1844"/>
                  </a:lnTo>
                  <a:lnTo>
                    <a:pt x="736" y="1842"/>
                  </a:lnTo>
                  <a:lnTo>
                    <a:pt x="734" y="1842"/>
                  </a:lnTo>
                  <a:lnTo>
                    <a:pt x="734" y="1841"/>
                  </a:lnTo>
                  <a:lnTo>
                    <a:pt x="733" y="1842"/>
                  </a:lnTo>
                  <a:lnTo>
                    <a:pt x="731" y="1842"/>
                  </a:lnTo>
                  <a:lnTo>
                    <a:pt x="730" y="1842"/>
                  </a:lnTo>
                  <a:lnTo>
                    <a:pt x="728" y="1842"/>
                  </a:lnTo>
                  <a:lnTo>
                    <a:pt x="727" y="1842"/>
                  </a:lnTo>
                  <a:lnTo>
                    <a:pt x="727" y="1844"/>
                  </a:lnTo>
                  <a:lnTo>
                    <a:pt x="726" y="1844"/>
                  </a:lnTo>
                  <a:lnTo>
                    <a:pt x="726" y="1845"/>
                  </a:lnTo>
                  <a:lnTo>
                    <a:pt x="724" y="1845"/>
                  </a:lnTo>
                  <a:lnTo>
                    <a:pt x="724" y="1844"/>
                  </a:lnTo>
                  <a:lnTo>
                    <a:pt x="723" y="1844"/>
                  </a:lnTo>
                  <a:lnTo>
                    <a:pt x="721" y="1844"/>
                  </a:lnTo>
                  <a:lnTo>
                    <a:pt x="720" y="1842"/>
                  </a:lnTo>
                  <a:lnTo>
                    <a:pt x="718" y="1841"/>
                  </a:lnTo>
                  <a:lnTo>
                    <a:pt x="717" y="1839"/>
                  </a:lnTo>
                  <a:lnTo>
                    <a:pt x="715" y="1839"/>
                  </a:lnTo>
                  <a:lnTo>
                    <a:pt x="714" y="1839"/>
                  </a:lnTo>
                  <a:lnTo>
                    <a:pt x="714" y="1838"/>
                  </a:lnTo>
                  <a:lnTo>
                    <a:pt x="712" y="1838"/>
                  </a:lnTo>
                  <a:lnTo>
                    <a:pt x="711" y="1838"/>
                  </a:lnTo>
                  <a:lnTo>
                    <a:pt x="711" y="1837"/>
                  </a:lnTo>
                  <a:lnTo>
                    <a:pt x="709" y="1837"/>
                  </a:lnTo>
                  <a:lnTo>
                    <a:pt x="709" y="1835"/>
                  </a:lnTo>
                  <a:lnTo>
                    <a:pt x="708" y="1835"/>
                  </a:lnTo>
                  <a:lnTo>
                    <a:pt x="706" y="1835"/>
                  </a:lnTo>
                  <a:lnTo>
                    <a:pt x="706" y="1834"/>
                  </a:lnTo>
                  <a:lnTo>
                    <a:pt x="705" y="1834"/>
                  </a:lnTo>
                  <a:lnTo>
                    <a:pt x="703" y="1832"/>
                  </a:lnTo>
                  <a:lnTo>
                    <a:pt x="702" y="1832"/>
                  </a:lnTo>
                  <a:lnTo>
                    <a:pt x="702" y="1831"/>
                  </a:lnTo>
                  <a:lnTo>
                    <a:pt x="701" y="1831"/>
                  </a:lnTo>
                  <a:lnTo>
                    <a:pt x="699" y="1831"/>
                  </a:lnTo>
                  <a:lnTo>
                    <a:pt x="699" y="1829"/>
                  </a:lnTo>
                  <a:lnTo>
                    <a:pt x="698" y="1829"/>
                  </a:lnTo>
                  <a:lnTo>
                    <a:pt x="696" y="1829"/>
                  </a:lnTo>
                  <a:lnTo>
                    <a:pt x="696" y="1828"/>
                  </a:lnTo>
                  <a:lnTo>
                    <a:pt x="695" y="1828"/>
                  </a:lnTo>
                  <a:lnTo>
                    <a:pt x="693" y="1828"/>
                  </a:lnTo>
                  <a:lnTo>
                    <a:pt x="692" y="1828"/>
                  </a:lnTo>
                  <a:lnTo>
                    <a:pt x="690" y="1828"/>
                  </a:lnTo>
                  <a:lnTo>
                    <a:pt x="689" y="1828"/>
                  </a:lnTo>
                  <a:lnTo>
                    <a:pt x="687" y="1826"/>
                  </a:lnTo>
                  <a:lnTo>
                    <a:pt x="686" y="1826"/>
                  </a:lnTo>
                  <a:lnTo>
                    <a:pt x="684" y="1825"/>
                  </a:lnTo>
                  <a:lnTo>
                    <a:pt x="683" y="1825"/>
                  </a:lnTo>
                  <a:lnTo>
                    <a:pt x="681" y="1825"/>
                  </a:lnTo>
                  <a:lnTo>
                    <a:pt x="680" y="1823"/>
                  </a:lnTo>
                  <a:lnTo>
                    <a:pt x="679" y="1823"/>
                  </a:lnTo>
                  <a:lnTo>
                    <a:pt x="677" y="1823"/>
                  </a:lnTo>
                  <a:lnTo>
                    <a:pt x="676" y="1823"/>
                  </a:lnTo>
                  <a:lnTo>
                    <a:pt x="673" y="1822"/>
                  </a:lnTo>
                  <a:lnTo>
                    <a:pt x="671" y="1822"/>
                  </a:lnTo>
                  <a:lnTo>
                    <a:pt x="670" y="1822"/>
                  </a:lnTo>
                  <a:lnTo>
                    <a:pt x="668" y="1820"/>
                  </a:lnTo>
                  <a:lnTo>
                    <a:pt x="667" y="1820"/>
                  </a:lnTo>
                  <a:lnTo>
                    <a:pt x="665" y="1820"/>
                  </a:lnTo>
                  <a:lnTo>
                    <a:pt x="664" y="1819"/>
                  </a:lnTo>
                  <a:lnTo>
                    <a:pt x="662" y="1817"/>
                  </a:lnTo>
                  <a:lnTo>
                    <a:pt x="662" y="1816"/>
                  </a:lnTo>
                  <a:lnTo>
                    <a:pt x="661" y="1816"/>
                  </a:lnTo>
                  <a:lnTo>
                    <a:pt x="661" y="1815"/>
                  </a:lnTo>
                  <a:lnTo>
                    <a:pt x="659" y="1813"/>
                  </a:lnTo>
                  <a:lnTo>
                    <a:pt x="658" y="1813"/>
                  </a:lnTo>
                  <a:lnTo>
                    <a:pt x="657" y="1813"/>
                  </a:lnTo>
                  <a:lnTo>
                    <a:pt x="655" y="1813"/>
                  </a:lnTo>
                  <a:lnTo>
                    <a:pt x="654" y="1813"/>
                  </a:lnTo>
                  <a:lnTo>
                    <a:pt x="652" y="1813"/>
                  </a:lnTo>
                  <a:lnTo>
                    <a:pt x="649" y="1813"/>
                  </a:lnTo>
                  <a:lnTo>
                    <a:pt x="646" y="1815"/>
                  </a:lnTo>
                  <a:lnTo>
                    <a:pt x="645" y="1816"/>
                  </a:lnTo>
                  <a:lnTo>
                    <a:pt x="643" y="1816"/>
                  </a:lnTo>
                  <a:lnTo>
                    <a:pt x="642" y="1816"/>
                  </a:lnTo>
                  <a:lnTo>
                    <a:pt x="640" y="1816"/>
                  </a:lnTo>
                  <a:lnTo>
                    <a:pt x="639" y="1816"/>
                  </a:lnTo>
                  <a:lnTo>
                    <a:pt x="637" y="1816"/>
                  </a:lnTo>
                  <a:lnTo>
                    <a:pt x="636" y="1815"/>
                  </a:lnTo>
                  <a:lnTo>
                    <a:pt x="634" y="1815"/>
                  </a:lnTo>
                  <a:lnTo>
                    <a:pt x="634" y="1813"/>
                  </a:lnTo>
                  <a:lnTo>
                    <a:pt x="633" y="1813"/>
                  </a:lnTo>
                  <a:lnTo>
                    <a:pt x="633" y="1812"/>
                  </a:lnTo>
                  <a:lnTo>
                    <a:pt x="632" y="1812"/>
                  </a:lnTo>
                  <a:lnTo>
                    <a:pt x="632" y="1810"/>
                  </a:lnTo>
                  <a:lnTo>
                    <a:pt x="630" y="1810"/>
                  </a:lnTo>
                  <a:lnTo>
                    <a:pt x="630" y="1809"/>
                  </a:lnTo>
                  <a:lnTo>
                    <a:pt x="629" y="1809"/>
                  </a:lnTo>
                  <a:lnTo>
                    <a:pt x="627" y="1807"/>
                  </a:lnTo>
                  <a:lnTo>
                    <a:pt x="626" y="1807"/>
                  </a:lnTo>
                  <a:lnTo>
                    <a:pt x="624" y="1806"/>
                  </a:lnTo>
                  <a:lnTo>
                    <a:pt x="623" y="1806"/>
                  </a:lnTo>
                  <a:lnTo>
                    <a:pt x="621" y="1806"/>
                  </a:lnTo>
                  <a:lnTo>
                    <a:pt x="620" y="1806"/>
                  </a:lnTo>
                  <a:lnTo>
                    <a:pt x="618" y="1806"/>
                  </a:lnTo>
                  <a:lnTo>
                    <a:pt x="617" y="1806"/>
                  </a:lnTo>
                  <a:lnTo>
                    <a:pt x="615" y="1806"/>
                  </a:lnTo>
                  <a:lnTo>
                    <a:pt x="614" y="1804"/>
                  </a:lnTo>
                  <a:lnTo>
                    <a:pt x="612" y="1804"/>
                  </a:lnTo>
                  <a:lnTo>
                    <a:pt x="611" y="1804"/>
                  </a:lnTo>
                  <a:lnTo>
                    <a:pt x="610" y="1804"/>
                  </a:lnTo>
                  <a:lnTo>
                    <a:pt x="610" y="1803"/>
                  </a:lnTo>
                  <a:lnTo>
                    <a:pt x="608" y="1803"/>
                  </a:lnTo>
                  <a:lnTo>
                    <a:pt x="607" y="1803"/>
                  </a:lnTo>
                  <a:lnTo>
                    <a:pt x="605" y="1803"/>
                  </a:lnTo>
                  <a:lnTo>
                    <a:pt x="604" y="1803"/>
                  </a:lnTo>
                  <a:lnTo>
                    <a:pt x="602" y="1803"/>
                  </a:lnTo>
                  <a:lnTo>
                    <a:pt x="601" y="1803"/>
                  </a:lnTo>
                  <a:lnTo>
                    <a:pt x="599" y="1803"/>
                  </a:lnTo>
                  <a:lnTo>
                    <a:pt x="598" y="1803"/>
                  </a:lnTo>
                  <a:lnTo>
                    <a:pt x="596" y="1803"/>
                  </a:lnTo>
                  <a:lnTo>
                    <a:pt x="595" y="1801"/>
                  </a:lnTo>
                  <a:lnTo>
                    <a:pt x="595" y="1800"/>
                  </a:lnTo>
                  <a:lnTo>
                    <a:pt x="593" y="1800"/>
                  </a:lnTo>
                  <a:lnTo>
                    <a:pt x="593" y="1798"/>
                  </a:lnTo>
                  <a:lnTo>
                    <a:pt x="593" y="1797"/>
                  </a:lnTo>
                  <a:lnTo>
                    <a:pt x="592" y="1797"/>
                  </a:lnTo>
                  <a:lnTo>
                    <a:pt x="592" y="1795"/>
                  </a:lnTo>
                  <a:lnTo>
                    <a:pt x="592" y="1794"/>
                  </a:lnTo>
                  <a:lnTo>
                    <a:pt x="592" y="1792"/>
                  </a:lnTo>
                  <a:lnTo>
                    <a:pt x="590" y="1792"/>
                  </a:lnTo>
                  <a:lnTo>
                    <a:pt x="590" y="1791"/>
                  </a:lnTo>
                  <a:lnTo>
                    <a:pt x="589" y="1791"/>
                  </a:lnTo>
                  <a:lnTo>
                    <a:pt x="589" y="1790"/>
                  </a:lnTo>
                  <a:lnTo>
                    <a:pt x="588" y="1790"/>
                  </a:lnTo>
                  <a:lnTo>
                    <a:pt x="588" y="1788"/>
                  </a:lnTo>
                  <a:lnTo>
                    <a:pt x="588" y="1787"/>
                  </a:lnTo>
                  <a:lnTo>
                    <a:pt x="586" y="1787"/>
                  </a:lnTo>
                  <a:lnTo>
                    <a:pt x="586" y="1785"/>
                  </a:lnTo>
                  <a:lnTo>
                    <a:pt x="585" y="1785"/>
                  </a:lnTo>
                  <a:lnTo>
                    <a:pt x="583" y="1785"/>
                  </a:lnTo>
                  <a:lnTo>
                    <a:pt x="582" y="1785"/>
                  </a:lnTo>
                  <a:lnTo>
                    <a:pt x="582" y="1784"/>
                  </a:lnTo>
                  <a:lnTo>
                    <a:pt x="580" y="1784"/>
                  </a:lnTo>
                  <a:lnTo>
                    <a:pt x="579" y="1784"/>
                  </a:lnTo>
                  <a:lnTo>
                    <a:pt x="579" y="1782"/>
                  </a:lnTo>
                  <a:lnTo>
                    <a:pt x="577" y="1782"/>
                  </a:lnTo>
                  <a:lnTo>
                    <a:pt x="577" y="1781"/>
                  </a:lnTo>
                  <a:lnTo>
                    <a:pt x="576" y="1781"/>
                  </a:lnTo>
                  <a:lnTo>
                    <a:pt x="574" y="1779"/>
                  </a:lnTo>
                  <a:lnTo>
                    <a:pt x="573" y="1779"/>
                  </a:lnTo>
                  <a:lnTo>
                    <a:pt x="571" y="1779"/>
                  </a:lnTo>
                  <a:lnTo>
                    <a:pt x="571" y="1781"/>
                  </a:lnTo>
                  <a:lnTo>
                    <a:pt x="570" y="1781"/>
                  </a:lnTo>
                  <a:lnTo>
                    <a:pt x="568" y="1781"/>
                  </a:lnTo>
                  <a:lnTo>
                    <a:pt x="567" y="1781"/>
                  </a:lnTo>
                  <a:lnTo>
                    <a:pt x="565" y="1781"/>
                  </a:lnTo>
                  <a:lnTo>
                    <a:pt x="564" y="1781"/>
                  </a:lnTo>
                  <a:lnTo>
                    <a:pt x="563" y="1781"/>
                  </a:lnTo>
                  <a:lnTo>
                    <a:pt x="561" y="1781"/>
                  </a:lnTo>
                  <a:lnTo>
                    <a:pt x="561" y="1779"/>
                  </a:lnTo>
                  <a:lnTo>
                    <a:pt x="560" y="1779"/>
                  </a:lnTo>
                  <a:lnTo>
                    <a:pt x="558" y="1779"/>
                  </a:lnTo>
                  <a:lnTo>
                    <a:pt x="558" y="1781"/>
                  </a:lnTo>
                  <a:lnTo>
                    <a:pt x="557" y="1781"/>
                  </a:lnTo>
                  <a:lnTo>
                    <a:pt x="555" y="1781"/>
                  </a:lnTo>
                  <a:lnTo>
                    <a:pt x="555" y="1779"/>
                  </a:lnTo>
                  <a:lnTo>
                    <a:pt x="554" y="1779"/>
                  </a:lnTo>
                  <a:lnTo>
                    <a:pt x="552" y="1779"/>
                  </a:lnTo>
                  <a:lnTo>
                    <a:pt x="551" y="1779"/>
                  </a:lnTo>
                  <a:lnTo>
                    <a:pt x="551" y="1778"/>
                  </a:lnTo>
                  <a:lnTo>
                    <a:pt x="549" y="1778"/>
                  </a:lnTo>
                  <a:lnTo>
                    <a:pt x="549" y="1776"/>
                  </a:lnTo>
                  <a:lnTo>
                    <a:pt x="548" y="1776"/>
                  </a:lnTo>
                  <a:lnTo>
                    <a:pt x="548" y="1775"/>
                  </a:lnTo>
                  <a:lnTo>
                    <a:pt x="546" y="1775"/>
                  </a:lnTo>
                  <a:lnTo>
                    <a:pt x="546" y="1773"/>
                  </a:lnTo>
                  <a:lnTo>
                    <a:pt x="545" y="1773"/>
                  </a:lnTo>
                  <a:lnTo>
                    <a:pt x="543" y="1772"/>
                  </a:lnTo>
                  <a:lnTo>
                    <a:pt x="542" y="1770"/>
                  </a:lnTo>
                  <a:lnTo>
                    <a:pt x="541" y="1769"/>
                  </a:lnTo>
                  <a:lnTo>
                    <a:pt x="539" y="1768"/>
                  </a:lnTo>
                  <a:lnTo>
                    <a:pt x="539" y="1766"/>
                  </a:lnTo>
                  <a:lnTo>
                    <a:pt x="538" y="1766"/>
                  </a:lnTo>
                  <a:lnTo>
                    <a:pt x="536" y="1765"/>
                  </a:lnTo>
                  <a:lnTo>
                    <a:pt x="536" y="1763"/>
                  </a:lnTo>
                  <a:lnTo>
                    <a:pt x="535" y="1763"/>
                  </a:lnTo>
                  <a:lnTo>
                    <a:pt x="533" y="1762"/>
                  </a:lnTo>
                  <a:lnTo>
                    <a:pt x="533" y="1760"/>
                  </a:lnTo>
                  <a:lnTo>
                    <a:pt x="532" y="1760"/>
                  </a:lnTo>
                  <a:lnTo>
                    <a:pt x="532" y="1759"/>
                  </a:lnTo>
                  <a:lnTo>
                    <a:pt x="530" y="1759"/>
                  </a:lnTo>
                  <a:lnTo>
                    <a:pt x="530" y="1757"/>
                  </a:lnTo>
                  <a:lnTo>
                    <a:pt x="529" y="1757"/>
                  </a:lnTo>
                  <a:lnTo>
                    <a:pt x="529" y="1756"/>
                  </a:lnTo>
                  <a:lnTo>
                    <a:pt x="527" y="1754"/>
                  </a:lnTo>
                  <a:lnTo>
                    <a:pt x="526" y="1754"/>
                  </a:lnTo>
                  <a:lnTo>
                    <a:pt x="526" y="1753"/>
                  </a:lnTo>
                  <a:lnTo>
                    <a:pt x="524" y="1753"/>
                  </a:lnTo>
                  <a:lnTo>
                    <a:pt x="524" y="1751"/>
                  </a:lnTo>
                  <a:lnTo>
                    <a:pt x="523" y="1751"/>
                  </a:lnTo>
                  <a:lnTo>
                    <a:pt x="521" y="1750"/>
                  </a:lnTo>
                  <a:lnTo>
                    <a:pt x="520" y="1748"/>
                  </a:lnTo>
                  <a:lnTo>
                    <a:pt x="519" y="1748"/>
                  </a:lnTo>
                  <a:lnTo>
                    <a:pt x="517" y="1748"/>
                  </a:lnTo>
                  <a:lnTo>
                    <a:pt x="516" y="1748"/>
                  </a:lnTo>
                  <a:lnTo>
                    <a:pt x="514" y="1748"/>
                  </a:lnTo>
                  <a:lnTo>
                    <a:pt x="513" y="1748"/>
                  </a:lnTo>
                  <a:lnTo>
                    <a:pt x="511" y="1748"/>
                  </a:lnTo>
                  <a:lnTo>
                    <a:pt x="510" y="1748"/>
                  </a:lnTo>
                  <a:lnTo>
                    <a:pt x="508" y="1748"/>
                  </a:lnTo>
                  <a:lnTo>
                    <a:pt x="507" y="1748"/>
                  </a:lnTo>
                  <a:lnTo>
                    <a:pt x="505" y="1748"/>
                  </a:lnTo>
                  <a:lnTo>
                    <a:pt x="504" y="1748"/>
                  </a:lnTo>
                  <a:lnTo>
                    <a:pt x="504" y="1750"/>
                  </a:lnTo>
                  <a:lnTo>
                    <a:pt x="502" y="1750"/>
                  </a:lnTo>
                  <a:lnTo>
                    <a:pt x="501" y="1750"/>
                  </a:lnTo>
                  <a:lnTo>
                    <a:pt x="499" y="1751"/>
                  </a:lnTo>
                  <a:lnTo>
                    <a:pt x="498" y="1751"/>
                  </a:lnTo>
                  <a:lnTo>
                    <a:pt x="498" y="1753"/>
                  </a:lnTo>
                  <a:lnTo>
                    <a:pt x="496" y="1753"/>
                  </a:lnTo>
                  <a:lnTo>
                    <a:pt x="495" y="1753"/>
                  </a:lnTo>
                  <a:lnTo>
                    <a:pt x="495" y="1751"/>
                  </a:lnTo>
                  <a:lnTo>
                    <a:pt x="494" y="1751"/>
                  </a:lnTo>
                  <a:lnTo>
                    <a:pt x="492" y="1751"/>
                  </a:lnTo>
                  <a:lnTo>
                    <a:pt x="491" y="1751"/>
                  </a:lnTo>
                  <a:lnTo>
                    <a:pt x="491" y="1753"/>
                  </a:lnTo>
                  <a:lnTo>
                    <a:pt x="489" y="1753"/>
                  </a:lnTo>
                  <a:lnTo>
                    <a:pt x="488" y="1753"/>
                  </a:lnTo>
                  <a:lnTo>
                    <a:pt x="488" y="1751"/>
                  </a:lnTo>
                  <a:lnTo>
                    <a:pt x="488" y="1750"/>
                  </a:lnTo>
                  <a:lnTo>
                    <a:pt x="486" y="1750"/>
                  </a:lnTo>
                  <a:lnTo>
                    <a:pt x="485" y="1750"/>
                  </a:lnTo>
                  <a:lnTo>
                    <a:pt x="483" y="1748"/>
                  </a:lnTo>
                  <a:lnTo>
                    <a:pt x="482" y="1747"/>
                  </a:lnTo>
                  <a:lnTo>
                    <a:pt x="482" y="1746"/>
                  </a:lnTo>
                  <a:lnTo>
                    <a:pt x="480" y="1746"/>
                  </a:lnTo>
                  <a:lnTo>
                    <a:pt x="480" y="1744"/>
                  </a:lnTo>
                  <a:lnTo>
                    <a:pt x="480" y="1743"/>
                  </a:lnTo>
                  <a:lnTo>
                    <a:pt x="479" y="1741"/>
                  </a:lnTo>
                  <a:lnTo>
                    <a:pt x="477" y="1740"/>
                  </a:lnTo>
                  <a:lnTo>
                    <a:pt x="477" y="1738"/>
                  </a:lnTo>
                  <a:lnTo>
                    <a:pt x="476" y="1737"/>
                  </a:lnTo>
                  <a:lnTo>
                    <a:pt x="474" y="1735"/>
                  </a:lnTo>
                  <a:lnTo>
                    <a:pt x="473" y="1734"/>
                  </a:lnTo>
                  <a:lnTo>
                    <a:pt x="469" y="1734"/>
                  </a:lnTo>
                  <a:lnTo>
                    <a:pt x="467" y="1734"/>
                  </a:lnTo>
                  <a:lnTo>
                    <a:pt x="466" y="1735"/>
                  </a:lnTo>
                  <a:lnTo>
                    <a:pt x="463" y="1735"/>
                  </a:lnTo>
                  <a:lnTo>
                    <a:pt x="460" y="1735"/>
                  </a:lnTo>
                  <a:lnTo>
                    <a:pt x="457" y="1737"/>
                  </a:lnTo>
                  <a:lnTo>
                    <a:pt x="455" y="1737"/>
                  </a:lnTo>
                  <a:lnTo>
                    <a:pt x="454" y="1737"/>
                  </a:lnTo>
                  <a:lnTo>
                    <a:pt x="452" y="1740"/>
                  </a:lnTo>
                  <a:lnTo>
                    <a:pt x="451" y="1740"/>
                  </a:lnTo>
                  <a:lnTo>
                    <a:pt x="451" y="1741"/>
                  </a:lnTo>
                  <a:lnTo>
                    <a:pt x="450" y="1741"/>
                  </a:lnTo>
                  <a:lnTo>
                    <a:pt x="450" y="1744"/>
                  </a:lnTo>
                  <a:lnTo>
                    <a:pt x="448" y="1744"/>
                  </a:lnTo>
                  <a:lnTo>
                    <a:pt x="448" y="1746"/>
                  </a:lnTo>
                  <a:lnTo>
                    <a:pt x="447" y="1747"/>
                  </a:lnTo>
                  <a:lnTo>
                    <a:pt x="444" y="1748"/>
                  </a:lnTo>
                  <a:lnTo>
                    <a:pt x="444" y="1750"/>
                  </a:lnTo>
                  <a:lnTo>
                    <a:pt x="442" y="1750"/>
                  </a:lnTo>
                  <a:lnTo>
                    <a:pt x="442" y="1751"/>
                  </a:lnTo>
                  <a:lnTo>
                    <a:pt x="441" y="1751"/>
                  </a:lnTo>
                  <a:lnTo>
                    <a:pt x="439" y="1751"/>
                  </a:lnTo>
                  <a:lnTo>
                    <a:pt x="436" y="1753"/>
                  </a:lnTo>
                  <a:lnTo>
                    <a:pt x="435" y="1753"/>
                  </a:lnTo>
                  <a:lnTo>
                    <a:pt x="433" y="1753"/>
                  </a:lnTo>
                  <a:lnTo>
                    <a:pt x="432" y="1753"/>
                  </a:lnTo>
                  <a:lnTo>
                    <a:pt x="429" y="1753"/>
                  </a:lnTo>
                  <a:lnTo>
                    <a:pt x="426" y="1754"/>
                  </a:lnTo>
                  <a:lnTo>
                    <a:pt x="425" y="1754"/>
                  </a:lnTo>
                  <a:lnTo>
                    <a:pt x="423" y="1753"/>
                  </a:lnTo>
                  <a:lnTo>
                    <a:pt x="422" y="1753"/>
                  </a:lnTo>
                  <a:lnTo>
                    <a:pt x="419" y="1751"/>
                  </a:lnTo>
                  <a:lnTo>
                    <a:pt x="417" y="1751"/>
                  </a:lnTo>
                  <a:lnTo>
                    <a:pt x="416" y="1751"/>
                  </a:lnTo>
                  <a:lnTo>
                    <a:pt x="414" y="1751"/>
                  </a:lnTo>
                  <a:lnTo>
                    <a:pt x="411" y="1751"/>
                  </a:lnTo>
                  <a:lnTo>
                    <a:pt x="410" y="1751"/>
                  </a:lnTo>
                  <a:lnTo>
                    <a:pt x="407" y="1751"/>
                  </a:lnTo>
                  <a:lnTo>
                    <a:pt x="404" y="1751"/>
                  </a:lnTo>
                  <a:lnTo>
                    <a:pt x="403" y="1753"/>
                  </a:lnTo>
                  <a:lnTo>
                    <a:pt x="400" y="1753"/>
                  </a:lnTo>
                  <a:lnTo>
                    <a:pt x="397" y="1753"/>
                  </a:lnTo>
                  <a:lnTo>
                    <a:pt x="394" y="1753"/>
                  </a:lnTo>
                  <a:lnTo>
                    <a:pt x="392" y="1753"/>
                  </a:lnTo>
                  <a:lnTo>
                    <a:pt x="392" y="1754"/>
                  </a:lnTo>
                  <a:lnTo>
                    <a:pt x="389" y="1754"/>
                  </a:lnTo>
                  <a:lnTo>
                    <a:pt x="385" y="1754"/>
                  </a:lnTo>
                  <a:lnTo>
                    <a:pt x="383" y="1754"/>
                  </a:lnTo>
                  <a:lnTo>
                    <a:pt x="382" y="1756"/>
                  </a:lnTo>
                  <a:lnTo>
                    <a:pt x="381" y="1756"/>
                  </a:lnTo>
                  <a:lnTo>
                    <a:pt x="379" y="1756"/>
                  </a:lnTo>
                  <a:lnTo>
                    <a:pt x="379" y="1754"/>
                  </a:lnTo>
                  <a:lnTo>
                    <a:pt x="378" y="1754"/>
                  </a:lnTo>
                  <a:lnTo>
                    <a:pt x="378" y="1753"/>
                  </a:lnTo>
                  <a:lnTo>
                    <a:pt x="376" y="1751"/>
                  </a:lnTo>
                  <a:lnTo>
                    <a:pt x="376" y="1750"/>
                  </a:lnTo>
                  <a:lnTo>
                    <a:pt x="375" y="1748"/>
                  </a:lnTo>
                  <a:lnTo>
                    <a:pt x="375" y="1747"/>
                  </a:lnTo>
                  <a:lnTo>
                    <a:pt x="375" y="1743"/>
                  </a:lnTo>
                  <a:lnTo>
                    <a:pt x="375" y="1741"/>
                  </a:lnTo>
                  <a:lnTo>
                    <a:pt x="375" y="1740"/>
                  </a:lnTo>
                  <a:lnTo>
                    <a:pt x="373" y="1738"/>
                  </a:lnTo>
                  <a:lnTo>
                    <a:pt x="372" y="1737"/>
                  </a:lnTo>
                  <a:lnTo>
                    <a:pt x="370" y="1737"/>
                  </a:lnTo>
                  <a:lnTo>
                    <a:pt x="369" y="1737"/>
                  </a:lnTo>
                  <a:lnTo>
                    <a:pt x="369" y="1738"/>
                  </a:lnTo>
                  <a:lnTo>
                    <a:pt x="367" y="1738"/>
                  </a:lnTo>
                  <a:lnTo>
                    <a:pt x="367" y="1740"/>
                  </a:lnTo>
                  <a:lnTo>
                    <a:pt x="366" y="1741"/>
                  </a:lnTo>
                  <a:lnTo>
                    <a:pt x="366" y="1743"/>
                  </a:lnTo>
                  <a:lnTo>
                    <a:pt x="366" y="1744"/>
                  </a:lnTo>
                  <a:lnTo>
                    <a:pt x="364" y="1746"/>
                  </a:lnTo>
                  <a:lnTo>
                    <a:pt x="364" y="1747"/>
                  </a:lnTo>
                  <a:lnTo>
                    <a:pt x="363" y="1750"/>
                  </a:lnTo>
                  <a:lnTo>
                    <a:pt x="361" y="1750"/>
                  </a:lnTo>
                  <a:lnTo>
                    <a:pt x="360" y="1750"/>
                  </a:lnTo>
                  <a:lnTo>
                    <a:pt x="357" y="1751"/>
                  </a:lnTo>
                  <a:lnTo>
                    <a:pt x="356" y="1751"/>
                  </a:lnTo>
                  <a:lnTo>
                    <a:pt x="354" y="1753"/>
                  </a:lnTo>
                  <a:lnTo>
                    <a:pt x="353" y="1753"/>
                  </a:lnTo>
                  <a:lnTo>
                    <a:pt x="353" y="1754"/>
                  </a:lnTo>
                  <a:lnTo>
                    <a:pt x="351" y="1754"/>
                  </a:lnTo>
                  <a:lnTo>
                    <a:pt x="350" y="1756"/>
                  </a:lnTo>
                  <a:lnTo>
                    <a:pt x="348" y="1756"/>
                  </a:lnTo>
                  <a:lnTo>
                    <a:pt x="345" y="1756"/>
                  </a:lnTo>
                  <a:lnTo>
                    <a:pt x="344" y="1754"/>
                  </a:lnTo>
                  <a:lnTo>
                    <a:pt x="342" y="1754"/>
                  </a:lnTo>
                  <a:lnTo>
                    <a:pt x="341" y="1754"/>
                  </a:lnTo>
                  <a:lnTo>
                    <a:pt x="339" y="1753"/>
                  </a:lnTo>
                  <a:lnTo>
                    <a:pt x="338" y="1751"/>
                  </a:lnTo>
                  <a:lnTo>
                    <a:pt x="338" y="1750"/>
                  </a:lnTo>
                  <a:lnTo>
                    <a:pt x="335" y="1748"/>
                  </a:lnTo>
                  <a:lnTo>
                    <a:pt x="334" y="1747"/>
                  </a:lnTo>
                  <a:lnTo>
                    <a:pt x="332" y="1747"/>
                  </a:lnTo>
                  <a:lnTo>
                    <a:pt x="331" y="1746"/>
                  </a:lnTo>
                  <a:lnTo>
                    <a:pt x="329" y="1746"/>
                  </a:lnTo>
                  <a:lnTo>
                    <a:pt x="328" y="1744"/>
                  </a:lnTo>
                  <a:lnTo>
                    <a:pt x="323" y="1743"/>
                  </a:lnTo>
                  <a:lnTo>
                    <a:pt x="322" y="1743"/>
                  </a:lnTo>
                  <a:lnTo>
                    <a:pt x="320" y="1743"/>
                  </a:lnTo>
                  <a:lnTo>
                    <a:pt x="320" y="1741"/>
                  </a:lnTo>
                  <a:lnTo>
                    <a:pt x="319" y="1741"/>
                  </a:lnTo>
                  <a:lnTo>
                    <a:pt x="317" y="1741"/>
                  </a:lnTo>
                  <a:lnTo>
                    <a:pt x="316" y="1741"/>
                  </a:lnTo>
                  <a:lnTo>
                    <a:pt x="314" y="1743"/>
                  </a:lnTo>
                  <a:lnTo>
                    <a:pt x="313" y="1743"/>
                  </a:lnTo>
                  <a:lnTo>
                    <a:pt x="310" y="1743"/>
                  </a:lnTo>
                  <a:lnTo>
                    <a:pt x="309" y="1743"/>
                  </a:lnTo>
                  <a:lnTo>
                    <a:pt x="307" y="1744"/>
                  </a:lnTo>
                  <a:lnTo>
                    <a:pt x="306" y="1744"/>
                  </a:lnTo>
                  <a:lnTo>
                    <a:pt x="306" y="1746"/>
                  </a:lnTo>
                  <a:lnTo>
                    <a:pt x="304" y="1746"/>
                  </a:lnTo>
                  <a:lnTo>
                    <a:pt x="304" y="1747"/>
                  </a:lnTo>
                  <a:lnTo>
                    <a:pt x="303" y="1747"/>
                  </a:lnTo>
                  <a:lnTo>
                    <a:pt x="301" y="1747"/>
                  </a:lnTo>
                  <a:lnTo>
                    <a:pt x="300" y="1748"/>
                  </a:lnTo>
                  <a:lnTo>
                    <a:pt x="298" y="1748"/>
                  </a:lnTo>
                  <a:lnTo>
                    <a:pt x="297" y="1748"/>
                  </a:lnTo>
                  <a:lnTo>
                    <a:pt x="295" y="1747"/>
                  </a:lnTo>
                  <a:lnTo>
                    <a:pt x="295" y="1746"/>
                  </a:lnTo>
                  <a:lnTo>
                    <a:pt x="294" y="1744"/>
                  </a:lnTo>
                  <a:lnTo>
                    <a:pt x="294" y="1743"/>
                  </a:lnTo>
                  <a:lnTo>
                    <a:pt x="292" y="1738"/>
                  </a:lnTo>
                  <a:lnTo>
                    <a:pt x="292" y="1737"/>
                  </a:lnTo>
                  <a:lnTo>
                    <a:pt x="291" y="1737"/>
                  </a:lnTo>
                  <a:lnTo>
                    <a:pt x="289" y="1737"/>
                  </a:lnTo>
                  <a:lnTo>
                    <a:pt x="288" y="1737"/>
                  </a:lnTo>
                  <a:lnTo>
                    <a:pt x="287" y="1737"/>
                  </a:lnTo>
                  <a:lnTo>
                    <a:pt x="285" y="1737"/>
                  </a:lnTo>
                  <a:lnTo>
                    <a:pt x="284" y="1737"/>
                  </a:lnTo>
                  <a:lnTo>
                    <a:pt x="282" y="1737"/>
                  </a:lnTo>
                  <a:lnTo>
                    <a:pt x="281" y="1737"/>
                  </a:lnTo>
                  <a:lnTo>
                    <a:pt x="278" y="1738"/>
                  </a:lnTo>
                  <a:lnTo>
                    <a:pt x="276" y="1738"/>
                  </a:lnTo>
                  <a:lnTo>
                    <a:pt x="275" y="1740"/>
                  </a:lnTo>
                  <a:lnTo>
                    <a:pt x="272" y="1740"/>
                  </a:lnTo>
                  <a:lnTo>
                    <a:pt x="270" y="1737"/>
                  </a:lnTo>
                  <a:lnTo>
                    <a:pt x="269" y="1734"/>
                  </a:lnTo>
                  <a:lnTo>
                    <a:pt x="267" y="1731"/>
                  </a:lnTo>
                  <a:lnTo>
                    <a:pt x="267" y="1729"/>
                  </a:lnTo>
                  <a:lnTo>
                    <a:pt x="266" y="1726"/>
                  </a:lnTo>
                  <a:lnTo>
                    <a:pt x="265" y="1723"/>
                  </a:lnTo>
                  <a:lnTo>
                    <a:pt x="263" y="1723"/>
                  </a:lnTo>
                  <a:lnTo>
                    <a:pt x="263" y="1722"/>
                  </a:lnTo>
                  <a:lnTo>
                    <a:pt x="262" y="1722"/>
                  </a:lnTo>
                  <a:lnTo>
                    <a:pt x="260" y="1721"/>
                  </a:lnTo>
                  <a:lnTo>
                    <a:pt x="259" y="1721"/>
                  </a:lnTo>
                  <a:lnTo>
                    <a:pt x="257" y="1719"/>
                  </a:lnTo>
                  <a:lnTo>
                    <a:pt x="254" y="1719"/>
                  </a:lnTo>
                  <a:lnTo>
                    <a:pt x="253" y="1719"/>
                  </a:lnTo>
                  <a:lnTo>
                    <a:pt x="251" y="1719"/>
                  </a:lnTo>
                  <a:lnTo>
                    <a:pt x="250" y="1719"/>
                  </a:lnTo>
                  <a:lnTo>
                    <a:pt x="248" y="1719"/>
                  </a:lnTo>
                  <a:lnTo>
                    <a:pt x="247" y="1719"/>
                  </a:lnTo>
                  <a:lnTo>
                    <a:pt x="245" y="1719"/>
                  </a:lnTo>
                  <a:lnTo>
                    <a:pt x="244" y="1718"/>
                  </a:lnTo>
                  <a:lnTo>
                    <a:pt x="238" y="1716"/>
                  </a:lnTo>
                  <a:lnTo>
                    <a:pt x="237" y="1716"/>
                  </a:lnTo>
                  <a:lnTo>
                    <a:pt x="235" y="1716"/>
                  </a:lnTo>
                  <a:lnTo>
                    <a:pt x="234" y="1716"/>
                  </a:lnTo>
                  <a:lnTo>
                    <a:pt x="232" y="1716"/>
                  </a:lnTo>
                  <a:lnTo>
                    <a:pt x="231" y="1716"/>
                  </a:lnTo>
                  <a:lnTo>
                    <a:pt x="229" y="1716"/>
                  </a:lnTo>
                  <a:lnTo>
                    <a:pt x="228" y="1716"/>
                  </a:lnTo>
                  <a:lnTo>
                    <a:pt x="226" y="1715"/>
                  </a:lnTo>
                  <a:lnTo>
                    <a:pt x="225" y="1715"/>
                  </a:lnTo>
                  <a:lnTo>
                    <a:pt x="223" y="1715"/>
                  </a:lnTo>
                  <a:lnTo>
                    <a:pt x="222" y="1715"/>
                  </a:lnTo>
                  <a:lnTo>
                    <a:pt x="220" y="1715"/>
                  </a:lnTo>
                  <a:lnTo>
                    <a:pt x="219" y="1716"/>
                  </a:lnTo>
                  <a:lnTo>
                    <a:pt x="218" y="1716"/>
                  </a:lnTo>
                  <a:lnTo>
                    <a:pt x="216" y="1716"/>
                  </a:lnTo>
                  <a:lnTo>
                    <a:pt x="216" y="1718"/>
                  </a:lnTo>
                  <a:lnTo>
                    <a:pt x="215" y="1718"/>
                  </a:lnTo>
                  <a:lnTo>
                    <a:pt x="213" y="1718"/>
                  </a:lnTo>
                  <a:lnTo>
                    <a:pt x="213" y="1719"/>
                  </a:lnTo>
                  <a:lnTo>
                    <a:pt x="212" y="1719"/>
                  </a:lnTo>
                  <a:lnTo>
                    <a:pt x="210" y="1721"/>
                  </a:lnTo>
                  <a:lnTo>
                    <a:pt x="209" y="1721"/>
                  </a:lnTo>
                  <a:lnTo>
                    <a:pt x="209" y="1722"/>
                  </a:lnTo>
                  <a:lnTo>
                    <a:pt x="207" y="1722"/>
                  </a:lnTo>
                  <a:lnTo>
                    <a:pt x="206" y="1722"/>
                  </a:lnTo>
                  <a:lnTo>
                    <a:pt x="204" y="1723"/>
                  </a:lnTo>
                  <a:lnTo>
                    <a:pt x="203" y="1725"/>
                  </a:lnTo>
                  <a:lnTo>
                    <a:pt x="201" y="1726"/>
                  </a:lnTo>
                  <a:lnTo>
                    <a:pt x="198" y="1728"/>
                  </a:lnTo>
                  <a:lnTo>
                    <a:pt x="197" y="1729"/>
                  </a:lnTo>
                  <a:lnTo>
                    <a:pt x="196" y="1731"/>
                  </a:lnTo>
                  <a:lnTo>
                    <a:pt x="193" y="1734"/>
                  </a:lnTo>
                  <a:lnTo>
                    <a:pt x="190" y="1735"/>
                  </a:lnTo>
                  <a:lnTo>
                    <a:pt x="187" y="1737"/>
                  </a:lnTo>
                  <a:lnTo>
                    <a:pt x="185" y="1738"/>
                  </a:lnTo>
                  <a:lnTo>
                    <a:pt x="182" y="1740"/>
                  </a:lnTo>
                  <a:lnTo>
                    <a:pt x="125" y="1726"/>
                  </a:lnTo>
                  <a:lnTo>
                    <a:pt x="99" y="1703"/>
                  </a:lnTo>
                  <a:lnTo>
                    <a:pt x="87" y="1691"/>
                  </a:lnTo>
                  <a:lnTo>
                    <a:pt x="72" y="1678"/>
                  </a:lnTo>
                  <a:lnTo>
                    <a:pt x="43" y="1663"/>
                  </a:lnTo>
                  <a:lnTo>
                    <a:pt x="34" y="1662"/>
                  </a:lnTo>
                  <a:lnTo>
                    <a:pt x="33" y="1662"/>
                  </a:lnTo>
                  <a:lnTo>
                    <a:pt x="31" y="1662"/>
                  </a:lnTo>
                  <a:lnTo>
                    <a:pt x="30" y="1660"/>
                  </a:lnTo>
                  <a:lnTo>
                    <a:pt x="28" y="1660"/>
                  </a:lnTo>
                  <a:lnTo>
                    <a:pt x="27" y="1660"/>
                  </a:lnTo>
                  <a:lnTo>
                    <a:pt x="19" y="1660"/>
                  </a:lnTo>
                  <a:lnTo>
                    <a:pt x="19" y="1659"/>
                  </a:lnTo>
                  <a:lnTo>
                    <a:pt x="18" y="1659"/>
                  </a:lnTo>
                  <a:lnTo>
                    <a:pt x="18" y="1657"/>
                  </a:lnTo>
                  <a:lnTo>
                    <a:pt x="18" y="1656"/>
                  </a:lnTo>
                  <a:lnTo>
                    <a:pt x="18" y="1653"/>
                  </a:lnTo>
                  <a:lnTo>
                    <a:pt x="18" y="1652"/>
                  </a:lnTo>
                  <a:lnTo>
                    <a:pt x="18" y="1650"/>
                  </a:lnTo>
                  <a:lnTo>
                    <a:pt x="18" y="1649"/>
                  </a:lnTo>
                  <a:lnTo>
                    <a:pt x="16" y="1647"/>
                  </a:lnTo>
                  <a:lnTo>
                    <a:pt x="16" y="1646"/>
                  </a:lnTo>
                  <a:lnTo>
                    <a:pt x="16" y="1644"/>
                  </a:lnTo>
                  <a:lnTo>
                    <a:pt x="16" y="1643"/>
                  </a:lnTo>
                  <a:lnTo>
                    <a:pt x="16" y="1641"/>
                  </a:lnTo>
                  <a:lnTo>
                    <a:pt x="18" y="1607"/>
                  </a:lnTo>
                  <a:lnTo>
                    <a:pt x="18" y="1606"/>
                  </a:lnTo>
                  <a:lnTo>
                    <a:pt x="18" y="1605"/>
                  </a:lnTo>
                  <a:lnTo>
                    <a:pt x="18" y="1603"/>
                  </a:lnTo>
                  <a:lnTo>
                    <a:pt x="18" y="1602"/>
                  </a:lnTo>
                  <a:lnTo>
                    <a:pt x="18" y="1600"/>
                  </a:lnTo>
                  <a:lnTo>
                    <a:pt x="16" y="1599"/>
                  </a:lnTo>
                  <a:lnTo>
                    <a:pt x="16" y="1597"/>
                  </a:lnTo>
                  <a:lnTo>
                    <a:pt x="15" y="1596"/>
                  </a:lnTo>
                  <a:lnTo>
                    <a:pt x="15" y="1594"/>
                  </a:lnTo>
                  <a:lnTo>
                    <a:pt x="15" y="1593"/>
                  </a:lnTo>
                  <a:lnTo>
                    <a:pt x="13" y="1591"/>
                  </a:lnTo>
                  <a:lnTo>
                    <a:pt x="13" y="1590"/>
                  </a:lnTo>
                  <a:lnTo>
                    <a:pt x="13" y="1588"/>
                  </a:lnTo>
                  <a:lnTo>
                    <a:pt x="13" y="1587"/>
                  </a:lnTo>
                  <a:lnTo>
                    <a:pt x="13" y="1585"/>
                  </a:lnTo>
                  <a:lnTo>
                    <a:pt x="13" y="1584"/>
                  </a:lnTo>
                  <a:lnTo>
                    <a:pt x="13" y="1583"/>
                  </a:lnTo>
                  <a:lnTo>
                    <a:pt x="13" y="1581"/>
                  </a:lnTo>
                  <a:lnTo>
                    <a:pt x="13" y="1580"/>
                  </a:lnTo>
                  <a:lnTo>
                    <a:pt x="13" y="1578"/>
                  </a:lnTo>
                  <a:lnTo>
                    <a:pt x="13" y="1577"/>
                  </a:lnTo>
                  <a:lnTo>
                    <a:pt x="13" y="1575"/>
                  </a:lnTo>
                  <a:lnTo>
                    <a:pt x="13" y="1574"/>
                  </a:lnTo>
                  <a:lnTo>
                    <a:pt x="13" y="1572"/>
                  </a:lnTo>
                  <a:lnTo>
                    <a:pt x="13" y="1571"/>
                  </a:lnTo>
                  <a:lnTo>
                    <a:pt x="13" y="1569"/>
                  </a:lnTo>
                  <a:lnTo>
                    <a:pt x="12" y="1569"/>
                  </a:lnTo>
                  <a:lnTo>
                    <a:pt x="12" y="1568"/>
                  </a:lnTo>
                  <a:lnTo>
                    <a:pt x="12" y="1566"/>
                  </a:lnTo>
                  <a:lnTo>
                    <a:pt x="11" y="1566"/>
                  </a:lnTo>
                  <a:lnTo>
                    <a:pt x="11" y="1565"/>
                  </a:lnTo>
                  <a:lnTo>
                    <a:pt x="9" y="1565"/>
                  </a:lnTo>
                  <a:lnTo>
                    <a:pt x="9" y="1563"/>
                  </a:lnTo>
                  <a:lnTo>
                    <a:pt x="8" y="1563"/>
                  </a:lnTo>
                  <a:lnTo>
                    <a:pt x="6" y="1562"/>
                  </a:lnTo>
                  <a:lnTo>
                    <a:pt x="6" y="1561"/>
                  </a:lnTo>
                  <a:lnTo>
                    <a:pt x="5" y="1561"/>
                  </a:lnTo>
                  <a:lnTo>
                    <a:pt x="5" y="1559"/>
                  </a:lnTo>
                  <a:lnTo>
                    <a:pt x="3" y="1559"/>
                  </a:lnTo>
                  <a:lnTo>
                    <a:pt x="3" y="1558"/>
                  </a:lnTo>
                  <a:lnTo>
                    <a:pt x="2" y="1558"/>
                  </a:lnTo>
                  <a:lnTo>
                    <a:pt x="2" y="1556"/>
                  </a:lnTo>
                  <a:lnTo>
                    <a:pt x="2" y="1555"/>
                  </a:lnTo>
                  <a:lnTo>
                    <a:pt x="0" y="1555"/>
                  </a:lnTo>
                  <a:lnTo>
                    <a:pt x="11" y="1549"/>
                  </a:lnTo>
                  <a:lnTo>
                    <a:pt x="31" y="1536"/>
                  </a:lnTo>
                  <a:lnTo>
                    <a:pt x="31" y="1534"/>
                  </a:lnTo>
                  <a:lnTo>
                    <a:pt x="31" y="1533"/>
                  </a:lnTo>
                  <a:lnTo>
                    <a:pt x="30" y="1533"/>
                  </a:lnTo>
                  <a:lnTo>
                    <a:pt x="30" y="1531"/>
                  </a:lnTo>
                  <a:lnTo>
                    <a:pt x="30" y="1530"/>
                  </a:lnTo>
                  <a:lnTo>
                    <a:pt x="30" y="1528"/>
                  </a:lnTo>
                  <a:lnTo>
                    <a:pt x="30" y="1527"/>
                  </a:lnTo>
                  <a:lnTo>
                    <a:pt x="30" y="1525"/>
                  </a:lnTo>
                  <a:lnTo>
                    <a:pt x="30" y="1524"/>
                  </a:lnTo>
                  <a:lnTo>
                    <a:pt x="31" y="1524"/>
                  </a:lnTo>
                  <a:lnTo>
                    <a:pt x="31" y="1522"/>
                  </a:lnTo>
                  <a:lnTo>
                    <a:pt x="31" y="1521"/>
                  </a:lnTo>
                  <a:lnTo>
                    <a:pt x="31" y="1519"/>
                  </a:lnTo>
                  <a:lnTo>
                    <a:pt x="33" y="1518"/>
                  </a:lnTo>
                  <a:lnTo>
                    <a:pt x="33" y="1516"/>
                  </a:lnTo>
                  <a:lnTo>
                    <a:pt x="33" y="1515"/>
                  </a:lnTo>
                  <a:lnTo>
                    <a:pt x="33" y="1514"/>
                  </a:lnTo>
                  <a:lnTo>
                    <a:pt x="33" y="1512"/>
                  </a:lnTo>
                  <a:lnTo>
                    <a:pt x="34" y="1512"/>
                  </a:lnTo>
                  <a:lnTo>
                    <a:pt x="36" y="1512"/>
                  </a:lnTo>
                  <a:lnTo>
                    <a:pt x="37" y="1512"/>
                  </a:lnTo>
                  <a:lnTo>
                    <a:pt x="38" y="1512"/>
                  </a:lnTo>
                  <a:lnTo>
                    <a:pt x="40" y="1514"/>
                  </a:lnTo>
                  <a:lnTo>
                    <a:pt x="41" y="1514"/>
                  </a:lnTo>
                  <a:lnTo>
                    <a:pt x="43" y="1515"/>
                  </a:lnTo>
                  <a:lnTo>
                    <a:pt x="44" y="1515"/>
                  </a:lnTo>
                  <a:lnTo>
                    <a:pt x="46" y="1515"/>
                  </a:lnTo>
                  <a:lnTo>
                    <a:pt x="47" y="1515"/>
                  </a:lnTo>
                  <a:lnTo>
                    <a:pt x="49" y="1515"/>
                  </a:lnTo>
                  <a:lnTo>
                    <a:pt x="50" y="1515"/>
                  </a:lnTo>
                  <a:lnTo>
                    <a:pt x="52" y="1515"/>
                  </a:lnTo>
                  <a:lnTo>
                    <a:pt x="53" y="1515"/>
                  </a:lnTo>
                  <a:lnTo>
                    <a:pt x="55" y="1515"/>
                  </a:lnTo>
                  <a:lnTo>
                    <a:pt x="56" y="1515"/>
                  </a:lnTo>
                  <a:lnTo>
                    <a:pt x="58" y="1515"/>
                  </a:lnTo>
                  <a:lnTo>
                    <a:pt x="59" y="1515"/>
                  </a:lnTo>
                  <a:lnTo>
                    <a:pt x="60" y="1515"/>
                  </a:lnTo>
                  <a:lnTo>
                    <a:pt x="62" y="1515"/>
                  </a:lnTo>
                  <a:lnTo>
                    <a:pt x="63" y="1514"/>
                  </a:lnTo>
                  <a:lnTo>
                    <a:pt x="65" y="1514"/>
                  </a:lnTo>
                  <a:lnTo>
                    <a:pt x="66" y="1512"/>
                  </a:lnTo>
                  <a:lnTo>
                    <a:pt x="68" y="1511"/>
                  </a:lnTo>
                  <a:lnTo>
                    <a:pt x="69" y="1511"/>
                  </a:lnTo>
                  <a:lnTo>
                    <a:pt x="71" y="1509"/>
                  </a:lnTo>
                  <a:lnTo>
                    <a:pt x="72" y="1509"/>
                  </a:lnTo>
                  <a:lnTo>
                    <a:pt x="74" y="1508"/>
                  </a:lnTo>
                  <a:lnTo>
                    <a:pt x="75" y="1508"/>
                  </a:lnTo>
                  <a:lnTo>
                    <a:pt x="77" y="1506"/>
                  </a:lnTo>
                  <a:lnTo>
                    <a:pt x="77" y="1505"/>
                  </a:lnTo>
                  <a:lnTo>
                    <a:pt x="78" y="1505"/>
                  </a:lnTo>
                  <a:lnTo>
                    <a:pt x="80" y="1503"/>
                  </a:lnTo>
                  <a:lnTo>
                    <a:pt x="81" y="1503"/>
                  </a:lnTo>
                  <a:lnTo>
                    <a:pt x="81" y="1502"/>
                  </a:lnTo>
                  <a:lnTo>
                    <a:pt x="82" y="1502"/>
                  </a:lnTo>
                  <a:lnTo>
                    <a:pt x="82" y="1500"/>
                  </a:lnTo>
                  <a:lnTo>
                    <a:pt x="84" y="1500"/>
                  </a:lnTo>
                  <a:lnTo>
                    <a:pt x="84" y="1499"/>
                  </a:lnTo>
                  <a:lnTo>
                    <a:pt x="85" y="1499"/>
                  </a:lnTo>
                  <a:lnTo>
                    <a:pt x="85" y="1497"/>
                  </a:lnTo>
                  <a:lnTo>
                    <a:pt x="85" y="1496"/>
                  </a:lnTo>
                  <a:lnTo>
                    <a:pt x="85" y="1494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4" y="1490"/>
                  </a:lnTo>
                  <a:lnTo>
                    <a:pt x="84" y="1489"/>
                  </a:lnTo>
                  <a:lnTo>
                    <a:pt x="85" y="1489"/>
                  </a:lnTo>
                  <a:lnTo>
                    <a:pt x="87" y="1487"/>
                  </a:lnTo>
                  <a:lnTo>
                    <a:pt x="87" y="1486"/>
                  </a:lnTo>
                  <a:lnTo>
                    <a:pt x="88" y="1484"/>
                  </a:lnTo>
                  <a:lnTo>
                    <a:pt x="88" y="1483"/>
                  </a:lnTo>
                  <a:lnTo>
                    <a:pt x="88" y="1481"/>
                  </a:lnTo>
                  <a:lnTo>
                    <a:pt x="90" y="1481"/>
                  </a:lnTo>
                  <a:lnTo>
                    <a:pt x="90" y="1480"/>
                  </a:lnTo>
                  <a:lnTo>
                    <a:pt x="91" y="1480"/>
                  </a:lnTo>
                  <a:lnTo>
                    <a:pt x="91" y="1478"/>
                  </a:lnTo>
                  <a:lnTo>
                    <a:pt x="93" y="1477"/>
                  </a:lnTo>
                  <a:lnTo>
                    <a:pt x="94" y="1475"/>
                  </a:lnTo>
                  <a:lnTo>
                    <a:pt x="96" y="1474"/>
                  </a:lnTo>
                  <a:lnTo>
                    <a:pt x="96" y="1472"/>
                  </a:lnTo>
                  <a:lnTo>
                    <a:pt x="96" y="1471"/>
                  </a:lnTo>
                  <a:lnTo>
                    <a:pt x="96" y="1469"/>
                  </a:lnTo>
                  <a:lnTo>
                    <a:pt x="96" y="1468"/>
                  </a:lnTo>
                  <a:lnTo>
                    <a:pt x="94" y="1468"/>
                  </a:lnTo>
                  <a:lnTo>
                    <a:pt x="94" y="1467"/>
                  </a:lnTo>
                  <a:lnTo>
                    <a:pt x="94" y="1465"/>
                  </a:lnTo>
                  <a:lnTo>
                    <a:pt x="94" y="1464"/>
                  </a:lnTo>
                  <a:lnTo>
                    <a:pt x="94" y="1462"/>
                  </a:lnTo>
                  <a:lnTo>
                    <a:pt x="96" y="1461"/>
                  </a:lnTo>
                  <a:lnTo>
                    <a:pt x="96" y="1459"/>
                  </a:lnTo>
                  <a:lnTo>
                    <a:pt x="96" y="1458"/>
                  </a:lnTo>
                  <a:lnTo>
                    <a:pt x="97" y="1456"/>
                  </a:lnTo>
                  <a:lnTo>
                    <a:pt x="99" y="1455"/>
                  </a:lnTo>
                  <a:lnTo>
                    <a:pt x="99" y="1453"/>
                  </a:lnTo>
                  <a:lnTo>
                    <a:pt x="99" y="1452"/>
                  </a:lnTo>
                  <a:lnTo>
                    <a:pt x="100" y="1452"/>
                  </a:lnTo>
                  <a:lnTo>
                    <a:pt x="100" y="1450"/>
                  </a:lnTo>
                  <a:lnTo>
                    <a:pt x="100" y="1449"/>
                  </a:lnTo>
                  <a:lnTo>
                    <a:pt x="102" y="1449"/>
                  </a:lnTo>
                  <a:lnTo>
                    <a:pt x="102" y="1447"/>
                  </a:lnTo>
                  <a:lnTo>
                    <a:pt x="102" y="1446"/>
                  </a:lnTo>
                  <a:lnTo>
                    <a:pt x="103" y="1446"/>
                  </a:lnTo>
                  <a:lnTo>
                    <a:pt x="103" y="1445"/>
                  </a:lnTo>
                  <a:lnTo>
                    <a:pt x="102" y="1443"/>
                  </a:lnTo>
                  <a:lnTo>
                    <a:pt x="102" y="1442"/>
                  </a:lnTo>
                  <a:lnTo>
                    <a:pt x="102" y="1440"/>
                  </a:lnTo>
                  <a:lnTo>
                    <a:pt x="102" y="1439"/>
                  </a:lnTo>
                  <a:lnTo>
                    <a:pt x="102" y="1437"/>
                  </a:lnTo>
                  <a:lnTo>
                    <a:pt x="102" y="1436"/>
                  </a:lnTo>
                  <a:lnTo>
                    <a:pt x="102" y="1434"/>
                  </a:lnTo>
                  <a:lnTo>
                    <a:pt x="102" y="1433"/>
                  </a:lnTo>
                  <a:lnTo>
                    <a:pt x="100" y="1431"/>
                  </a:lnTo>
                  <a:lnTo>
                    <a:pt x="100" y="1430"/>
                  </a:lnTo>
                  <a:lnTo>
                    <a:pt x="102" y="1428"/>
                  </a:lnTo>
                  <a:lnTo>
                    <a:pt x="102" y="1427"/>
                  </a:lnTo>
                  <a:lnTo>
                    <a:pt x="103" y="1425"/>
                  </a:lnTo>
                  <a:lnTo>
                    <a:pt x="105" y="1424"/>
                  </a:lnTo>
                  <a:lnTo>
                    <a:pt x="106" y="1424"/>
                  </a:lnTo>
                  <a:lnTo>
                    <a:pt x="107" y="1424"/>
                  </a:lnTo>
                  <a:lnTo>
                    <a:pt x="107" y="1425"/>
                  </a:lnTo>
                  <a:lnTo>
                    <a:pt x="109" y="1425"/>
                  </a:lnTo>
                  <a:lnTo>
                    <a:pt x="110" y="1425"/>
                  </a:lnTo>
                  <a:lnTo>
                    <a:pt x="112" y="1425"/>
                  </a:lnTo>
                  <a:lnTo>
                    <a:pt x="112" y="1427"/>
                  </a:lnTo>
                  <a:lnTo>
                    <a:pt x="113" y="1427"/>
                  </a:lnTo>
                  <a:lnTo>
                    <a:pt x="115" y="1427"/>
                  </a:lnTo>
                  <a:lnTo>
                    <a:pt x="115" y="1425"/>
                  </a:lnTo>
                  <a:lnTo>
                    <a:pt x="116" y="1425"/>
                  </a:lnTo>
                  <a:lnTo>
                    <a:pt x="118" y="1425"/>
                  </a:lnTo>
                  <a:lnTo>
                    <a:pt x="119" y="1425"/>
                  </a:lnTo>
                  <a:lnTo>
                    <a:pt x="119" y="1424"/>
                  </a:lnTo>
                  <a:lnTo>
                    <a:pt x="121" y="1422"/>
                  </a:lnTo>
                  <a:lnTo>
                    <a:pt x="121" y="1421"/>
                  </a:lnTo>
                  <a:lnTo>
                    <a:pt x="121" y="1420"/>
                  </a:lnTo>
                  <a:lnTo>
                    <a:pt x="121" y="1418"/>
                  </a:lnTo>
                  <a:lnTo>
                    <a:pt x="121" y="1417"/>
                  </a:lnTo>
                  <a:lnTo>
                    <a:pt x="122" y="1415"/>
                  </a:lnTo>
                  <a:lnTo>
                    <a:pt x="124" y="1415"/>
                  </a:lnTo>
                  <a:lnTo>
                    <a:pt x="125" y="1415"/>
                  </a:lnTo>
                  <a:lnTo>
                    <a:pt x="127" y="1414"/>
                  </a:lnTo>
                  <a:lnTo>
                    <a:pt x="128" y="1414"/>
                  </a:lnTo>
                  <a:lnTo>
                    <a:pt x="128" y="1415"/>
                  </a:lnTo>
                  <a:lnTo>
                    <a:pt x="129" y="1415"/>
                  </a:lnTo>
                  <a:lnTo>
                    <a:pt x="131" y="1415"/>
                  </a:lnTo>
                  <a:lnTo>
                    <a:pt x="132" y="1415"/>
                  </a:lnTo>
                  <a:lnTo>
                    <a:pt x="134" y="1414"/>
                  </a:lnTo>
                  <a:lnTo>
                    <a:pt x="135" y="1412"/>
                  </a:lnTo>
                  <a:lnTo>
                    <a:pt x="135" y="1411"/>
                  </a:lnTo>
                  <a:lnTo>
                    <a:pt x="137" y="1411"/>
                  </a:lnTo>
                  <a:lnTo>
                    <a:pt x="137" y="1409"/>
                  </a:lnTo>
                  <a:lnTo>
                    <a:pt x="138" y="1409"/>
                  </a:lnTo>
                  <a:lnTo>
                    <a:pt x="138" y="1408"/>
                  </a:lnTo>
                  <a:lnTo>
                    <a:pt x="140" y="1408"/>
                  </a:lnTo>
                  <a:lnTo>
                    <a:pt x="140" y="1406"/>
                  </a:lnTo>
                  <a:lnTo>
                    <a:pt x="141" y="1406"/>
                  </a:lnTo>
                  <a:lnTo>
                    <a:pt x="141" y="1405"/>
                  </a:lnTo>
                  <a:lnTo>
                    <a:pt x="143" y="1405"/>
                  </a:lnTo>
                  <a:lnTo>
                    <a:pt x="143" y="1403"/>
                  </a:lnTo>
                  <a:lnTo>
                    <a:pt x="144" y="1403"/>
                  </a:lnTo>
                  <a:lnTo>
                    <a:pt x="146" y="1402"/>
                  </a:lnTo>
                  <a:lnTo>
                    <a:pt x="147" y="1402"/>
                  </a:lnTo>
                  <a:lnTo>
                    <a:pt x="147" y="1400"/>
                  </a:lnTo>
                  <a:lnTo>
                    <a:pt x="149" y="1399"/>
                  </a:lnTo>
                  <a:lnTo>
                    <a:pt x="150" y="1399"/>
                  </a:lnTo>
                  <a:lnTo>
                    <a:pt x="150" y="1398"/>
                  </a:lnTo>
                  <a:lnTo>
                    <a:pt x="151" y="1398"/>
                  </a:lnTo>
                  <a:lnTo>
                    <a:pt x="151" y="1396"/>
                  </a:lnTo>
                  <a:lnTo>
                    <a:pt x="153" y="1396"/>
                  </a:lnTo>
                  <a:lnTo>
                    <a:pt x="153" y="1395"/>
                  </a:lnTo>
                  <a:lnTo>
                    <a:pt x="154" y="1395"/>
                  </a:lnTo>
                  <a:lnTo>
                    <a:pt x="154" y="1393"/>
                  </a:lnTo>
                  <a:lnTo>
                    <a:pt x="156" y="1393"/>
                  </a:lnTo>
                  <a:lnTo>
                    <a:pt x="157" y="1393"/>
                  </a:lnTo>
                  <a:lnTo>
                    <a:pt x="157" y="1392"/>
                  </a:lnTo>
                  <a:lnTo>
                    <a:pt x="159" y="1392"/>
                  </a:lnTo>
                  <a:lnTo>
                    <a:pt x="160" y="1392"/>
                  </a:lnTo>
                  <a:lnTo>
                    <a:pt x="162" y="1392"/>
                  </a:lnTo>
                  <a:lnTo>
                    <a:pt x="163" y="1392"/>
                  </a:lnTo>
                  <a:lnTo>
                    <a:pt x="163" y="1393"/>
                  </a:lnTo>
                  <a:lnTo>
                    <a:pt x="165" y="1393"/>
                  </a:lnTo>
                  <a:lnTo>
                    <a:pt x="166" y="1393"/>
                  </a:lnTo>
                  <a:lnTo>
                    <a:pt x="166" y="1392"/>
                  </a:lnTo>
                  <a:lnTo>
                    <a:pt x="168" y="1392"/>
                  </a:lnTo>
                  <a:lnTo>
                    <a:pt x="168" y="1390"/>
                  </a:lnTo>
                  <a:lnTo>
                    <a:pt x="169" y="1389"/>
                  </a:lnTo>
                  <a:lnTo>
                    <a:pt x="171" y="1387"/>
                  </a:lnTo>
                  <a:lnTo>
                    <a:pt x="171" y="1386"/>
                  </a:lnTo>
                  <a:lnTo>
                    <a:pt x="172" y="1386"/>
                  </a:lnTo>
                  <a:lnTo>
                    <a:pt x="174" y="1386"/>
                  </a:lnTo>
                  <a:lnTo>
                    <a:pt x="175" y="1386"/>
                  </a:lnTo>
                  <a:lnTo>
                    <a:pt x="176" y="1386"/>
                  </a:lnTo>
                  <a:lnTo>
                    <a:pt x="178" y="1386"/>
                  </a:lnTo>
                  <a:lnTo>
                    <a:pt x="178" y="1384"/>
                  </a:lnTo>
                  <a:lnTo>
                    <a:pt x="179" y="1384"/>
                  </a:lnTo>
                  <a:lnTo>
                    <a:pt x="179" y="1383"/>
                  </a:lnTo>
                  <a:lnTo>
                    <a:pt x="181" y="1381"/>
                  </a:lnTo>
                  <a:lnTo>
                    <a:pt x="181" y="1380"/>
                  </a:lnTo>
                  <a:lnTo>
                    <a:pt x="181" y="1378"/>
                  </a:lnTo>
                  <a:lnTo>
                    <a:pt x="182" y="1378"/>
                  </a:lnTo>
                  <a:lnTo>
                    <a:pt x="182" y="1377"/>
                  </a:lnTo>
                  <a:lnTo>
                    <a:pt x="184" y="1376"/>
                  </a:lnTo>
                  <a:lnTo>
                    <a:pt x="185" y="1374"/>
                  </a:lnTo>
                  <a:lnTo>
                    <a:pt x="185" y="1373"/>
                  </a:lnTo>
                  <a:lnTo>
                    <a:pt x="184" y="1373"/>
                  </a:lnTo>
                  <a:lnTo>
                    <a:pt x="184" y="1371"/>
                  </a:lnTo>
                  <a:lnTo>
                    <a:pt x="184" y="1370"/>
                  </a:lnTo>
                  <a:lnTo>
                    <a:pt x="182" y="1370"/>
                  </a:lnTo>
                  <a:lnTo>
                    <a:pt x="182" y="1368"/>
                  </a:lnTo>
                  <a:lnTo>
                    <a:pt x="184" y="1368"/>
                  </a:lnTo>
                  <a:lnTo>
                    <a:pt x="184" y="1367"/>
                  </a:lnTo>
                  <a:lnTo>
                    <a:pt x="185" y="1367"/>
                  </a:lnTo>
                  <a:lnTo>
                    <a:pt x="187" y="1367"/>
                  </a:lnTo>
                  <a:lnTo>
                    <a:pt x="188" y="1365"/>
                  </a:lnTo>
                  <a:lnTo>
                    <a:pt x="190" y="1365"/>
                  </a:lnTo>
                  <a:lnTo>
                    <a:pt x="191" y="1365"/>
                  </a:lnTo>
                  <a:lnTo>
                    <a:pt x="191" y="1367"/>
                  </a:lnTo>
                  <a:lnTo>
                    <a:pt x="193" y="1367"/>
                  </a:lnTo>
                  <a:lnTo>
                    <a:pt x="193" y="1365"/>
                  </a:lnTo>
                  <a:lnTo>
                    <a:pt x="194" y="1365"/>
                  </a:lnTo>
                  <a:lnTo>
                    <a:pt x="196" y="1365"/>
                  </a:lnTo>
                  <a:lnTo>
                    <a:pt x="196" y="1364"/>
                  </a:lnTo>
                  <a:lnTo>
                    <a:pt x="197" y="1364"/>
                  </a:lnTo>
                  <a:lnTo>
                    <a:pt x="197" y="1362"/>
                  </a:lnTo>
                  <a:lnTo>
                    <a:pt x="197" y="1361"/>
                  </a:lnTo>
                  <a:lnTo>
                    <a:pt x="197" y="1359"/>
                  </a:lnTo>
                  <a:lnTo>
                    <a:pt x="197" y="1358"/>
                  </a:lnTo>
                  <a:lnTo>
                    <a:pt x="197" y="1356"/>
                  </a:lnTo>
                  <a:lnTo>
                    <a:pt x="197" y="1355"/>
                  </a:lnTo>
                  <a:lnTo>
                    <a:pt x="198" y="1355"/>
                  </a:lnTo>
                  <a:lnTo>
                    <a:pt x="198" y="1353"/>
                  </a:lnTo>
                  <a:lnTo>
                    <a:pt x="198" y="1352"/>
                  </a:lnTo>
                  <a:lnTo>
                    <a:pt x="198" y="1351"/>
                  </a:lnTo>
                  <a:lnTo>
                    <a:pt x="198" y="1349"/>
                  </a:lnTo>
                  <a:lnTo>
                    <a:pt x="198" y="1348"/>
                  </a:lnTo>
                  <a:lnTo>
                    <a:pt x="198" y="1346"/>
                  </a:lnTo>
                  <a:lnTo>
                    <a:pt x="198" y="1345"/>
                  </a:lnTo>
                  <a:lnTo>
                    <a:pt x="198" y="1343"/>
                  </a:lnTo>
                  <a:lnTo>
                    <a:pt x="200" y="1343"/>
                  </a:lnTo>
                  <a:lnTo>
                    <a:pt x="200" y="1342"/>
                  </a:lnTo>
                  <a:lnTo>
                    <a:pt x="200" y="1340"/>
                  </a:lnTo>
                  <a:lnTo>
                    <a:pt x="201" y="1340"/>
                  </a:lnTo>
                  <a:lnTo>
                    <a:pt x="201" y="1339"/>
                  </a:lnTo>
                  <a:lnTo>
                    <a:pt x="203" y="1337"/>
                  </a:lnTo>
                  <a:lnTo>
                    <a:pt x="203" y="1336"/>
                  </a:lnTo>
                  <a:lnTo>
                    <a:pt x="204" y="1334"/>
                  </a:lnTo>
                  <a:lnTo>
                    <a:pt x="204" y="1333"/>
                  </a:lnTo>
                  <a:lnTo>
                    <a:pt x="204" y="1331"/>
                  </a:lnTo>
                  <a:lnTo>
                    <a:pt x="204" y="1330"/>
                  </a:lnTo>
                  <a:lnTo>
                    <a:pt x="204" y="1329"/>
                  </a:lnTo>
                  <a:lnTo>
                    <a:pt x="203" y="1327"/>
                  </a:lnTo>
                  <a:lnTo>
                    <a:pt x="203" y="1326"/>
                  </a:lnTo>
                  <a:lnTo>
                    <a:pt x="203" y="1324"/>
                  </a:lnTo>
                  <a:lnTo>
                    <a:pt x="204" y="1324"/>
                  </a:lnTo>
                  <a:lnTo>
                    <a:pt x="204" y="1323"/>
                  </a:lnTo>
                  <a:lnTo>
                    <a:pt x="204" y="1321"/>
                  </a:lnTo>
                  <a:lnTo>
                    <a:pt x="206" y="1320"/>
                  </a:lnTo>
                  <a:lnTo>
                    <a:pt x="206" y="1318"/>
                  </a:lnTo>
                  <a:lnTo>
                    <a:pt x="207" y="1317"/>
                  </a:lnTo>
                  <a:lnTo>
                    <a:pt x="207" y="1315"/>
                  </a:lnTo>
                  <a:lnTo>
                    <a:pt x="209" y="1315"/>
                  </a:lnTo>
                  <a:lnTo>
                    <a:pt x="209" y="1314"/>
                  </a:lnTo>
                  <a:lnTo>
                    <a:pt x="210" y="1314"/>
                  </a:lnTo>
                  <a:lnTo>
                    <a:pt x="212" y="1312"/>
                  </a:lnTo>
                  <a:lnTo>
                    <a:pt x="213" y="1312"/>
                  </a:lnTo>
                  <a:lnTo>
                    <a:pt x="213" y="1311"/>
                  </a:lnTo>
                  <a:lnTo>
                    <a:pt x="216" y="1311"/>
                  </a:lnTo>
                  <a:lnTo>
                    <a:pt x="218" y="1311"/>
                  </a:lnTo>
                  <a:lnTo>
                    <a:pt x="219" y="1311"/>
                  </a:lnTo>
                  <a:lnTo>
                    <a:pt x="219" y="1309"/>
                  </a:lnTo>
                  <a:lnTo>
                    <a:pt x="220" y="1309"/>
                  </a:lnTo>
                  <a:lnTo>
                    <a:pt x="222" y="1308"/>
                  </a:lnTo>
                  <a:lnTo>
                    <a:pt x="222" y="1307"/>
                  </a:lnTo>
                  <a:lnTo>
                    <a:pt x="223" y="1307"/>
                  </a:lnTo>
                  <a:lnTo>
                    <a:pt x="225" y="1307"/>
                  </a:lnTo>
                  <a:lnTo>
                    <a:pt x="226" y="1307"/>
                  </a:lnTo>
                  <a:lnTo>
                    <a:pt x="228" y="1307"/>
                  </a:lnTo>
                  <a:lnTo>
                    <a:pt x="229" y="1307"/>
                  </a:lnTo>
                  <a:lnTo>
                    <a:pt x="231" y="1307"/>
                  </a:lnTo>
                  <a:lnTo>
                    <a:pt x="231" y="1308"/>
                  </a:lnTo>
                  <a:lnTo>
                    <a:pt x="232" y="1308"/>
                  </a:lnTo>
                  <a:lnTo>
                    <a:pt x="232" y="1309"/>
                  </a:lnTo>
                  <a:lnTo>
                    <a:pt x="232" y="1311"/>
                  </a:lnTo>
                  <a:lnTo>
                    <a:pt x="234" y="1311"/>
                  </a:lnTo>
                  <a:lnTo>
                    <a:pt x="235" y="1311"/>
                  </a:lnTo>
                  <a:lnTo>
                    <a:pt x="235" y="1312"/>
                  </a:lnTo>
                  <a:lnTo>
                    <a:pt x="237" y="1312"/>
                  </a:lnTo>
                  <a:lnTo>
                    <a:pt x="237" y="1314"/>
                  </a:lnTo>
                  <a:lnTo>
                    <a:pt x="238" y="1314"/>
                  </a:lnTo>
                  <a:lnTo>
                    <a:pt x="238" y="1315"/>
                  </a:lnTo>
                  <a:lnTo>
                    <a:pt x="240" y="1315"/>
                  </a:lnTo>
                  <a:lnTo>
                    <a:pt x="240" y="1317"/>
                  </a:lnTo>
                  <a:lnTo>
                    <a:pt x="241" y="1317"/>
                  </a:lnTo>
                  <a:lnTo>
                    <a:pt x="243" y="1318"/>
                  </a:lnTo>
                  <a:lnTo>
                    <a:pt x="243" y="1320"/>
                  </a:lnTo>
                  <a:lnTo>
                    <a:pt x="244" y="1320"/>
                  </a:lnTo>
                  <a:lnTo>
                    <a:pt x="245" y="1320"/>
                  </a:lnTo>
                  <a:lnTo>
                    <a:pt x="245" y="1321"/>
                  </a:lnTo>
                  <a:lnTo>
                    <a:pt x="247" y="1321"/>
                  </a:lnTo>
                  <a:lnTo>
                    <a:pt x="248" y="1321"/>
                  </a:lnTo>
                  <a:lnTo>
                    <a:pt x="250" y="1321"/>
                  </a:lnTo>
                  <a:lnTo>
                    <a:pt x="251" y="1321"/>
                  </a:lnTo>
                  <a:lnTo>
                    <a:pt x="253" y="1321"/>
                  </a:lnTo>
                  <a:lnTo>
                    <a:pt x="253" y="1320"/>
                  </a:lnTo>
                  <a:lnTo>
                    <a:pt x="254" y="1318"/>
                  </a:lnTo>
                  <a:lnTo>
                    <a:pt x="254" y="1317"/>
                  </a:lnTo>
                  <a:lnTo>
                    <a:pt x="253" y="1317"/>
                  </a:lnTo>
                  <a:lnTo>
                    <a:pt x="253" y="1315"/>
                  </a:lnTo>
                  <a:lnTo>
                    <a:pt x="253" y="1314"/>
                  </a:lnTo>
                  <a:lnTo>
                    <a:pt x="251" y="1312"/>
                  </a:lnTo>
                  <a:lnTo>
                    <a:pt x="251" y="1311"/>
                  </a:lnTo>
                  <a:lnTo>
                    <a:pt x="251" y="1309"/>
                  </a:lnTo>
                  <a:lnTo>
                    <a:pt x="250" y="1309"/>
                  </a:lnTo>
                  <a:lnTo>
                    <a:pt x="250" y="1308"/>
                  </a:lnTo>
                  <a:lnTo>
                    <a:pt x="248" y="1308"/>
                  </a:lnTo>
                  <a:lnTo>
                    <a:pt x="248" y="1307"/>
                  </a:lnTo>
                  <a:lnTo>
                    <a:pt x="247" y="1305"/>
                  </a:lnTo>
                  <a:lnTo>
                    <a:pt x="245" y="1305"/>
                  </a:lnTo>
                  <a:lnTo>
                    <a:pt x="245" y="1304"/>
                  </a:lnTo>
                  <a:lnTo>
                    <a:pt x="244" y="1304"/>
                  </a:lnTo>
                  <a:lnTo>
                    <a:pt x="244" y="1302"/>
                  </a:lnTo>
                  <a:lnTo>
                    <a:pt x="243" y="1301"/>
                  </a:lnTo>
                  <a:lnTo>
                    <a:pt x="243" y="1299"/>
                  </a:lnTo>
                  <a:lnTo>
                    <a:pt x="244" y="1299"/>
                  </a:lnTo>
                  <a:lnTo>
                    <a:pt x="243" y="1299"/>
                  </a:lnTo>
                  <a:lnTo>
                    <a:pt x="244" y="1298"/>
                  </a:lnTo>
                  <a:lnTo>
                    <a:pt x="244" y="1296"/>
                  </a:lnTo>
                  <a:lnTo>
                    <a:pt x="245" y="1295"/>
                  </a:lnTo>
                  <a:lnTo>
                    <a:pt x="245" y="1293"/>
                  </a:lnTo>
                  <a:lnTo>
                    <a:pt x="247" y="1293"/>
                  </a:lnTo>
                  <a:lnTo>
                    <a:pt x="247" y="1292"/>
                  </a:lnTo>
                  <a:lnTo>
                    <a:pt x="247" y="1290"/>
                  </a:lnTo>
                  <a:lnTo>
                    <a:pt x="248" y="1289"/>
                  </a:lnTo>
                  <a:lnTo>
                    <a:pt x="248" y="1287"/>
                  </a:lnTo>
                  <a:lnTo>
                    <a:pt x="248" y="1286"/>
                  </a:lnTo>
                  <a:lnTo>
                    <a:pt x="250" y="1284"/>
                  </a:lnTo>
                  <a:lnTo>
                    <a:pt x="250" y="1283"/>
                  </a:lnTo>
                  <a:lnTo>
                    <a:pt x="250" y="1282"/>
                  </a:lnTo>
                  <a:lnTo>
                    <a:pt x="251" y="1280"/>
                  </a:lnTo>
                  <a:lnTo>
                    <a:pt x="251" y="1279"/>
                  </a:lnTo>
                  <a:lnTo>
                    <a:pt x="251" y="1277"/>
                  </a:lnTo>
                  <a:lnTo>
                    <a:pt x="253" y="1277"/>
                  </a:lnTo>
                  <a:lnTo>
                    <a:pt x="253" y="1276"/>
                  </a:lnTo>
                  <a:lnTo>
                    <a:pt x="254" y="1276"/>
                  </a:lnTo>
                  <a:lnTo>
                    <a:pt x="254" y="1274"/>
                  </a:lnTo>
                  <a:lnTo>
                    <a:pt x="256" y="1273"/>
                  </a:lnTo>
                  <a:lnTo>
                    <a:pt x="257" y="1273"/>
                  </a:lnTo>
                  <a:lnTo>
                    <a:pt x="259" y="1271"/>
                  </a:lnTo>
                  <a:lnTo>
                    <a:pt x="260" y="1271"/>
                  </a:lnTo>
                  <a:lnTo>
                    <a:pt x="262" y="1271"/>
                  </a:lnTo>
                  <a:lnTo>
                    <a:pt x="263" y="1271"/>
                  </a:lnTo>
                  <a:lnTo>
                    <a:pt x="265" y="1270"/>
                  </a:lnTo>
                  <a:lnTo>
                    <a:pt x="266" y="1270"/>
                  </a:lnTo>
                  <a:lnTo>
                    <a:pt x="267" y="1270"/>
                  </a:lnTo>
                  <a:lnTo>
                    <a:pt x="267" y="1268"/>
                  </a:lnTo>
                  <a:lnTo>
                    <a:pt x="269" y="1268"/>
                  </a:lnTo>
                  <a:lnTo>
                    <a:pt x="269" y="1267"/>
                  </a:lnTo>
                  <a:lnTo>
                    <a:pt x="270" y="1267"/>
                  </a:lnTo>
                  <a:lnTo>
                    <a:pt x="272" y="1265"/>
                  </a:lnTo>
                  <a:lnTo>
                    <a:pt x="273" y="1265"/>
                  </a:lnTo>
                  <a:lnTo>
                    <a:pt x="275" y="1264"/>
                  </a:lnTo>
                  <a:lnTo>
                    <a:pt x="276" y="1264"/>
                  </a:lnTo>
                  <a:lnTo>
                    <a:pt x="276" y="1262"/>
                  </a:lnTo>
                  <a:lnTo>
                    <a:pt x="278" y="1261"/>
                  </a:lnTo>
                  <a:lnTo>
                    <a:pt x="279" y="1261"/>
                  </a:lnTo>
                  <a:lnTo>
                    <a:pt x="279" y="1260"/>
                  </a:lnTo>
                  <a:lnTo>
                    <a:pt x="281" y="1260"/>
                  </a:lnTo>
                  <a:lnTo>
                    <a:pt x="281" y="1258"/>
                  </a:lnTo>
                  <a:lnTo>
                    <a:pt x="281" y="1257"/>
                  </a:lnTo>
                  <a:lnTo>
                    <a:pt x="282" y="1257"/>
                  </a:lnTo>
                  <a:lnTo>
                    <a:pt x="282" y="1255"/>
                  </a:lnTo>
                  <a:lnTo>
                    <a:pt x="282" y="1254"/>
                  </a:lnTo>
                  <a:lnTo>
                    <a:pt x="284" y="1254"/>
                  </a:lnTo>
                  <a:lnTo>
                    <a:pt x="284" y="1252"/>
                  </a:lnTo>
                  <a:lnTo>
                    <a:pt x="285" y="1254"/>
                  </a:lnTo>
                  <a:lnTo>
                    <a:pt x="285" y="1255"/>
                  </a:lnTo>
                  <a:lnTo>
                    <a:pt x="287" y="1255"/>
                  </a:lnTo>
                  <a:lnTo>
                    <a:pt x="287" y="1257"/>
                  </a:lnTo>
                  <a:lnTo>
                    <a:pt x="288" y="1257"/>
                  </a:lnTo>
                  <a:lnTo>
                    <a:pt x="288" y="1258"/>
                  </a:lnTo>
                  <a:lnTo>
                    <a:pt x="288" y="1260"/>
                  </a:lnTo>
                  <a:lnTo>
                    <a:pt x="288" y="1261"/>
                  </a:lnTo>
                  <a:lnTo>
                    <a:pt x="289" y="1261"/>
                  </a:lnTo>
                  <a:lnTo>
                    <a:pt x="289" y="1262"/>
                  </a:lnTo>
                  <a:lnTo>
                    <a:pt x="291" y="1264"/>
                  </a:lnTo>
                  <a:lnTo>
                    <a:pt x="291" y="1265"/>
                  </a:lnTo>
                  <a:lnTo>
                    <a:pt x="292" y="1265"/>
                  </a:lnTo>
                  <a:lnTo>
                    <a:pt x="292" y="1267"/>
                  </a:lnTo>
                  <a:lnTo>
                    <a:pt x="294" y="1267"/>
                  </a:lnTo>
                  <a:lnTo>
                    <a:pt x="294" y="1268"/>
                  </a:lnTo>
                  <a:lnTo>
                    <a:pt x="295" y="1268"/>
                  </a:lnTo>
                  <a:lnTo>
                    <a:pt x="295" y="1270"/>
                  </a:lnTo>
                  <a:lnTo>
                    <a:pt x="297" y="1271"/>
                  </a:lnTo>
                  <a:lnTo>
                    <a:pt x="298" y="1271"/>
                  </a:lnTo>
                  <a:lnTo>
                    <a:pt x="298" y="1270"/>
                  </a:lnTo>
                  <a:lnTo>
                    <a:pt x="300" y="1268"/>
                  </a:lnTo>
                  <a:lnTo>
                    <a:pt x="301" y="1267"/>
                  </a:lnTo>
                  <a:lnTo>
                    <a:pt x="301" y="1265"/>
                  </a:lnTo>
                  <a:lnTo>
                    <a:pt x="303" y="1265"/>
                  </a:lnTo>
                  <a:lnTo>
                    <a:pt x="303" y="1264"/>
                  </a:lnTo>
                  <a:lnTo>
                    <a:pt x="304" y="1264"/>
                  </a:lnTo>
                  <a:lnTo>
                    <a:pt x="306" y="1264"/>
                  </a:lnTo>
                  <a:lnTo>
                    <a:pt x="306" y="1262"/>
                  </a:lnTo>
                  <a:lnTo>
                    <a:pt x="307" y="1262"/>
                  </a:lnTo>
                  <a:lnTo>
                    <a:pt x="307" y="1261"/>
                  </a:lnTo>
                  <a:lnTo>
                    <a:pt x="307" y="1260"/>
                  </a:lnTo>
                  <a:lnTo>
                    <a:pt x="307" y="1258"/>
                  </a:lnTo>
                  <a:lnTo>
                    <a:pt x="307" y="1257"/>
                  </a:lnTo>
                  <a:lnTo>
                    <a:pt x="307" y="1255"/>
                  </a:lnTo>
                  <a:lnTo>
                    <a:pt x="307" y="1254"/>
                  </a:lnTo>
                  <a:lnTo>
                    <a:pt x="309" y="1254"/>
                  </a:lnTo>
                  <a:lnTo>
                    <a:pt x="309" y="1252"/>
                  </a:lnTo>
                  <a:lnTo>
                    <a:pt x="309" y="1251"/>
                  </a:lnTo>
                  <a:lnTo>
                    <a:pt x="309" y="1249"/>
                  </a:lnTo>
                  <a:lnTo>
                    <a:pt x="310" y="1249"/>
                  </a:lnTo>
                  <a:lnTo>
                    <a:pt x="310" y="1248"/>
                  </a:lnTo>
                  <a:lnTo>
                    <a:pt x="313" y="1246"/>
                  </a:lnTo>
                  <a:lnTo>
                    <a:pt x="313" y="1245"/>
                  </a:lnTo>
                  <a:lnTo>
                    <a:pt x="314" y="1245"/>
                  </a:lnTo>
                  <a:lnTo>
                    <a:pt x="314" y="1243"/>
                  </a:lnTo>
                  <a:lnTo>
                    <a:pt x="314" y="1242"/>
                  </a:lnTo>
                  <a:lnTo>
                    <a:pt x="316" y="1242"/>
                  </a:lnTo>
                  <a:lnTo>
                    <a:pt x="316" y="1240"/>
                  </a:lnTo>
                  <a:lnTo>
                    <a:pt x="316" y="1239"/>
                  </a:lnTo>
                  <a:lnTo>
                    <a:pt x="316" y="1237"/>
                  </a:lnTo>
                  <a:lnTo>
                    <a:pt x="316" y="1236"/>
                  </a:lnTo>
                  <a:lnTo>
                    <a:pt x="316" y="1235"/>
                  </a:lnTo>
                  <a:lnTo>
                    <a:pt x="317" y="1235"/>
                  </a:lnTo>
                  <a:lnTo>
                    <a:pt x="317" y="1233"/>
                  </a:lnTo>
                  <a:lnTo>
                    <a:pt x="317" y="1232"/>
                  </a:lnTo>
                  <a:lnTo>
                    <a:pt x="317" y="1230"/>
                  </a:lnTo>
                  <a:lnTo>
                    <a:pt x="319" y="1229"/>
                  </a:lnTo>
                  <a:lnTo>
                    <a:pt x="319" y="1227"/>
                  </a:lnTo>
                  <a:lnTo>
                    <a:pt x="320" y="1227"/>
                  </a:lnTo>
                  <a:lnTo>
                    <a:pt x="320" y="1226"/>
                  </a:lnTo>
                  <a:lnTo>
                    <a:pt x="322" y="1226"/>
                  </a:lnTo>
                  <a:lnTo>
                    <a:pt x="322" y="1224"/>
                  </a:lnTo>
                  <a:lnTo>
                    <a:pt x="322" y="1223"/>
                  </a:lnTo>
                  <a:lnTo>
                    <a:pt x="322" y="1221"/>
                  </a:lnTo>
                  <a:lnTo>
                    <a:pt x="322" y="1220"/>
                  </a:lnTo>
                  <a:lnTo>
                    <a:pt x="322" y="1218"/>
                  </a:lnTo>
                  <a:lnTo>
                    <a:pt x="322" y="1217"/>
                  </a:lnTo>
                  <a:lnTo>
                    <a:pt x="320" y="1215"/>
                  </a:lnTo>
                  <a:lnTo>
                    <a:pt x="320" y="1214"/>
                  </a:lnTo>
                  <a:lnTo>
                    <a:pt x="319" y="1213"/>
                  </a:lnTo>
                  <a:lnTo>
                    <a:pt x="317" y="1213"/>
                  </a:lnTo>
                  <a:lnTo>
                    <a:pt x="316" y="1211"/>
                  </a:lnTo>
                  <a:lnTo>
                    <a:pt x="314" y="1211"/>
                  </a:lnTo>
                  <a:lnTo>
                    <a:pt x="313" y="1211"/>
                  </a:lnTo>
                  <a:lnTo>
                    <a:pt x="312" y="1211"/>
                  </a:lnTo>
                  <a:lnTo>
                    <a:pt x="312" y="1210"/>
                  </a:lnTo>
                  <a:lnTo>
                    <a:pt x="310" y="1208"/>
                  </a:lnTo>
                  <a:lnTo>
                    <a:pt x="309" y="1207"/>
                  </a:lnTo>
                  <a:lnTo>
                    <a:pt x="307" y="1207"/>
                  </a:lnTo>
                  <a:lnTo>
                    <a:pt x="307" y="1205"/>
                  </a:lnTo>
                  <a:lnTo>
                    <a:pt x="307" y="1204"/>
                  </a:lnTo>
                  <a:lnTo>
                    <a:pt x="306" y="1204"/>
                  </a:lnTo>
                  <a:lnTo>
                    <a:pt x="304" y="1204"/>
                  </a:lnTo>
                  <a:lnTo>
                    <a:pt x="304" y="1202"/>
                  </a:lnTo>
                  <a:lnTo>
                    <a:pt x="304" y="1204"/>
                  </a:lnTo>
                  <a:lnTo>
                    <a:pt x="303" y="1202"/>
                  </a:lnTo>
                  <a:lnTo>
                    <a:pt x="303" y="1201"/>
                  </a:lnTo>
                  <a:lnTo>
                    <a:pt x="301" y="1201"/>
                  </a:lnTo>
                  <a:lnTo>
                    <a:pt x="300" y="1201"/>
                  </a:lnTo>
                  <a:lnTo>
                    <a:pt x="300" y="1199"/>
                  </a:lnTo>
                  <a:lnTo>
                    <a:pt x="300" y="1198"/>
                  </a:lnTo>
                  <a:lnTo>
                    <a:pt x="300" y="1196"/>
                  </a:lnTo>
                  <a:lnTo>
                    <a:pt x="300" y="1195"/>
                  </a:lnTo>
                  <a:lnTo>
                    <a:pt x="300" y="1193"/>
                  </a:lnTo>
                  <a:lnTo>
                    <a:pt x="300" y="1192"/>
                  </a:lnTo>
                  <a:lnTo>
                    <a:pt x="300" y="1191"/>
                  </a:lnTo>
                  <a:lnTo>
                    <a:pt x="301" y="1191"/>
                  </a:lnTo>
                  <a:lnTo>
                    <a:pt x="301" y="1189"/>
                  </a:lnTo>
                  <a:lnTo>
                    <a:pt x="301" y="1191"/>
                  </a:lnTo>
                  <a:lnTo>
                    <a:pt x="303" y="1191"/>
                  </a:lnTo>
                  <a:lnTo>
                    <a:pt x="304" y="1191"/>
                  </a:lnTo>
                  <a:lnTo>
                    <a:pt x="304" y="1192"/>
                  </a:lnTo>
                  <a:lnTo>
                    <a:pt x="304" y="1191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7" y="1192"/>
                  </a:lnTo>
                  <a:lnTo>
                    <a:pt x="309" y="1192"/>
                  </a:lnTo>
                  <a:lnTo>
                    <a:pt x="310" y="1193"/>
                  </a:lnTo>
                  <a:lnTo>
                    <a:pt x="310" y="1192"/>
                  </a:lnTo>
                  <a:lnTo>
                    <a:pt x="312" y="1192"/>
                  </a:lnTo>
                  <a:lnTo>
                    <a:pt x="312" y="1193"/>
                  </a:lnTo>
                  <a:lnTo>
                    <a:pt x="313" y="1193"/>
                  </a:lnTo>
                  <a:lnTo>
                    <a:pt x="313" y="1195"/>
                  </a:lnTo>
                  <a:lnTo>
                    <a:pt x="314" y="1195"/>
                  </a:lnTo>
                  <a:lnTo>
                    <a:pt x="316" y="1195"/>
                  </a:lnTo>
                  <a:lnTo>
                    <a:pt x="317" y="1195"/>
                  </a:lnTo>
                  <a:lnTo>
                    <a:pt x="317" y="1196"/>
                  </a:lnTo>
                  <a:lnTo>
                    <a:pt x="319" y="1196"/>
                  </a:lnTo>
                  <a:lnTo>
                    <a:pt x="320" y="1196"/>
                  </a:lnTo>
                  <a:lnTo>
                    <a:pt x="322" y="1196"/>
                  </a:lnTo>
                  <a:lnTo>
                    <a:pt x="323" y="1196"/>
                  </a:lnTo>
                  <a:lnTo>
                    <a:pt x="323" y="1198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6" y="1196"/>
                  </a:lnTo>
                  <a:lnTo>
                    <a:pt x="326" y="1198"/>
                  </a:lnTo>
                  <a:lnTo>
                    <a:pt x="328" y="1198"/>
                  </a:lnTo>
                  <a:lnTo>
                    <a:pt x="329" y="1198"/>
                  </a:lnTo>
                  <a:lnTo>
                    <a:pt x="329" y="1199"/>
                  </a:lnTo>
                  <a:lnTo>
                    <a:pt x="331" y="1199"/>
                  </a:lnTo>
                  <a:lnTo>
                    <a:pt x="331" y="1198"/>
                  </a:lnTo>
                  <a:lnTo>
                    <a:pt x="331" y="1196"/>
                  </a:lnTo>
                  <a:lnTo>
                    <a:pt x="332" y="1196"/>
                  </a:lnTo>
                  <a:lnTo>
                    <a:pt x="332" y="1195"/>
                  </a:lnTo>
                  <a:lnTo>
                    <a:pt x="334" y="1195"/>
                  </a:lnTo>
                  <a:lnTo>
                    <a:pt x="334" y="1193"/>
                  </a:lnTo>
                  <a:lnTo>
                    <a:pt x="335" y="1192"/>
                  </a:lnTo>
                  <a:lnTo>
                    <a:pt x="336" y="1191"/>
                  </a:lnTo>
                  <a:lnTo>
                    <a:pt x="338" y="1189"/>
                  </a:lnTo>
                  <a:lnTo>
                    <a:pt x="339" y="1188"/>
                  </a:lnTo>
                  <a:lnTo>
                    <a:pt x="341" y="1186"/>
                  </a:lnTo>
                  <a:lnTo>
                    <a:pt x="342" y="1186"/>
                  </a:lnTo>
                  <a:lnTo>
                    <a:pt x="344" y="1185"/>
                  </a:lnTo>
                  <a:lnTo>
                    <a:pt x="345" y="1185"/>
                  </a:lnTo>
                  <a:lnTo>
                    <a:pt x="345" y="1183"/>
                  </a:lnTo>
                  <a:lnTo>
                    <a:pt x="347" y="1183"/>
                  </a:lnTo>
                  <a:lnTo>
                    <a:pt x="348" y="1183"/>
                  </a:lnTo>
                  <a:lnTo>
                    <a:pt x="348" y="1182"/>
                  </a:lnTo>
                  <a:lnTo>
                    <a:pt x="350" y="1182"/>
                  </a:lnTo>
                  <a:lnTo>
                    <a:pt x="351" y="1180"/>
                  </a:lnTo>
                  <a:lnTo>
                    <a:pt x="353" y="1180"/>
                  </a:lnTo>
                  <a:lnTo>
                    <a:pt x="353" y="1179"/>
                  </a:lnTo>
                  <a:lnTo>
                    <a:pt x="354" y="1179"/>
                  </a:lnTo>
                  <a:lnTo>
                    <a:pt x="356" y="1179"/>
                  </a:lnTo>
                  <a:lnTo>
                    <a:pt x="356" y="1177"/>
                  </a:lnTo>
                  <a:lnTo>
                    <a:pt x="357" y="1177"/>
                  </a:lnTo>
                  <a:lnTo>
                    <a:pt x="357" y="1176"/>
                  </a:lnTo>
                  <a:lnTo>
                    <a:pt x="358" y="1176"/>
                  </a:lnTo>
                  <a:lnTo>
                    <a:pt x="358" y="1174"/>
                  </a:lnTo>
                  <a:lnTo>
                    <a:pt x="360" y="1174"/>
                  </a:lnTo>
                  <a:lnTo>
                    <a:pt x="360" y="1173"/>
                  </a:lnTo>
                  <a:lnTo>
                    <a:pt x="360" y="1171"/>
                  </a:lnTo>
                  <a:lnTo>
                    <a:pt x="361" y="1171"/>
                  </a:lnTo>
                  <a:lnTo>
                    <a:pt x="361" y="1170"/>
                  </a:lnTo>
                  <a:lnTo>
                    <a:pt x="363" y="1170"/>
                  </a:lnTo>
                  <a:lnTo>
                    <a:pt x="363" y="1168"/>
                  </a:lnTo>
                  <a:lnTo>
                    <a:pt x="363" y="1167"/>
                  </a:lnTo>
                  <a:lnTo>
                    <a:pt x="364" y="1167"/>
                  </a:lnTo>
                  <a:lnTo>
                    <a:pt x="364" y="1166"/>
                  </a:lnTo>
                  <a:lnTo>
                    <a:pt x="364" y="1164"/>
                  </a:lnTo>
                  <a:lnTo>
                    <a:pt x="364" y="1163"/>
                  </a:lnTo>
                  <a:lnTo>
                    <a:pt x="364" y="1161"/>
                  </a:lnTo>
                  <a:lnTo>
                    <a:pt x="364" y="1160"/>
                  </a:lnTo>
                  <a:lnTo>
                    <a:pt x="364" y="1158"/>
                  </a:lnTo>
                  <a:lnTo>
                    <a:pt x="363" y="1157"/>
                  </a:lnTo>
                  <a:lnTo>
                    <a:pt x="363" y="1155"/>
                  </a:lnTo>
                  <a:lnTo>
                    <a:pt x="363" y="1154"/>
                  </a:lnTo>
                  <a:lnTo>
                    <a:pt x="363" y="1152"/>
                  </a:lnTo>
                  <a:lnTo>
                    <a:pt x="363" y="1151"/>
                  </a:lnTo>
                  <a:lnTo>
                    <a:pt x="363" y="1149"/>
                  </a:lnTo>
                  <a:lnTo>
                    <a:pt x="363" y="1148"/>
                  </a:lnTo>
                  <a:lnTo>
                    <a:pt x="361" y="1148"/>
                  </a:lnTo>
                  <a:lnTo>
                    <a:pt x="361" y="1146"/>
                  </a:lnTo>
                  <a:lnTo>
                    <a:pt x="361" y="1145"/>
                  </a:lnTo>
                  <a:lnTo>
                    <a:pt x="361" y="1144"/>
                  </a:lnTo>
                  <a:lnTo>
                    <a:pt x="363" y="1144"/>
                  </a:lnTo>
                  <a:lnTo>
                    <a:pt x="363" y="1142"/>
                  </a:lnTo>
                  <a:lnTo>
                    <a:pt x="363" y="1141"/>
                  </a:lnTo>
                  <a:lnTo>
                    <a:pt x="363" y="1139"/>
                  </a:lnTo>
                  <a:lnTo>
                    <a:pt x="363" y="1138"/>
                  </a:lnTo>
                  <a:lnTo>
                    <a:pt x="361" y="1138"/>
                  </a:lnTo>
                  <a:lnTo>
                    <a:pt x="361" y="1136"/>
                  </a:lnTo>
                  <a:lnTo>
                    <a:pt x="361" y="1135"/>
                  </a:lnTo>
                  <a:lnTo>
                    <a:pt x="360" y="1135"/>
                  </a:lnTo>
                  <a:lnTo>
                    <a:pt x="360" y="1133"/>
                  </a:lnTo>
                  <a:lnTo>
                    <a:pt x="360" y="1132"/>
                  </a:lnTo>
                  <a:lnTo>
                    <a:pt x="358" y="1132"/>
                  </a:lnTo>
                  <a:lnTo>
                    <a:pt x="358" y="1130"/>
                  </a:lnTo>
                  <a:lnTo>
                    <a:pt x="358" y="1129"/>
                  </a:lnTo>
                  <a:lnTo>
                    <a:pt x="357" y="1129"/>
                  </a:lnTo>
                  <a:lnTo>
                    <a:pt x="357" y="1127"/>
                  </a:lnTo>
                  <a:lnTo>
                    <a:pt x="357" y="1126"/>
                  </a:lnTo>
                  <a:lnTo>
                    <a:pt x="356" y="1126"/>
                  </a:lnTo>
                  <a:lnTo>
                    <a:pt x="357" y="1126"/>
                  </a:lnTo>
                  <a:lnTo>
                    <a:pt x="357" y="1124"/>
                  </a:lnTo>
                  <a:lnTo>
                    <a:pt x="357" y="1123"/>
                  </a:lnTo>
                  <a:lnTo>
                    <a:pt x="358" y="1123"/>
                  </a:lnTo>
                  <a:lnTo>
                    <a:pt x="360" y="1123"/>
                  </a:lnTo>
                  <a:lnTo>
                    <a:pt x="360" y="1124"/>
                  </a:lnTo>
                  <a:lnTo>
                    <a:pt x="361" y="1124"/>
                  </a:lnTo>
                  <a:lnTo>
                    <a:pt x="363" y="1124"/>
                  </a:lnTo>
                  <a:lnTo>
                    <a:pt x="363" y="1123"/>
                  </a:lnTo>
                  <a:lnTo>
                    <a:pt x="363" y="1124"/>
                  </a:lnTo>
                  <a:lnTo>
                    <a:pt x="364" y="1124"/>
                  </a:lnTo>
                  <a:lnTo>
                    <a:pt x="366" y="1124"/>
                  </a:lnTo>
                  <a:lnTo>
                    <a:pt x="367" y="1124"/>
                  </a:lnTo>
                  <a:lnTo>
                    <a:pt x="369" y="1124"/>
                  </a:lnTo>
                  <a:lnTo>
                    <a:pt x="369" y="1126"/>
                  </a:lnTo>
                  <a:lnTo>
                    <a:pt x="370" y="1126"/>
                  </a:lnTo>
                  <a:lnTo>
                    <a:pt x="372" y="1124"/>
                  </a:lnTo>
                  <a:lnTo>
                    <a:pt x="372" y="1126"/>
                  </a:lnTo>
                  <a:lnTo>
                    <a:pt x="372" y="1127"/>
                  </a:lnTo>
                  <a:lnTo>
                    <a:pt x="373" y="1127"/>
                  </a:lnTo>
                  <a:lnTo>
                    <a:pt x="373" y="1126"/>
                  </a:lnTo>
                  <a:lnTo>
                    <a:pt x="373" y="1127"/>
                  </a:lnTo>
                  <a:lnTo>
                    <a:pt x="373" y="1129"/>
                  </a:lnTo>
                  <a:lnTo>
                    <a:pt x="375" y="1129"/>
                  </a:lnTo>
                  <a:lnTo>
                    <a:pt x="375" y="1130"/>
                  </a:lnTo>
                  <a:lnTo>
                    <a:pt x="375" y="1132"/>
                  </a:lnTo>
                  <a:lnTo>
                    <a:pt x="376" y="1132"/>
                  </a:lnTo>
                  <a:lnTo>
                    <a:pt x="376" y="1133"/>
                  </a:lnTo>
                  <a:lnTo>
                    <a:pt x="376" y="1135"/>
                  </a:lnTo>
                  <a:lnTo>
                    <a:pt x="376" y="1136"/>
                  </a:lnTo>
                  <a:lnTo>
                    <a:pt x="378" y="1136"/>
                  </a:lnTo>
                  <a:lnTo>
                    <a:pt x="378" y="1135"/>
                  </a:lnTo>
                  <a:lnTo>
                    <a:pt x="378" y="1136"/>
                  </a:lnTo>
                  <a:lnTo>
                    <a:pt x="379" y="1136"/>
                  </a:lnTo>
                  <a:lnTo>
                    <a:pt x="379" y="1138"/>
                  </a:lnTo>
                  <a:lnTo>
                    <a:pt x="381" y="1138"/>
                  </a:lnTo>
                  <a:lnTo>
                    <a:pt x="382" y="1138"/>
                  </a:lnTo>
                  <a:lnTo>
                    <a:pt x="383" y="1138"/>
                  </a:lnTo>
                  <a:lnTo>
                    <a:pt x="385" y="1138"/>
                  </a:lnTo>
                  <a:lnTo>
                    <a:pt x="385" y="1139"/>
                  </a:lnTo>
                  <a:lnTo>
                    <a:pt x="385" y="1141"/>
                  </a:lnTo>
                  <a:lnTo>
                    <a:pt x="386" y="1141"/>
                  </a:lnTo>
                  <a:lnTo>
                    <a:pt x="386" y="1139"/>
                  </a:lnTo>
                  <a:lnTo>
                    <a:pt x="388" y="1139"/>
                  </a:lnTo>
                  <a:lnTo>
                    <a:pt x="389" y="1139"/>
                  </a:lnTo>
                  <a:lnTo>
                    <a:pt x="391" y="1139"/>
                  </a:lnTo>
                  <a:lnTo>
                    <a:pt x="392" y="1139"/>
                  </a:lnTo>
                  <a:lnTo>
                    <a:pt x="392" y="1141"/>
                  </a:lnTo>
                  <a:lnTo>
                    <a:pt x="392" y="1139"/>
                  </a:lnTo>
                  <a:lnTo>
                    <a:pt x="394" y="1138"/>
                  </a:lnTo>
                  <a:lnTo>
                    <a:pt x="395" y="1138"/>
                  </a:lnTo>
                  <a:lnTo>
                    <a:pt x="397" y="1138"/>
                  </a:lnTo>
                  <a:lnTo>
                    <a:pt x="398" y="1138"/>
                  </a:lnTo>
                  <a:lnTo>
                    <a:pt x="398" y="1136"/>
                  </a:lnTo>
                  <a:lnTo>
                    <a:pt x="400" y="1136"/>
                  </a:lnTo>
                  <a:lnTo>
                    <a:pt x="400" y="1135"/>
                  </a:lnTo>
                  <a:lnTo>
                    <a:pt x="400" y="1136"/>
                  </a:lnTo>
                  <a:lnTo>
                    <a:pt x="401" y="1136"/>
                  </a:lnTo>
                  <a:lnTo>
                    <a:pt x="401" y="1138"/>
                  </a:lnTo>
                  <a:lnTo>
                    <a:pt x="403" y="1138"/>
                  </a:lnTo>
                  <a:lnTo>
                    <a:pt x="403" y="1136"/>
                  </a:lnTo>
                  <a:lnTo>
                    <a:pt x="404" y="1136"/>
                  </a:lnTo>
                  <a:lnTo>
                    <a:pt x="405" y="1136"/>
                  </a:lnTo>
                  <a:lnTo>
                    <a:pt x="405" y="1135"/>
                  </a:lnTo>
                  <a:lnTo>
                    <a:pt x="405" y="1133"/>
                  </a:lnTo>
                  <a:lnTo>
                    <a:pt x="407" y="1133"/>
                  </a:lnTo>
                  <a:lnTo>
                    <a:pt x="407" y="1135"/>
                  </a:lnTo>
                  <a:lnTo>
                    <a:pt x="407" y="1133"/>
                  </a:lnTo>
                  <a:lnTo>
                    <a:pt x="408" y="1133"/>
                  </a:lnTo>
                  <a:lnTo>
                    <a:pt x="408" y="1132"/>
                  </a:lnTo>
                  <a:lnTo>
                    <a:pt x="410" y="1132"/>
                  </a:lnTo>
                  <a:lnTo>
                    <a:pt x="410" y="1130"/>
                  </a:lnTo>
                  <a:lnTo>
                    <a:pt x="410" y="1129"/>
                  </a:lnTo>
                  <a:lnTo>
                    <a:pt x="410" y="1127"/>
                  </a:lnTo>
                  <a:lnTo>
                    <a:pt x="410" y="1126"/>
                  </a:lnTo>
                  <a:lnTo>
                    <a:pt x="411" y="1126"/>
                  </a:lnTo>
                  <a:lnTo>
                    <a:pt x="413" y="1126"/>
                  </a:lnTo>
                  <a:lnTo>
                    <a:pt x="413" y="1124"/>
                  </a:lnTo>
                  <a:lnTo>
                    <a:pt x="429" y="1101"/>
                  </a:lnTo>
                  <a:lnTo>
                    <a:pt x="427" y="1077"/>
                  </a:lnTo>
                  <a:lnTo>
                    <a:pt x="426" y="1064"/>
                  </a:lnTo>
                  <a:lnTo>
                    <a:pt x="425" y="1051"/>
                  </a:lnTo>
                  <a:lnTo>
                    <a:pt x="404" y="1039"/>
                  </a:lnTo>
                  <a:lnTo>
                    <a:pt x="403" y="1038"/>
                  </a:lnTo>
                  <a:lnTo>
                    <a:pt x="401" y="1036"/>
                  </a:lnTo>
                  <a:lnTo>
                    <a:pt x="391" y="1030"/>
                  </a:lnTo>
                  <a:lnTo>
                    <a:pt x="391" y="1029"/>
                  </a:lnTo>
                  <a:lnTo>
                    <a:pt x="389" y="1029"/>
                  </a:lnTo>
                  <a:lnTo>
                    <a:pt x="389" y="1028"/>
                  </a:lnTo>
                  <a:lnTo>
                    <a:pt x="388" y="1028"/>
                  </a:lnTo>
                  <a:lnTo>
                    <a:pt x="388" y="1026"/>
                  </a:lnTo>
                  <a:lnTo>
                    <a:pt x="388" y="1025"/>
                  </a:lnTo>
                  <a:lnTo>
                    <a:pt x="386" y="1025"/>
                  </a:lnTo>
                  <a:lnTo>
                    <a:pt x="386" y="1023"/>
                  </a:lnTo>
                  <a:lnTo>
                    <a:pt x="385" y="1023"/>
                  </a:lnTo>
                  <a:lnTo>
                    <a:pt x="385" y="1022"/>
                  </a:lnTo>
                  <a:lnTo>
                    <a:pt x="383" y="1022"/>
                  </a:lnTo>
                  <a:lnTo>
                    <a:pt x="382" y="1020"/>
                  </a:lnTo>
                  <a:lnTo>
                    <a:pt x="382" y="1019"/>
                  </a:lnTo>
                  <a:lnTo>
                    <a:pt x="382" y="1017"/>
                  </a:lnTo>
                  <a:lnTo>
                    <a:pt x="382" y="1016"/>
                  </a:lnTo>
                  <a:lnTo>
                    <a:pt x="381" y="1016"/>
                  </a:lnTo>
                  <a:lnTo>
                    <a:pt x="381" y="1014"/>
                  </a:lnTo>
                  <a:lnTo>
                    <a:pt x="381" y="1013"/>
                  </a:lnTo>
                  <a:lnTo>
                    <a:pt x="381" y="1011"/>
                  </a:lnTo>
                  <a:lnTo>
                    <a:pt x="379" y="1011"/>
                  </a:lnTo>
                  <a:lnTo>
                    <a:pt x="379" y="1010"/>
                  </a:lnTo>
                  <a:lnTo>
                    <a:pt x="378" y="1010"/>
                  </a:lnTo>
                  <a:lnTo>
                    <a:pt x="376" y="1008"/>
                  </a:lnTo>
                  <a:lnTo>
                    <a:pt x="376" y="1007"/>
                  </a:lnTo>
                  <a:lnTo>
                    <a:pt x="375" y="1007"/>
                  </a:lnTo>
                  <a:lnTo>
                    <a:pt x="373" y="1006"/>
                  </a:lnTo>
                  <a:lnTo>
                    <a:pt x="372" y="1006"/>
                  </a:lnTo>
                  <a:lnTo>
                    <a:pt x="372" y="1004"/>
                  </a:lnTo>
                  <a:lnTo>
                    <a:pt x="370" y="1004"/>
                  </a:lnTo>
                  <a:lnTo>
                    <a:pt x="369" y="1004"/>
                  </a:lnTo>
                  <a:lnTo>
                    <a:pt x="369" y="1003"/>
                  </a:lnTo>
                  <a:lnTo>
                    <a:pt x="367" y="1001"/>
                  </a:lnTo>
                  <a:lnTo>
                    <a:pt x="366" y="1000"/>
                  </a:lnTo>
                  <a:lnTo>
                    <a:pt x="366" y="998"/>
                  </a:lnTo>
                  <a:lnTo>
                    <a:pt x="366" y="997"/>
                  </a:lnTo>
                  <a:lnTo>
                    <a:pt x="366" y="995"/>
                  </a:lnTo>
                  <a:lnTo>
                    <a:pt x="364" y="992"/>
                  </a:lnTo>
                  <a:lnTo>
                    <a:pt x="363" y="991"/>
                  </a:lnTo>
                  <a:lnTo>
                    <a:pt x="363" y="989"/>
                  </a:lnTo>
                  <a:lnTo>
                    <a:pt x="361" y="988"/>
                  </a:lnTo>
                  <a:lnTo>
                    <a:pt x="361" y="986"/>
                  </a:lnTo>
                  <a:lnTo>
                    <a:pt x="360" y="986"/>
                  </a:lnTo>
                  <a:lnTo>
                    <a:pt x="360" y="985"/>
                  </a:lnTo>
                  <a:lnTo>
                    <a:pt x="358" y="985"/>
                  </a:lnTo>
                  <a:lnTo>
                    <a:pt x="358" y="983"/>
                  </a:lnTo>
                  <a:lnTo>
                    <a:pt x="358" y="982"/>
                  </a:lnTo>
                  <a:lnTo>
                    <a:pt x="357" y="981"/>
                  </a:lnTo>
                  <a:lnTo>
                    <a:pt x="357" y="979"/>
                  </a:lnTo>
                  <a:lnTo>
                    <a:pt x="357" y="978"/>
                  </a:lnTo>
                  <a:lnTo>
                    <a:pt x="356" y="976"/>
                  </a:lnTo>
                  <a:lnTo>
                    <a:pt x="356" y="975"/>
                  </a:lnTo>
                  <a:lnTo>
                    <a:pt x="354" y="975"/>
                  </a:lnTo>
                  <a:lnTo>
                    <a:pt x="354" y="973"/>
                  </a:lnTo>
                  <a:lnTo>
                    <a:pt x="356" y="973"/>
                  </a:lnTo>
                  <a:lnTo>
                    <a:pt x="356" y="972"/>
                  </a:lnTo>
                  <a:lnTo>
                    <a:pt x="357" y="972"/>
                  </a:lnTo>
                  <a:lnTo>
                    <a:pt x="358" y="972"/>
                  </a:lnTo>
                  <a:lnTo>
                    <a:pt x="358" y="970"/>
                  </a:lnTo>
                  <a:lnTo>
                    <a:pt x="358" y="969"/>
                  </a:lnTo>
                  <a:lnTo>
                    <a:pt x="358" y="967"/>
                  </a:lnTo>
                  <a:lnTo>
                    <a:pt x="357" y="967"/>
                  </a:lnTo>
                  <a:lnTo>
                    <a:pt x="357" y="966"/>
                  </a:lnTo>
                  <a:lnTo>
                    <a:pt x="357" y="964"/>
                  </a:lnTo>
                  <a:lnTo>
                    <a:pt x="357" y="963"/>
                  </a:lnTo>
                  <a:lnTo>
                    <a:pt x="358" y="963"/>
                  </a:lnTo>
                  <a:lnTo>
                    <a:pt x="357" y="961"/>
                  </a:lnTo>
                  <a:lnTo>
                    <a:pt x="356" y="961"/>
                  </a:lnTo>
                  <a:lnTo>
                    <a:pt x="356" y="960"/>
                  </a:lnTo>
                  <a:lnTo>
                    <a:pt x="356" y="959"/>
                  </a:lnTo>
                  <a:lnTo>
                    <a:pt x="354" y="960"/>
                  </a:lnTo>
                  <a:lnTo>
                    <a:pt x="353" y="960"/>
                  </a:lnTo>
                  <a:lnTo>
                    <a:pt x="351" y="960"/>
                  </a:lnTo>
                  <a:lnTo>
                    <a:pt x="351" y="959"/>
                  </a:lnTo>
                  <a:lnTo>
                    <a:pt x="353" y="959"/>
                  </a:lnTo>
                  <a:lnTo>
                    <a:pt x="353" y="957"/>
                  </a:lnTo>
                  <a:lnTo>
                    <a:pt x="353" y="956"/>
                  </a:lnTo>
                  <a:lnTo>
                    <a:pt x="353" y="954"/>
                  </a:lnTo>
                  <a:lnTo>
                    <a:pt x="353" y="953"/>
                  </a:lnTo>
                  <a:lnTo>
                    <a:pt x="353" y="951"/>
                  </a:lnTo>
                  <a:lnTo>
                    <a:pt x="353" y="950"/>
                  </a:lnTo>
                  <a:lnTo>
                    <a:pt x="353" y="948"/>
                  </a:lnTo>
                  <a:lnTo>
                    <a:pt x="353" y="947"/>
                  </a:lnTo>
                  <a:lnTo>
                    <a:pt x="351" y="947"/>
                  </a:lnTo>
                  <a:lnTo>
                    <a:pt x="351" y="945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2"/>
                  </a:lnTo>
                  <a:lnTo>
                    <a:pt x="350" y="941"/>
                  </a:lnTo>
                  <a:lnTo>
                    <a:pt x="350" y="939"/>
                  </a:lnTo>
                  <a:lnTo>
                    <a:pt x="350" y="938"/>
                  </a:lnTo>
                  <a:lnTo>
                    <a:pt x="348" y="937"/>
                  </a:lnTo>
                  <a:lnTo>
                    <a:pt x="350" y="937"/>
                  </a:lnTo>
                  <a:lnTo>
                    <a:pt x="348" y="935"/>
                  </a:lnTo>
                  <a:lnTo>
                    <a:pt x="350" y="935"/>
                  </a:lnTo>
                  <a:lnTo>
                    <a:pt x="350" y="934"/>
                  </a:lnTo>
                  <a:lnTo>
                    <a:pt x="348" y="934"/>
                  </a:lnTo>
                  <a:lnTo>
                    <a:pt x="348" y="932"/>
                  </a:lnTo>
                  <a:lnTo>
                    <a:pt x="350" y="932"/>
                  </a:lnTo>
                  <a:lnTo>
                    <a:pt x="350" y="931"/>
                  </a:lnTo>
                  <a:lnTo>
                    <a:pt x="350" y="929"/>
                  </a:lnTo>
                  <a:lnTo>
                    <a:pt x="350" y="928"/>
                  </a:lnTo>
                  <a:lnTo>
                    <a:pt x="350" y="926"/>
                  </a:lnTo>
                  <a:lnTo>
                    <a:pt x="351" y="926"/>
                  </a:lnTo>
                  <a:lnTo>
                    <a:pt x="351" y="925"/>
                  </a:lnTo>
                  <a:lnTo>
                    <a:pt x="351" y="923"/>
                  </a:lnTo>
                  <a:lnTo>
                    <a:pt x="353" y="922"/>
                  </a:lnTo>
                  <a:lnTo>
                    <a:pt x="353" y="920"/>
                  </a:lnTo>
                  <a:lnTo>
                    <a:pt x="353" y="919"/>
                  </a:lnTo>
                  <a:lnTo>
                    <a:pt x="354" y="919"/>
                  </a:lnTo>
                  <a:lnTo>
                    <a:pt x="354" y="917"/>
                  </a:lnTo>
                  <a:lnTo>
                    <a:pt x="356" y="917"/>
                  </a:lnTo>
                  <a:lnTo>
                    <a:pt x="356" y="916"/>
                  </a:lnTo>
                  <a:lnTo>
                    <a:pt x="354" y="914"/>
                  </a:lnTo>
                  <a:lnTo>
                    <a:pt x="356" y="914"/>
                  </a:lnTo>
                  <a:lnTo>
                    <a:pt x="356" y="913"/>
                  </a:lnTo>
                  <a:lnTo>
                    <a:pt x="356" y="912"/>
                  </a:lnTo>
                  <a:lnTo>
                    <a:pt x="357" y="912"/>
                  </a:lnTo>
                  <a:lnTo>
                    <a:pt x="357" y="910"/>
                  </a:lnTo>
                  <a:lnTo>
                    <a:pt x="357" y="909"/>
                  </a:lnTo>
                  <a:lnTo>
                    <a:pt x="358" y="909"/>
                  </a:lnTo>
                  <a:lnTo>
                    <a:pt x="358" y="907"/>
                  </a:lnTo>
                  <a:lnTo>
                    <a:pt x="358" y="906"/>
                  </a:lnTo>
                  <a:lnTo>
                    <a:pt x="360" y="906"/>
                  </a:lnTo>
                  <a:lnTo>
                    <a:pt x="360" y="904"/>
                  </a:lnTo>
                  <a:lnTo>
                    <a:pt x="361" y="904"/>
                  </a:lnTo>
                  <a:lnTo>
                    <a:pt x="363" y="903"/>
                  </a:lnTo>
                  <a:lnTo>
                    <a:pt x="364" y="903"/>
                  </a:lnTo>
                  <a:lnTo>
                    <a:pt x="364" y="901"/>
                  </a:lnTo>
                  <a:lnTo>
                    <a:pt x="364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7"/>
                  </a:lnTo>
                  <a:lnTo>
                    <a:pt x="367" y="897"/>
                  </a:lnTo>
                  <a:lnTo>
                    <a:pt x="367" y="895"/>
                  </a:lnTo>
                  <a:lnTo>
                    <a:pt x="369" y="895"/>
                  </a:lnTo>
                  <a:lnTo>
                    <a:pt x="369" y="894"/>
                  </a:lnTo>
                  <a:lnTo>
                    <a:pt x="370" y="892"/>
                  </a:lnTo>
                  <a:lnTo>
                    <a:pt x="370" y="891"/>
                  </a:lnTo>
                  <a:lnTo>
                    <a:pt x="372" y="891"/>
                  </a:lnTo>
                  <a:lnTo>
                    <a:pt x="372" y="890"/>
                  </a:lnTo>
                  <a:lnTo>
                    <a:pt x="372" y="888"/>
                  </a:lnTo>
                  <a:lnTo>
                    <a:pt x="373" y="888"/>
                  </a:lnTo>
                  <a:lnTo>
                    <a:pt x="373" y="887"/>
                  </a:lnTo>
                  <a:lnTo>
                    <a:pt x="375" y="887"/>
                  </a:lnTo>
                  <a:lnTo>
                    <a:pt x="375" y="885"/>
                  </a:lnTo>
                  <a:lnTo>
                    <a:pt x="375" y="884"/>
                  </a:lnTo>
                  <a:lnTo>
                    <a:pt x="376" y="884"/>
                  </a:lnTo>
                  <a:lnTo>
                    <a:pt x="376" y="882"/>
                  </a:lnTo>
                  <a:lnTo>
                    <a:pt x="378" y="882"/>
                  </a:lnTo>
                  <a:lnTo>
                    <a:pt x="378" y="881"/>
                  </a:lnTo>
                  <a:lnTo>
                    <a:pt x="379" y="881"/>
                  </a:lnTo>
                  <a:lnTo>
                    <a:pt x="381" y="881"/>
                  </a:lnTo>
                  <a:lnTo>
                    <a:pt x="381" y="879"/>
                  </a:lnTo>
                  <a:lnTo>
                    <a:pt x="382" y="879"/>
                  </a:lnTo>
                  <a:lnTo>
                    <a:pt x="383" y="878"/>
                  </a:lnTo>
                  <a:lnTo>
                    <a:pt x="383" y="876"/>
                  </a:lnTo>
                  <a:lnTo>
                    <a:pt x="385" y="875"/>
                  </a:lnTo>
                  <a:lnTo>
                    <a:pt x="386" y="875"/>
                  </a:lnTo>
                  <a:lnTo>
                    <a:pt x="388" y="873"/>
                  </a:lnTo>
                  <a:lnTo>
                    <a:pt x="388" y="872"/>
                  </a:lnTo>
                  <a:lnTo>
                    <a:pt x="389" y="872"/>
                  </a:lnTo>
                  <a:lnTo>
                    <a:pt x="391" y="870"/>
                  </a:lnTo>
                  <a:lnTo>
                    <a:pt x="392" y="870"/>
                  </a:lnTo>
                  <a:lnTo>
                    <a:pt x="392" y="869"/>
                  </a:lnTo>
                  <a:lnTo>
                    <a:pt x="394" y="869"/>
                  </a:lnTo>
                  <a:lnTo>
                    <a:pt x="395" y="869"/>
                  </a:lnTo>
                  <a:lnTo>
                    <a:pt x="395" y="867"/>
                  </a:lnTo>
                  <a:lnTo>
                    <a:pt x="397" y="866"/>
                  </a:lnTo>
                  <a:lnTo>
                    <a:pt x="397" y="865"/>
                  </a:lnTo>
                  <a:lnTo>
                    <a:pt x="398" y="863"/>
                  </a:lnTo>
                  <a:lnTo>
                    <a:pt x="397" y="863"/>
                  </a:lnTo>
                  <a:lnTo>
                    <a:pt x="397" y="862"/>
                  </a:lnTo>
                  <a:lnTo>
                    <a:pt x="397" y="859"/>
                  </a:lnTo>
                  <a:lnTo>
                    <a:pt x="397" y="856"/>
                  </a:lnTo>
                  <a:lnTo>
                    <a:pt x="398" y="854"/>
                  </a:lnTo>
                  <a:lnTo>
                    <a:pt x="397" y="853"/>
                  </a:lnTo>
                  <a:lnTo>
                    <a:pt x="397" y="851"/>
                  </a:lnTo>
                  <a:lnTo>
                    <a:pt x="398" y="850"/>
                  </a:lnTo>
                  <a:lnTo>
                    <a:pt x="398" y="848"/>
                  </a:lnTo>
                  <a:lnTo>
                    <a:pt x="398" y="847"/>
                  </a:lnTo>
                  <a:lnTo>
                    <a:pt x="398" y="845"/>
                  </a:lnTo>
                  <a:lnTo>
                    <a:pt x="398" y="844"/>
                  </a:lnTo>
                  <a:lnTo>
                    <a:pt x="398" y="843"/>
                  </a:lnTo>
                  <a:lnTo>
                    <a:pt x="397" y="841"/>
                  </a:lnTo>
                  <a:lnTo>
                    <a:pt x="398" y="840"/>
                  </a:lnTo>
                  <a:lnTo>
                    <a:pt x="398" y="838"/>
                  </a:lnTo>
                  <a:lnTo>
                    <a:pt x="398" y="837"/>
                  </a:lnTo>
                  <a:lnTo>
                    <a:pt x="398" y="835"/>
                  </a:lnTo>
                  <a:lnTo>
                    <a:pt x="397" y="835"/>
                  </a:lnTo>
                  <a:lnTo>
                    <a:pt x="398" y="834"/>
                  </a:lnTo>
                  <a:lnTo>
                    <a:pt x="398" y="832"/>
                  </a:lnTo>
                  <a:lnTo>
                    <a:pt x="398" y="831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8" y="829"/>
                  </a:lnTo>
                  <a:lnTo>
                    <a:pt x="398" y="828"/>
                  </a:lnTo>
                  <a:lnTo>
                    <a:pt x="398" y="826"/>
                  </a:lnTo>
                  <a:lnTo>
                    <a:pt x="398" y="825"/>
                  </a:lnTo>
                  <a:lnTo>
                    <a:pt x="398" y="823"/>
                  </a:lnTo>
                  <a:lnTo>
                    <a:pt x="398" y="822"/>
                  </a:lnTo>
                  <a:lnTo>
                    <a:pt x="398" y="821"/>
                  </a:lnTo>
                  <a:lnTo>
                    <a:pt x="398" y="819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398" y="815"/>
                  </a:lnTo>
                  <a:lnTo>
                    <a:pt x="398" y="813"/>
                  </a:lnTo>
                  <a:lnTo>
                    <a:pt x="397" y="813"/>
                  </a:lnTo>
                  <a:lnTo>
                    <a:pt x="395" y="813"/>
                  </a:lnTo>
                  <a:lnTo>
                    <a:pt x="394" y="813"/>
                  </a:lnTo>
                  <a:lnTo>
                    <a:pt x="392" y="812"/>
                  </a:lnTo>
                  <a:lnTo>
                    <a:pt x="391" y="812"/>
                  </a:lnTo>
                  <a:lnTo>
                    <a:pt x="391" y="810"/>
                  </a:lnTo>
                  <a:lnTo>
                    <a:pt x="389" y="810"/>
                  </a:lnTo>
                  <a:lnTo>
                    <a:pt x="388" y="810"/>
                  </a:lnTo>
                  <a:lnTo>
                    <a:pt x="388" y="809"/>
                  </a:lnTo>
                  <a:lnTo>
                    <a:pt x="386" y="809"/>
                  </a:lnTo>
                  <a:lnTo>
                    <a:pt x="385" y="809"/>
                  </a:lnTo>
                  <a:lnTo>
                    <a:pt x="385" y="807"/>
                  </a:lnTo>
                  <a:lnTo>
                    <a:pt x="383" y="807"/>
                  </a:lnTo>
                  <a:lnTo>
                    <a:pt x="382" y="807"/>
                  </a:lnTo>
                  <a:lnTo>
                    <a:pt x="382" y="806"/>
                  </a:lnTo>
                  <a:lnTo>
                    <a:pt x="381" y="806"/>
                  </a:lnTo>
                  <a:lnTo>
                    <a:pt x="381" y="804"/>
                  </a:lnTo>
                  <a:lnTo>
                    <a:pt x="381" y="803"/>
                  </a:lnTo>
                  <a:lnTo>
                    <a:pt x="381" y="801"/>
                  </a:lnTo>
                  <a:lnTo>
                    <a:pt x="381" y="800"/>
                  </a:lnTo>
                  <a:lnTo>
                    <a:pt x="381" y="798"/>
                  </a:lnTo>
                  <a:lnTo>
                    <a:pt x="381" y="797"/>
                  </a:lnTo>
                  <a:lnTo>
                    <a:pt x="381" y="796"/>
                  </a:lnTo>
                  <a:lnTo>
                    <a:pt x="379" y="793"/>
                  </a:lnTo>
                  <a:lnTo>
                    <a:pt x="379" y="791"/>
                  </a:lnTo>
                  <a:lnTo>
                    <a:pt x="379" y="788"/>
                  </a:lnTo>
                  <a:lnTo>
                    <a:pt x="379" y="787"/>
                  </a:lnTo>
                  <a:lnTo>
                    <a:pt x="379" y="785"/>
                  </a:lnTo>
                  <a:lnTo>
                    <a:pt x="379" y="784"/>
                  </a:lnTo>
                  <a:lnTo>
                    <a:pt x="379" y="782"/>
                  </a:lnTo>
                  <a:lnTo>
                    <a:pt x="379" y="781"/>
                  </a:lnTo>
                  <a:lnTo>
                    <a:pt x="379" y="779"/>
                  </a:lnTo>
                  <a:lnTo>
                    <a:pt x="379" y="778"/>
                  </a:lnTo>
                  <a:lnTo>
                    <a:pt x="378" y="778"/>
                  </a:lnTo>
                  <a:lnTo>
                    <a:pt x="378" y="776"/>
                  </a:lnTo>
                  <a:lnTo>
                    <a:pt x="378" y="775"/>
                  </a:lnTo>
                  <a:lnTo>
                    <a:pt x="378" y="774"/>
                  </a:lnTo>
                  <a:lnTo>
                    <a:pt x="378" y="772"/>
                  </a:lnTo>
                  <a:lnTo>
                    <a:pt x="379" y="772"/>
                  </a:lnTo>
                  <a:lnTo>
                    <a:pt x="379" y="771"/>
                  </a:lnTo>
                  <a:lnTo>
                    <a:pt x="381" y="771"/>
                  </a:lnTo>
                  <a:lnTo>
                    <a:pt x="381" y="769"/>
                  </a:lnTo>
                  <a:lnTo>
                    <a:pt x="382" y="769"/>
                  </a:lnTo>
                  <a:lnTo>
                    <a:pt x="382" y="768"/>
                  </a:lnTo>
                  <a:lnTo>
                    <a:pt x="383" y="768"/>
                  </a:lnTo>
                  <a:lnTo>
                    <a:pt x="383" y="766"/>
                  </a:lnTo>
                  <a:lnTo>
                    <a:pt x="383" y="765"/>
                  </a:lnTo>
                  <a:lnTo>
                    <a:pt x="383" y="763"/>
                  </a:lnTo>
                  <a:lnTo>
                    <a:pt x="383" y="762"/>
                  </a:lnTo>
                  <a:lnTo>
                    <a:pt x="382" y="760"/>
                  </a:lnTo>
                  <a:lnTo>
                    <a:pt x="382" y="759"/>
                  </a:lnTo>
                  <a:lnTo>
                    <a:pt x="382" y="757"/>
                  </a:lnTo>
                  <a:lnTo>
                    <a:pt x="381" y="757"/>
                  </a:lnTo>
                  <a:lnTo>
                    <a:pt x="381" y="756"/>
                  </a:lnTo>
                  <a:lnTo>
                    <a:pt x="381" y="754"/>
                  </a:lnTo>
                  <a:lnTo>
                    <a:pt x="381" y="753"/>
                  </a:lnTo>
                  <a:lnTo>
                    <a:pt x="381" y="752"/>
                  </a:lnTo>
                  <a:lnTo>
                    <a:pt x="379" y="750"/>
                  </a:lnTo>
                  <a:lnTo>
                    <a:pt x="379" y="749"/>
                  </a:lnTo>
                  <a:lnTo>
                    <a:pt x="381" y="749"/>
                  </a:lnTo>
                  <a:lnTo>
                    <a:pt x="381" y="747"/>
                  </a:lnTo>
                  <a:lnTo>
                    <a:pt x="381" y="746"/>
                  </a:lnTo>
                  <a:lnTo>
                    <a:pt x="379" y="744"/>
                  </a:lnTo>
                  <a:lnTo>
                    <a:pt x="379" y="743"/>
                  </a:lnTo>
                  <a:lnTo>
                    <a:pt x="378" y="741"/>
                  </a:lnTo>
                  <a:lnTo>
                    <a:pt x="378" y="740"/>
                  </a:lnTo>
                  <a:lnTo>
                    <a:pt x="378" y="738"/>
                  </a:lnTo>
                  <a:lnTo>
                    <a:pt x="378" y="737"/>
                  </a:lnTo>
                  <a:lnTo>
                    <a:pt x="376" y="716"/>
                  </a:lnTo>
                  <a:lnTo>
                    <a:pt x="375" y="696"/>
                  </a:lnTo>
                  <a:lnTo>
                    <a:pt x="372" y="659"/>
                  </a:lnTo>
                  <a:lnTo>
                    <a:pt x="370" y="646"/>
                  </a:lnTo>
                  <a:lnTo>
                    <a:pt x="369" y="625"/>
                  </a:lnTo>
                  <a:lnTo>
                    <a:pt x="366" y="586"/>
                  </a:lnTo>
                  <a:lnTo>
                    <a:pt x="366" y="577"/>
                  </a:lnTo>
                  <a:lnTo>
                    <a:pt x="366" y="565"/>
                  </a:lnTo>
                  <a:lnTo>
                    <a:pt x="367" y="565"/>
                  </a:lnTo>
                  <a:lnTo>
                    <a:pt x="367" y="567"/>
                  </a:lnTo>
                  <a:lnTo>
                    <a:pt x="369" y="567"/>
                  </a:lnTo>
                  <a:lnTo>
                    <a:pt x="370" y="567"/>
                  </a:lnTo>
                  <a:lnTo>
                    <a:pt x="370" y="565"/>
                  </a:lnTo>
                  <a:lnTo>
                    <a:pt x="372" y="565"/>
                  </a:lnTo>
                  <a:lnTo>
                    <a:pt x="372" y="567"/>
                  </a:lnTo>
                  <a:lnTo>
                    <a:pt x="373" y="567"/>
                  </a:lnTo>
                  <a:lnTo>
                    <a:pt x="375" y="567"/>
                  </a:lnTo>
                  <a:lnTo>
                    <a:pt x="376" y="567"/>
                  </a:lnTo>
                  <a:lnTo>
                    <a:pt x="378" y="567"/>
                  </a:lnTo>
                  <a:lnTo>
                    <a:pt x="379" y="567"/>
                  </a:lnTo>
                  <a:lnTo>
                    <a:pt x="381" y="568"/>
                  </a:lnTo>
                  <a:lnTo>
                    <a:pt x="382" y="568"/>
                  </a:lnTo>
                  <a:lnTo>
                    <a:pt x="382" y="569"/>
                  </a:lnTo>
                  <a:lnTo>
                    <a:pt x="383" y="569"/>
                  </a:lnTo>
                  <a:lnTo>
                    <a:pt x="385" y="569"/>
                  </a:lnTo>
                  <a:lnTo>
                    <a:pt x="385" y="571"/>
                  </a:lnTo>
                  <a:lnTo>
                    <a:pt x="386" y="571"/>
                  </a:lnTo>
                  <a:lnTo>
                    <a:pt x="386" y="569"/>
                  </a:lnTo>
                  <a:lnTo>
                    <a:pt x="388" y="569"/>
                  </a:lnTo>
                  <a:lnTo>
                    <a:pt x="389" y="569"/>
                  </a:lnTo>
                  <a:lnTo>
                    <a:pt x="391" y="569"/>
                  </a:lnTo>
                  <a:lnTo>
                    <a:pt x="392" y="569"/>
                  </a:lnTo>
                  <a:lnTo>
                    <a:pt x="394" y="569"/>
                  </a:lnTo>
                  <a:lnTo>
                    <a:pt x="394" y="568"/>
                  </a:lnTo>
                  <a:lnTo>
                    <a:pt x="394" y="569"/>
                  </a:lnTo>
                  <a:lnTo>
                    <a:pt x="395" y="569"/>
                  </a:lnTo>
                  <a:lnTo>
                    <a:pt x="395" y="571"/>
                  </a:lnTo>
                  <a:lnTo>
                    <a:pt x="397" y="571"/>
                  </a:lnTo>
                  <a:lnTo>
                    <a:pt x="397" y="572"/>
                  </a:lnTo>
                  <a:lnTo>
                    <a:pt x="398" y="572"/>
                  </a:lnTo>
                  <a:lnTo>
                    <a:pt x="398" y="574"/>
                  </a:lnTo>
                  <a:lnTo>
                    <a:pt x="400" y="574"/>
                  </a:lnTo>
                  <a:lnTo>
                    <a:pt x="400" y="575"/>
                  </a:lnTo>
                  <a:lnTo>
                    <a:pt x="400" y="577"/>
                  </a:lnTo>
                  <a:lnTo>
                    <a:pt x="400" y="575"/>
                  </a:lnTo>
                  <a:lnTo>
                    <a:pt x="401" y="575"/>
                  </a:lnTo>
                  <a:lnTo>
                    <a:pt x="401" y="577"/>
                  </a:lnTo>
                  <a:lnTo>
                    <a:pt x="403" y="577"/>
                  </a:lnTo>
                  <a:lnTo>
                    <a:pt x="404" y="577"/>
                  </a:lnTo>
                  <a:lnTo>
                    <a:pt x="404" y="575"/>
                  </a:lnTo>
                  <a:lnTo>
                    <a:pt x="405" y="575"/>
                  </a:lnTo>
                  <a:lnTo>
                    <a:pt x="407" y="575"/>
                  </a:lnTo>
                  <a:lnTo>
                    <a:pt x="408" y="575"/>
                  </a:lnTo>
                  <a:lnTo>
                    <a:pt x="410" y="575"/>
                  </a:lnTo>
                  <a:lnTo>
                    <a:pt x="410" y="577"/>
                  </a:lnTo>
                  <a:lnTo>
                    <a:pt x="410" y="578"/>
                  </a:lnTo>
                  <a:lnTo>
                    <a:pt x="411" y="578"/>
                  </a:lnTo>
                  <a:lnTo>
                    <a:pt x="411" y="580"/>
                  </a:lnTo>
                  <a:lnTo>
                    <a:pt x="413" y="580"/>
                  </a:lnTo>
                  <a:lnTo>
                    <a:pt x="413" y="581"/>
                  </a:lnTo>
                  <a:lnTo>
                    <a:pt x="413" y="583"/>
                  </a:lnTo>
                  <a:lnTo>
                    <a:pt x="413" y="584"/>
                  </a:lnTo>
                  <a:lnTo>
                    <a:pt x="414" y="584"/>
                  </a:lnTo>
                  <a:lnTo>
                    <a:pt x="414" y="586"/>
                  </a:lnTo>
                  <a:lnTo>
                    <a:pt x="416" y="586"/>
                  </a:lnTo>
                  <a:lnTo>
                    <a:pt x="417" y="586"/>
                  </a:lnTo>
                  <a:lnTo>
                    <a:pt x="419" y="586"/>
                  </a:lnTo>
                  <a:lnTo>
                    <a:pt x="420" y="586"/>
                  </a:lnTo>
                  <a:lnTo>
                    <a:pt x="422" y="587"/>
                  </a:lnTo>
                  <a:lnTo>
                    <a:pt x="423" y="589"/>
                  </a:lnTo>
                  <a:lnTo>
                    <a:pt x="425" y="589"/>
                  </a:lnTo>
                  <a:lnTo>
                    <a:pt x="426" y="589"/>
                  </a:lnTo>
                  <a:lnTo>
                    <a:pt x="426" y="587"/>
                  </a:lnTo>
                  <a:lnTo>
                    <a:pt x="427" y="587"/>
                  </a:lnTo>
                  <a:lnTo>
                    <a:pt x="427" y="589"/>
                  </a:lnTo>
                  <a:lnTo>
                    <a:pt x="429" y="589"/>
                  </a:lnTo>
                  <a:lnTo>
                    <a:pt x="430" y="589"/>
                  </a:lnTo>
                  <a:lnTo>
                    <a:pt x="432" y="589"/>
                  </a:lnTo>
                  <a:lnTo>
                    <a:pt x="433" y="589"/>
                  </a:lnTo>
                  <a:lnTo>
                    <a:pt x="435" y="589"/>
                  </a:lnTo>
                  <a:lnTo>
                    <a:pt x="435" y="590"/>
                  </a:lnTo>
                  <a:lnTo>
                    <a:pt x="435" y="589"/>
                  </a:lnTo>
                  <a:lnTo>
                    <a:pt x="436" y="589"/>
                  </a:lnTo>
                  <a:lnTo>
                    <a:pt x="436" y="590"/>
                  </a:lnTo>
                  <a:lnTo>
                    <a:pt x="438" y="590"/>
                  </a:lnTo>
                  <a:lnTo>
                    <a:pt x="439" y="590"/>
                  </a:lnTo>
                  <a:lnTo>
                    <a:pt x="441" y="590"/>
                  </a:lnTo>
                  <a:lnTo>
                    <a:pt x="442" y="590"/>
                  </a:lnTo>
                  <a:lnTo>
                    <a:pt x="444" y="590"/>
                  </a:lnTo>
                  <a:lnTo>
                    <a:pt x="445" y="590"/>
                  </a:lnTo>
                  <a:lnTo>
                    <a:pt x="447" y="590"/>
                  </a:lnTo>
                  <a:lnTo>
                    <a:pt x="448" y="590"/>
                  </a:lnTo>
                  <a:lnTo>
                    <a:pt x="448" y="589"/>
                  </a:lnTo>
                  <a:lnTo>
                    <a:pt x="450" y="589"/>
                  </a:lnTo>
                  <a:lnTo>
                    <a:pt x="451" y="587"/>
                  </a:lnTo>
                  <a:lnTo>
                    <a:pt x="451" y="586"/>
                  </a:lnTo>
                  <a:lnTo>
                    <a:pt x="452" y="586"/>
                  </a:lnTo>
                  <a:lnTo>
                    <a:pt x="452" y="584"/>
                  </a:lnTo>
                  <a:lnTo>
                    <a:pt x="451" y="584"/>
                  </a:lnTo>
                  <a:lnTo>
                    <a:pt x="452" y="583"/>
                  </a:lnTo>
                  <a:lnTo>
                    <a:pt x="454" y="583"/>
                  </a:lnTo>
                  <a:lnTo>
                    <a:pt x="454" y="581"/>
                  </a:lnTo>
                  <a:lnTo>
                    <a:pt x="454" y="580"/>
                  </a:lnTo>
                  <a:lnTo>
                    <a:pt x="454" y="578"/>
                  </a:lnTo>
                  <a:lnTo>
                    <a:pt x="454" y="577"/>
                  </a:lnTo>
                  <a:lnTo>
                    <a:pt x="454" y="575"/>
                  </a:lnTo>
                  <a:lnTo>
                    <a:pt x="455" y="575"/>
                  </a:lnTo>
                  <a:lnTo>
                    <a:pt x="455" y="574"/>
                  </a:lnTo>
                  <a:lnTo>
                    <a:pt x="457" y="574"/>
                  </a:lnTo>
                  <a:lnTo>
                    <a:pt x="455" y="574"/>
                  </a:lnTo>
                  <a:lnTo>
                    <a:pt x="457" y="572"/>
                  </a:lnTo>
                  <a:lnTo>
                    <a:pt x="458" y="572"/>
                  </a:lnTo>
                  <a:lnTo>
                    <a:pt x="458" y="571"/>
                  </a:lnTo>
                  <a:lnTo>
                    <a:pt x="458" y="569"/>
                  </a:lnTo>
                  <a:lnTo>
                    <a:pt x="460" y="569"/>
                  </a:lnTo>
                  <a:lnTo>
                    <a:pt x="461" y="569"/>
                  </a:lnTo>
                  <a:lnTo>
                    <a:pt x="461" y="568"/>
                  </a:lnTo>
                  <a:lnTo>
                    <a:pt x="463" y="569"/>
                  </a:lnTo>
                  <a:lnTo>
                    <a:pt x="463" y="568"/>
                  </a:lnTo>
                  <a:lnTo>
                    <a:pt x="463" y="567"/>
                  </a:lnTo>
                  <a:lnTo>
                    <a:pt x="464" y="567"/>
                  </a:lnTo>
                  <a:lnTo>
                    <a:pt x="464" y="565"/>
                  </a:lnTo>
                  <a:lnTo>
                    <a:pt x="464" y="564"/>
                  </a:lnTo>
                  <a:lnTo>
                    <a:pt x="464" y="562"/>
                  </a:lnTo>
                  <a:lnTo>
                    <a:pt x="466" y="562"/>
                  </a:lnTo>
                  <a:lnTo>
                    <a:pt x="467" y="562"/>
                  </a:lnTo>
                  <a:lnTo>
                    <a:pt x="467" y="561"/>
                  </a:lnTo>
                  <a:lnTo>
                    <a:pt x="469" y="561"/>
                  </a:lnTo>
                  <a:lnTo>
                    <a:pt x="469" y="559"/>
                  </a:lnTo>
                  <a:lnTo>
                    <a:pt x="470" y="559"/>
                  </a:lnTo>
                  <a:lnTo>
                    <a:pt x="472" y="559"/>
                  </a:lnTo>
                  <a:lnTo>
                    <a:pt x="472" y="558"/>
                  </a:lnTo>
                  <a:lnTo>
                    <a:pt x="470" y="558"/>
                  </a:lnTo>
                  <a:lnTo>
                    <a:pt x="472" y="558"/>
                  </a:lnTo>
                  <a:lnTo>
                    <a:pt x="472" y="556"/>
                  </a:lnTo>
                  <a:lnTo>
                    <a:pt x="472" y="555"/>
                  </a:lnTo>
                  <a:lnTo>
                    <a:pt x="472" y="553"/>
                  </a:lnTo>
                  <a:lnTo>
                    <a:pt x="472" y="552"/>
                  </a:lnTo>
                  <a:lnTo>
                    <a:pt x="472" y="550"/>
                  </a:lnTo>
                  <a:lnTo>
                    <a:pt x="472" y="549"/>
                  </a:lnTo>
                  <a:lnTo>
                    <a:pt x="473" y="549"/>
                  </a:lnTo>
                  <a:lnTo>
                    <a:pt x="473" y="547"/>
                  </a:lnTo>
                  <a:lnTo>
                    <a:pt x="473" y="546"/>
                  </a:lnTo>
                  <a:lnTo>
                    <a:pt x="474" y="546"/>
                  </a:lnTo>
                  <a:lnTo>
                    <a:pt x="474" y="544"/>
                  </a:lnTo>
                  <a:lnTo>
                    <a:pt x="474" y="543"/>
                  </a:lnTo>
                  <a:lnTo>
                    <a:pt x="474" y="542"/>
                  </a:lnTo>
                  <a:lnTo>
                    <a:pt x="473" y="542"/>
                  </a:lnTo>
                  <a:lnTo>
                    <a:pt x="473" y="540"/>
                  </a:lnTo>
                  <a:lnTo>
                    <a:pt x="473" y="539"/>
                  </a:lnTo>
                  <a:lnTo>
                    <a:pt x="473" y="537"/>
                  </a:lnTo>
                  <a:lnTo>
                    <a:pt x="473" y="536"/>
                  </a:lnTo>
                  <a:lnTo>
                    <a:pt x="473" y="534"/>
                  </a:lnTo>
                  <a:lnTo>
                    <a:pt x="473" y="533"/>
                  </a:lnTo>
                  <a:lnTo>
                    <a:pt x="474" y="533"/>
                  </a:lnTo>
                  <a:lnTo>
                    <a:pt x="474" y="531"/>
                  </a:lnTo>
                  <a:lnTo>
                    <a:pt x="476" y="531"/>
                  </a:lnTo>
                  <a:lnTo>
                    <a:pt x="477" y="530"/>
                  </a:lnTo>
                  <a:lnTo>
                    <a:pt x="477" y="528"/>
                  </a:lnTo>
                  <a:lnTo>
                    <a:pt x="477" y="527"/>
                  </a:lnTo>
                  <a:lnTo>
                    <a:pt x="479" y="525"/>
                  </a:lnTo>
                  <a:lnTo>
                    <a:pt x="479" y="524"/>
                  </a:lnTo>
                  <a:lnTo>
                    <a:pt x="479" y="522"/>
                  </a:lnTo>
                  <a:lnTo>
                    <a:pt x="480" y="522"/>
                  </a:lnTo>
                  <a:lnTo>
                    <a:pt x="479" y="521"/>
                  </a:lnTo>
                  <a:lnTo>
                    <a:pt x="480" y="521"/>
                  </a:lnTo>
                  <a:lnTo>
                    <a:pt x="479" y="521"/>
                  </a:lnTo>
                  <a:lnTo>
                    <a:pt x="480" y="520"/>
                  </a:lnTo>
                  <a:lnTo>
                    <a:pt x="480" y="518"/>
                  </a:lnTo>
                  <a:lnTo>
                    <a:pt x="479" y="518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80" y="514"/>
                  </a:lnTo>
                  <a:lnTo>
                    <a:pt x="480" y="512"/>
                  </a:lnTo>
                  <a:lnTo>
                    <a:pt x="480" y="511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6"/>
                  </a:lnTo>
                  <a:lnTo>
                    <a:pt x="479" y="506"/>
                  </a:lnTo>
                  <a:lnTo>
                    <a:pt x="480" y="505"/>
                  </a:lnTo>
                  <a:lnTo>
                    <a:pt x="479" y="505"/>
                  </a:lnTo>
                  <a:lnTo>
                    <a:pt x="479" y="503"/>
                  </a:lnTo>
                  <a:lnTo>
                    <a:pt x="477" y="503"/>
                  </a:lnTo>
                  <a:lnTo>
                    <a:pt x="477" y="502"/>
                  </a:lnTo>
                  <a:lnTo>
                    <a:pt x="476" y="502"/>
                  </a:lnTo>
                  <a:lnTo>
                    <a:pt x="474" y="502"/>
                  </a:lnTo>
                  <a:lnTo>
                    <a:pt x="474" y="500"/>
                  </a:lnTo>
                  <a:lnTo>
                    <a:pt x="474" y="499"/>
                  </a:lnTo>
                  <a:lnTo>
                    <a:pt x="474" y="497"/>
                  </a:lnTo>
                  <a:lnTo>
                    <a:pt x="473" y="497"/>
                  </a:lnTo>
                  <a:lnTo>
                    <a:pt x="473" y="496"/>
                  </a:lnTo>
                  <a:lnTo>
                    <a:pt x="472" y="495"/>
                  </a:lnTo>
                  <a:lnTo>
                    <a:pt x="470" y="493"/>
                  </a:lnTo>
                  <a:lnTo>
                    <a:pt x="469" y="493"/>
                  </a:lnTo>
                  <a:lnTo>
                    <a:pt x="469" y="492"/>
                  </a:lnTo>
                  <a:lnTo>
                    <a:pt x="469" y="490"/>
                  </a:lnTo>
                  <a:lnTo>
                    <a:pt x="469" y="489"/>
                  </a:lnTo>
                  <a:lnTo>
                    <a:pt x="469" y="487"/>
                  </a:lnTo>
                  <a:lnTo>
                    <a:pt x="469" y="486"/>
                  </a:lnTo>
                  <a:lnTo>
                    <a:pt x="469" y="484"/>
                  </a:lnTo>
                  <a:lnTo>
                    <a:pt x="469" y="483"/>
                  </a:lnTo>
                  <a:lnTo>
                    <a:pt x="467" y="483"/>
                  </a:lnTo>
                  <a:lnTo>
                    <a:pt x="466" y="483"/>
                  </a:lnTo>
                  <a:lnTo>
                    <a:pt x="466" y="481"/>
                  </a:lnTo>
                  <a:lnTo>
                    <a:pt x="464" y="481"/>
                  </a:lnTo>
                  <a:lnTo>
                    <a:pt x="463" y="481"/>
                  </a:lnTo>
                  <a:lnTo>
                    <a:pt x="463" y="480"/>
                  </a:lnTo>
                  <a:lnTo>
                    <a:pt x="461" y="480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8" y="475"/>
                  </a:lnTo>
                  <a:lnTo>
                    <a:pt x="458" y="474"/>
                  </a:lnTo>
                  <a:lnTo>
                    <a:pt x="457" y="473"/>
                  </a:lnTo>
                  <a:lnTo>
                    <a:pt x="457" y="471"/>
                  </a:lnTo>
                  <a:lnTo>
                    <a:pt x="457" y="470"/>
                  </a:lnTo>
                  <a:lnTo>
                    <a:pt x="455" y="468"/>
                  </a:lnTo>
                  <a:lnTo>
                    <a:pt x="455" y="467"/>
                  </a:lnTo>
                  <a:lnTo>
                    <a:pt x="454" y="467"/>
                  </a:lnTo>
                  <a:lnTo>
                    <a:pt x="452" y="467"/>
                  </a:lnTo>
                  <a:lnTo>
                    <a:pt x="451" y="467"/>
                  </a:lnTo>
                  <a:lnTo>
                    <a:pt x="451" y="465"/>
                  </a:lnTo>
                  <a:lnTo>
                    <a:pt x="450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7" y="462"/>
                  </a:lnTo>
                  <a:lnTo>
                    <a:pt x="445" y="462"/>
                  </a:lnTo>
                  <a:lnTo>
                    <a:pt x="445" y="461"/>
                  </a:lnTo>
                  <a:lnTo>
                    <a:pt x="445" y="459"/>
                  </a:lnTo>
                  <a:lnTo>
                    <a:pt x="444" y="459"/>
                  </a:lnTo>
                  <a:lnTo>
                    <a:pt x="444" y="458"/>
                  </a:lnTo>
                  <a:lnTo>
                    <a:pt x="442" y="458"/>
                  </a:lnTo>
                  <a:lnTo>
                    <a:pt x="442" y="456"/>
                  </a:lnTo>
                  <a:lnTo>
                    <a:pt x="441" y="456"/>
                  </a:lnTo>
                  <a:lnTo>
                    <a:pt x="441" y="455"/>
                  </a:lnTo>
                  <a:lnTo>
                    <a:pt x="439" y="455"/>
                  </a:lnTo>
                  <a:lnTo>
                    <a:pt x="439" y="453"/>
                  </a:lnTo>
                  <a:lnTo>
                    <a:pt x="438" y="453"/>
                  </a:lnTo>
                  <a:lnTo>
                    <a:pt x="438" y="452"/>
                  </a:lnTo>
                  <a:lnTo>
                    <a:pt x="436" y="452"/>
                  </a:lnTo>
                  <a:lnTo>
                    <a:pt x="436" y="451"/>
                  </a:lnTo>
                  <a:lnTo>
                    <a:pt x="436" y="449"/>
                  </a:lnTo>
                  <a:lnTo>
                    <a:pt x="435" y="449"/>
                  </a:lnTo>
                  <a:lnTo>
                    <a:pt x="435" y="448"/>
                  </a:lnTo>
                  <a:lnTo>
                    <a:pt x="433" y="448"/>
                  </a:lnTo>
                  <a:lnTo>
                    <a:pt x="433" y="446"/>
                  </a:lnTo>
                  <a:lnTo>
                    <a:pt x="433" y="445"/>
                  </a:lnTo>
                  <a:lnTo>
                    <a:pt x="433" y="443"/>
                  </a:lnTo>
                  <a:lnTo>
                    <a:pt x="433" y="442"/>
                  </a:lnTo>
                  <a:lnTo>
                    <a:pt x="433" y="440"/>
                  </a:lnTo>
                  <a:lnTo>
                    <a:pt x="435" y="439"/>
                  </a:lnTo>
                  <a:lnTo>
                    <a:pt x="435" y="437"/>
                  </a:lnTo>
                  <a:lnTo>
                    <a:pt x="435" y="436"/>
                  </a:lnTo>
                  <a:lnTo>
                    <a:pt x="436" y="434"/>
                  </a:lnTo>
                  <a:lnTo>
                    <a:pt x="436" y="433"/>
                  </a:lnTo>
                  <a:lnTo>
                    <a:pt x="436" y="431"/>
                  </a:lnTo>
                  <a:lnTo>
                    <a:pt x="435" y="430"/>
                  </a:lnTo>
                  <a:lnTo>
                    <a:pt x="435" y="428"/>
                  </a:lnTo>
                  <a:lnTo>
                    <a:pt x="435" y="427"/>
                  </a:lnTo>
                  <a:lnTo>
                    <a:pt x="433" y="427"/>
                  </a:lnTo>
                  <a:lnTo>
                    <a:pt x="433" y="426"/>
                  </a:lnTo>
                  <a:lnTo>
                    <a:pt x="433" y="424"/>
                  </a:lnTo>
                  <a:lnTo>
                    <a:pt x="433" y="423"/>
                  </a:lnTo>
                  <a:lnTo>
                    <a:pt x="433" y="421"/>
                  </a:lnTo>
                  <a:lnTo>
                    <a:pt x="433" y="420"/>
                  </a:lnTo>
                  <a:lnTo>
                    <a:pt x="432" y="420"/>
                  </a:lnTo>
                  <a:lnTo>
                    <a:pt x="432" y="418"/>
                  </a:lnTo>
                  <a:lnTo>
                    <a:pt x="432" y="417"/>
                  </a:lnTo>
                  <a:lnTo>
                    <a:pt x="430" y="417"/>
                  </a:lnTo>
                  <a:lnTo>
                    <a:pt x="430" y="415"/>
                  </a:lnTo>
                  <a:lnTo>
                    <a:pt x="429" y="415"/>
                  </a:lnTo>
                  <a:lnTo>
                    <a:pt x="429" y="414"/>
                  </a:lnTo>
                  <a:lnTo>
                    <a:pt x="427" y="414"/>
                  </a:lnTo>
                  <a:lnTo>
                    <a:pt x="427" y="412"/>
                  </a:lnTo>
                  <a:lnTo>
                    <a:pt x="427" y="411"/>
                  </a:lnTo>
                  <a:lnTo>
                    <a:pt x="426" y="411"/>
                  </a:lnTo>
                  <a:lnTo>
                    <a:pt x="426" y="409"/>
                  </a:lnTo>
                  <a:lnTo>
                    <a:pt x="426" y="408"/>
                  </a:lnTo>
                  <a:lnTo>
                    <a:pt x="426" y="406"/>
                  </a:lnTo>
                  <a:lnTo>
                    <a:pt x="427" y="405"/>
                  </a:lnTo>
                  <a:lnTo>
                    <a:pt x="427" y="404"/>
                  </a:lnTo>
                  <a:lnTo>
                    <a:pt x="397" y="379"/>
                  </a:lnTo>
                  <a:lnTo>
                    <a:pt x="342" y="285"/>
                  </a:lnTo>
                  <a:lnTo>
                    <a:pt x="342" y="283"/>
                  </a:lnTo>
                  <a:lnTo>
                    <a:pt x="344" y="282"/>
                  </a:lnTo>
                  <a:lnTo>
                    <a:pt x="350" y="279"/>
                  </a:lnTo>
                  <a:lnTo>
                    <a:pt x="634" y="0"/>
                  </a:lnTo>
                  <a:lnTo>
                    <a:pt x="637" y="1"/>
                  </a:lnTo>
                  <a:lnTo>
                    <a:pt x="652" y="9"/>
                  </a:lnTo>
                  <a:lnTo>
                    <a:pt x="667" y="19"/>
                  </a:lnTo>
                  <a:lnTo>
                    <a:pt x="674" y="29"/>
                  </a:lnTo>
                  <a:lnTo>
                    <a:pt x="690" y="75"/>
                  </a:lnTo>
                  <a:lnTo>
                    <a:pt x="712" y="154"/>
                  </a:lnTo>
                  <a:lnTo>
                    <a:pt x="714" y="163"/>
                  </a:lnTo>
                  <a:lnTo>
                    <a:pt x="717" y="167"/>
                  </a:lnTo>
                  <a:lnTo>
                    <a:pt x="739" y="211"/>
                  </a:lnTo>
                  <a:lnTo>
                    <a:pt x="748" y="230"/>
                  </a:lnTo>
                  <a:lnTo>
                    <a:pt x="752" y="236"/>
                  </a:lnTo>
                  <a:lnTo>
                    <a:pt x="770" y="264"/>
                  </a:lnTo>
                  <a:lnTo>
                    <a:pt x="771" y="267"/>
                  </a:lnTo>
                  <a:lnTo>
                    <a:pt x="774" y="267"/>
                  </a:lnTo>
                  <a:lnTo>
                    <a:pt x="775" y="268"/>
                  </a:lnTo>
                  <a:lnTo>
                    <a:pt x="790" y="273"/>
                  </a:lnTo>
                  <a:lnTo>
                    <a:pt x="855" y="292"/>
                  </a:lnTo>
                  <a:lnTo>
                    <a:pt x="866" y="295"/>
                  </a:lnTo>
                  <a:lnTo>
                    <a:pt x="906" y="327"/>
                  </a:lnTo>
                  <a:lnTo>
                    <a:pt x="916" y="335"/>
                  </a:lnTo>
                  <a:lnTo>
                    <a:pt x="916" y="336"/>
                  </a:lnTo>
                  <a:lnTo>
                    <a:pt x="918" y="365"/>
                  </a:lnTo>
                  <a:lnTo>
                    <a:pt x="910" y="423"/>
                  </a:lnTo>
                  <a:lnTo>
                    <a:pt x="909" y="424"/>
                  </a:lnTo>
                  <a:lnTo>
                    <a:pt x="899" y="434"/>
                  </a:lnTo>
                  <a:lnTo>
                    <a:pt x="887" y="442"/>
                  </a:lnTo>
                  <a:lnTo>
                    <a:pt x="880" y="445"/>
                  </a:lnTo>
                  <a:lnTo>
                    <a:pt x="880" y="453"/>
                  </a:lnTo>
                  <a:lnTo>
                    <a:pt x="880" y="486"/>
                  </a:lnTo>
                  <a:lnTo>
                    <a:pt x="880" y="505"/>
                  </a:lnTo>
                  <a:lnTo>
                    <a:pt x="886" y="520"/>
                  </a:lnTo>
                  <a:lnTo>
                    <a:pt x="909" y="583"/>
                  </a:lnTo>
                  <a:lnTo>
                    <a:pt x="910" y="589"/>
                  </a:lnTo>
                  <a:lnTo>
                    <a:pt x="943" y="647"/>
                  </a:lnTo>
                  <a:lnTo>
                    <a:pt x="944" y="649"/>
                  </a:lnTo>
                  <a:lnTo>
                    <a:pt x="965" y="659"/>
                  </a:lnTo>
                  <a:lnTo>
                    <a:pt x="975" y="672"/>
                  </a:lnTo>
                  <a:lnTo>
                    <a:pt x="982" y="687"/>
                  </a:lnTo>
                  <a:lnTo>
                    <a:pt x="984" y="699"/>
                  </a:lnTo>
                  <a:lnTo>
                    <a:pt x="988" y="732"/>
                  </a:lnTo>
                  <a:lnTo>
                    <a:pt x="994" y="775"/>
                  </a:lnTo>
                  <a:lnTo>
                    <a:pt x="997" y="776"/>
                  </a:lnTo>
                  <a:lnTo>
                    <a:pt x="1004" y="785"/>
                  </a:lnTo>
                  <a:lnTo>
                    <a:pt x="1028" y="810"/>
                  </a:lnTo>
                  <a:lnTo>
                    <a:pt x="1031" y="816"/>
                  </a:lnTo>
                  <a:lnTo>
                    <a:pt x="1037" y="818"/>
                  </a:lnTo>
                  <a:lnTo>
                    <a:pt x="1038" y="821"/>
                  </a:lnTo>
                  <a:lnTo>
                    <a:pt x="1050" y="819"/>
                  </a:lnTo>
                  <a:lnTo>
                    <a:pt x="1054" y="819"/>
                  </a:lnTo>
                  <a:lnTo>
                    <a:pt x="1057" y="815"/>
                  </a:lnTo>
                  <a:lnTo>
                    <a:pt x="1063" y="812"/>
                  </a:lnTo>
                  <a:lnTo>
                    <a:pt x="1066" y="810"/>
                  </a:lnTo>
                  <a:lnTo>
                    <a:pt x="1093" y="826"/>
                  </a:lnTo>
                  <a:lnTo>
                    <a:pt x="1109" y="863"/>
                  </a:lnTo>
                  <a:lnTo>
                    <a:pt x="1113" y="917"/>
                  </a:lnTo>
                  <a:lnTo>
                    <a:pt x="1115" y="929"/>
                  </a:lnTo>
                  <a:lnTo>
                    <a:pt x="1135" y="963"/>
                  </a:lnTo>
                  <a:lnTo>
                    <a:pt x="1140" y="970"/>
                  </a:lnTo>
                  <a:lnTo>
                    <a:pt x="1145" y="979"/>
                  </a:lnTo>
                  <a:lnTo>
                    <a:pt x="1159" y="994"/>
                  </a:lnTo>
                  <a:lnTo>
                    <a:pt x="1185" y="1026"/>
                  </a:lnTo>
                  <a:lnTo>
                    <a:pt x="1167" y="1097"/>
                  </a:lnTo>
                  <a:lnTo>
                    <a:pt x="1169" y="1111"/>
                  </a:lnTo>
                  <a:lnTo>
                    <a:pt x="1172" y="1124"/>
                  </a:lnTo>
                  <a:lnTo>
                    <a:pt x="1191" y="1171"/>
                  </a:lnTo>
                  <a:lnTo>
                    <a:pt x="1206" y="1205"/>
                  </a:lnTo>
                  <a:lnTo>
                    <a:pt x="1207" y="1210"/>
                  </a:lnTo>
                  <a:lnTo>
                    <a:pt x="1236" y="1289"/>
                  </a:lnTo>
                  <a:lnTo>
                    <a:pt x="1242" y="1368"/>
                  </a:lnTo>
                  <a:lnTo>
                    <a:pt x="1245" y="1403"/>
                  </a:lnTo>
                  <a:lnTo>
                    <a:pt x="1242" y="1469"/>
                  </a:lnTo>
                  <a:lnTo>
                    <a:pt x="1239" y="1538"/>
                  </a:lnTo>
                  <a:lnTo>
                    <a:pt x="1216" y="1588"/>
                  </a:lnTo>
                  <a:lnTo>
                    <a:pt x="1206" y="1600"/>
                  </a:lnTo>
                  <a:lnTo>
                    <a:pt x="1194" y="1603"/>
                  </a:lnTo>
                  <a:lnTo>
                    <a:pt x="1191" y="1603"/>
                  </a:lnTo>
                  <a:lnTo>
                    <a:pt x="1181" y="1609"/>
                  </a:lnTo>
                  <a:lnTo>
                    <a:pt x="1179" y="1609"/>
                  </a:lnTo>
                  <a:lnTo>
                    <a:pt x="1170" y="1622"/>
                  </a:lnTo>
                  <a:lnTo>
                    <a:pt x="1164" y="1637"/>
                  </a:lnTo>
                  <a:lnTo>
                    <a:pt x="1157" y="1666"/>
                  </a:lnTo>
                  <a:lnTo>
                    <a:pt x="1151" y="1685"/>
                  </a:lnTo>
                  <a:lnTo>
                    <a:pt x="1116" y="1703"/>
                  </a:lnTo>
                  <a:lnTo>
                    <a:pt x="1115" y="1706"/>
                  </a:lnTo>
                  <a:lnTo>
                    <a:pt x="1116" y="1713"/>
                  </a:lnTo>
                  <a:lnTo>
                    <a:pt x="1116" y="1715"/>
                  </a:lnTo>
                  <a:lnTo>
                    <a:pt x="1120" y="173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3604" y="2221"/>
              <a:ext cx="741" cy="267"/>
            </a:xfrm>
            <a:custGeom>
              <a:avLst/>
              <a:gdLst/>
              <a:ahLst/>
              <a:cxnLst>
                <a:cxn ang="0">
                  <a:pos x="730" y="138"/>
                </a:cxn>
                <a:cxn ang="0">
                  <a:pos x="721" y="123"/>
                </a:cxn>
                <a:cxn ang="0">
                  <a:pos x="709" y="112"/>
                </a:cxn>
                <a:cxn ang="0">
                  <a:pos x="697" y="100"/>
                </a:cxn>
                <a:cxn ang="0">
                  <a:pos x="692" y="90"/>
                </a:cxn>
                <a:cxn ang="0">
                  <a:pos x="693" y="78"/>
                </a:cxn>
                <a:cxn ang="0">
                  <a:pos x="687" y="68"/>
                </a:cxn>
                <a:cxn ang="0">
                  <a:pos x="680" y="59"/>
                </a:cxn>
                <a:cxn ang="0">
                  <a:pos x="669" y="46"/>
                </a:cxn>
                <a:cxn ang="0">
                  <a:pos x="653" y="43"/>
                </a:cxn>
                <a:cxn ang="0">
                  <a:pos x="639" y="35"/>
                </a:cxn>
                <a:cxn ang="0">
                  <a:pos x="633" y="18"/>
                </a:cxn>
                <a:cxn ang="0">
                  <a:pos x="617" y="13"/>
                </a:cxn>
                <a:cxn ang="0">
                  <a:pos x="605" y="15"/>
                </a:cxn>
                <a:cxn ang="0">
                  <a:pos x="592" y="7"/>
                </a:cxn>
                <a:cxn ang="0">
                  <a:pos x="574" y="2"/>
                </a:cxn>
                <a:cxn ang="0">
                  <a:pos x="565" y="3"/>
                </a:cxn>
                <a:cxn ang="0">
                  <a:pos x="552" y="3"/>
                </a:cxn>
                <a:cxn ang="0">
                  <a:pos x="545" y="9"/>
                </a:cxn>
                <a:cxn ang="0">
                  <a:pos x="537" y="15"/>
                </a:cxn>
                <a:cxn ang="0">
                  <a:pos x="526" y="18"/>
                </a:cxn>
                <a:cxn ang="0">
                  <a:pos x="515" y="27"/>
                </a:cxn>
                <a:cxn ang="0">
                  <a:pos x="499" y="27"/>
                </a:cxn>
                <a:cxn ang="0">
                  <a:pos x="486" y="24"/>
                </a:cxn>
                <a:cxn ang="0">
                  <a:pos x="471" y="24"/>
                </a:cxn>
                <a:cxn ang="0">
                  <a:pos x="455" y="31"/>
                </a:cxn>
                <a:cxn ang="0">
                  <a:pos x="436" y="31"/>
                </a:cxn>
                <a:cxn ang="0">
                  <a:pos x="420" y="28"/>
                </a:cxn>
                <a:cxn ang="0">
                  <a:pos x="395" y="69"/>
                </a:cxn>
                <a:cxn ang="0">
                  <a:pos x="402" y="87"/>
                </a:cxn>
                <a:cxn ang="0">
                  <a:pos x="405" y="94"/>
                </a:cxn>
                <a:cxn ang="0">
                  <a:pos x="417" y="104"/>
                </a:cxn>
                <a:cxn ang="0">
                  <a:pos x="421" y="118"/>
                </a:cxn>
                <a:cxn ang="0">
                  <a:pos x="421" y="128"/>
                </a:cxn>
                <a:cxn ang="0">
                  <a:pos x="416" y="140"/>
                </a:cxn>
                <a:cxn ang="0">
                  <a:pos x="408" y="154"/>
                </a:cxn>
                <a:cxn ang="0">
                  <a:pos x="405" y="163"/>
                </a:cxn>
                <a:cxn ang="0">
                  <a:pos x="402" y="176"/>
                </a:cxn>
                <a:cxn ang="0">
                  <a:pos x="405" y="188"/>
                </a:cxn>
                <a:cxn ang="0">
                  <a:pos x="395" y="206"/>
                </a:cxn>
                <a:cxn ang="0">
                  <a:pos x="383" y="222"/>
                </a:cxn>
                <a:cxn ang="0">
                  <a:pos x="373" y="250"/>
                </a:cxn>
                <a:cxn ang="0">
                  <a:pos x="364" y="266"/>
                </a:cxn>
                <a:cxn ang="0">
                  <a:pos x="347" y="266"/>
                </a:cxn>
                <a:cxn ang="0">
                  <a:pos x="329" y="257"/>
                </a:cxn>
                <a:cxn ang="0">
                  <a:pos x="310" y="250"/>
                </a:cxn>
                <a:cxn ang="0">
                  <a:pos x="283" y="239"/>
                </a:cxn>
                <a:cxn ang="0">
                  <a:pos x="258" y="238"/>
                </a:cxn>
                <a:cxn ang="0">
                  <a:pos x="239" y="228"/>
                </a:cxn>
                <a:cxn ang="0">
                  <a:pos x="216" y="223"/>
                </a:cxn>
                <a:cxn ang="0">
                  <a:pos x="207" y="207"/>
                </a:cxn>
                <a:cxn ang="0">
                  <a:pos x="188" y="203"/>
                </a:cxn>
                <a:cxn ang="0">
                  <a:pos x="170" y="198"/>
                </a:cxn>
                <a:cxn ang="0">
                  <a:pos x="153" y="182"/>
                </a:cxn>
                <a:cxn ang="0">
                  <a:pos x="135" y="170"/>
                </a:cxn>
                <a:cxn ang="0">
                  <a:pos x="115" y="173"/>
                </a:cxn>
                <a:cxn ang="0">
                  <a:pos x="98" y="162"/>
                </a:cxn>
                <a:cxn ang="0">
                  <a:pos x="71" y="166"/>
                </a:cxn>
                <a:cxn ang="0">
                  <a:pos x="44" y="175"/>
                </a:cxn>
                <a:cxn ang="0">
                  <a:pos x="6" y="176"/>
                </a:cxn>
              </a:cxnLst>
              <a:rect l="0" t="0" r="r" b="b"/>
              <a:pathLst>
                <a:path w="741" h="267">
                  <a:moveTo>
                    <a:pt x="741" y="157"/>
                  </a:moveTo>
                  <a:lnTo>
                    <a:pt x="740" y="156"/>
                  </a:lnTo>
                  <a:lnTo>
                    <a:pt x="740" y="154"/>
                  </a:lnTo>
                  <a:lnTo>
                    <a:pt x="740" y="153"/>
                  </a:lnTo>
                  <a:lnTo>
                    <a:pt x="738" y="153"/>
                  </a:lnTo>
                  <a:lnTo>
                    <a:pt x="737" y="151"/>
                  </a:lnTo>
                  <a:lnTo>
                    <a:pt x="737" y="150"/>
                  </a:lnTo>
                  <a:lnTo>
                    <a:pt x="736" y="148"/>
                  </a:lnTo>
                  <a:lnTo>
                    <a:pt x="734" y="147"/>
                  </a:lnTo>
                  <a:lnTo>
                    <a:pt x="734" y="145"/>
                  </a:lnTo>
                  <a:lnTo>
                    <a:pt x="733" y="145"/>
                  </a:lnTo>
                  <a:lnTo>
                    <a:pt x="731" y="144"/>
                  </a:lnTo>
                  <a:lnTo>
                    <a:pt x="731" y="143"/>
                  </a:lnTo>
                  <a:lnTo>
                    <a:pt x="730" y="143"/>
                  </a:lnTo>
                  <a:lnTo>
                    <a:pt x="730" y="141"/>
                  </a:lnTo>
                  <a:lnTo>
                    <a:pt x="730" y="140"/>
                  </a:lnTo>
                  <a:lnTo>
                    <a:pt x="730" y="138"/>
                  </a:lnTo>
                  <a:lnTo>
                    <a:pt x="728" y="138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7" y="135"/>
                  </a:lnTo>
                  <a:lnTo>
                    <a:pt x="727" y="134"/>
                  </a:lnTo>
                  <a:lnTo>
                    <a:pt x="725" y="132"/>
                  </a:lnTo>
                  <a:lnTo>
                    <a:pt x="725" y="131"/>
                  </a:lnTo>
                  <a:lnTo>
                    <a:pt x="727" y="131"/>
                  </a:lnTo>
                  <a:lnTo>
                    <a:pt x="727" y="129"/>
                  </a:lnTo>
                  <a:lnTo>
                    <a:pt x="727" y="128"/>
                  </a:lnTo>
                  <a:lnTo>
                    <a:pt x="727" y="126"/>
                  </a:lnTo>
                  <a:lnTo>
                    <a:pt x="725" y="126"/>
                  </a:lnTo>
                  <a:lnTo>
                    <a:pt x="725" y="125"/>
                  </a:lnTo>
                  <a:lnTo>
                    <a:pt x="724" y="125"/>
                  </a:lnTo>
                  <a:lnTo>
                    <a:pt x="722" y="125"/>
                  </a:lnTo>
                  <a:lnTo>
                    <a:pt x="722" y="123"/>
                  </a:lnTo>
                  <a:lnTo>
                    <a:pt x="721" y="123"/>
                  </a:lnTo>
                  <a:lnTo>
                    <a:pt x="721" y="122"/>
                  </a:lnTo>
                  <a:lnTo>
                    <a:pt x="719" y="122"/>
                  </a:lnTo>
                  <a:lnTo>
                    <a:pt x="718" y="121"/>
                  </a:lnTo>
                  <a:lnTo>
                    <a:pt x="718" y="119"/>
                  </a:lnTo>
                  <a:lnTo>
                    <a:pt x="716" y="119"/>
                  </a:lnTo>
                  <a:lnTo>
                    <a:pt x="716" y="118"/>
                  </a:lnTo>
                  <a:lnTo>
                    <a:pt x="715" y="118"/>
                  </a:lnTo>
                  <a:lnTo>
                    <a:pt x="715" y="116"/>
                  </a:lnTo>
                  <a:lnTo>
                    <a:pt x="714" y="116"/>
                  </a:lnTo>
                  <a:lnTo>
                    <a:pt x="714" y="118"/>
                  </a:lnTo>
                  <a:lnTo>
                    <a:pt x="714" y="116"/>
                  </a:lnTo>
                  <a:lnTo>
                    <a:pt x="712" y="116"/>
                  </a:lnTo>
                  <a:lnTo>
                    <a:pt x="712" y="115"/>
                  </a:lnTo>
                  <a:lnTo>
                    <a:pt x="711" y="115"/>
                  </a:lnTo>
                  <a:lnTo>
                    <a:pt x="711" y="113"/>
                  </a:lnTo>
                  <a:lnTo>
                    <a:pt x="711" y="112"/>
                  </a:lnTo>
                  <a:lnTo>
                    <a:pt x="709" y="112"/>
                  </a:lnTo>
                  <a:lnTo>
                    <a:pt x="708" y="112"/>
                  </a:lnTo>
                  <a:lnTo>
                    <a:pt x="708" y="110"/>
                  </a:lnTo>
                  <a:lnTo>
                    <a:pt x="706" y="110"/>
                  </a:lnTo>
                  <a:lnTo>
                    <a:pt x="705" y="110"/>
                  </a:lnTo>
                  <a:lnTo>
                    <a:pt x="705" y="109"/>
                  </a:lnTo>
                  <a:lnTo>
                    <a:pt x="706" y="109"/>
                  </a:lnTo>
                  <a:lnTo>
                    <a:pt x="705" y="109"/>
                  </a:lnTo>
                  <a:lnTo>
                    <a:pt x="705" y="107"/>
                  </a:lnTo>
                  <a:lnTo>
                    <a:pt x="703" y="107"/>
                  </a:lnTo>
                  <a:lnTo>
                    <a:pt x="703" y="106"/>
                  </a:lnTo>
                  <a:lnTo>
                    <a:pt x="702" y="106"/>
                  </a:lnTo>
                  <a:lnTo>
                    <a:pt x="702" y="104"/>
                  </a:lnTo>
                  <a:lnTo>
                    <a:pt x="700" y="103"/>
                  </a:lnTo>
                  <a:lnTo>
                    <a:pt x="700" y="101"/>
                  </a:lnTo>
                  <a:lnTo>
                    <a:pt x="699" y="101"/>
                  </a:lnTo>
                  <a:lnTo>
                    <a:pt x="699" y="100"/>
                  </a:lnTo>
                  <a:lnTo>
                    <a:pt x="697" y="100"/>
                  </a:lnTo>
                  <a:lnTo>
                    <a:pt x="696" y="100"/>
                  </a:lnTo>
                  <a:lnTo>
                    <a:pt x="696" y="99"/>
                  </a:lnTo>
                  <a:lnTo>
                    <a:pt x="694" y="99"/>
                  </a:lnTo>
                  <a:lnTo>
                    <a:pt x="693" y="100"/>
                  </a:lnTo>
                  <a:lnTo>
                    <a:pt x="693" y="99"/>
                  </a:lnTo>
                  <a:lnTo>
                    <a:pt x="693" y="97"/>
                  </a:lnTo>
                  <a:lnTo>
                    <a:pt x="692" y="99"/>
                  </a:lnTo>
                  <a:lnTo>
                    <a:pt x="692" y="97"/>
                  </a:lnTo>
                  <a:lnTo>
                    <a:pt x="692" y="96"/>
                  </a:lnTo>
                  <a:lnTo>
                    <a:pt x="690" y="96"/>
                  </a:lnTo>
                  <a:lnTo>
                    <a:pt x="690" y="94"/>
                  </a:lnTo>
                  <a:lnTo>
                    <a:pt x="690" y="93"/>
                  </a:lnTo>
                  <a:lnTo>
                    <a:pt x="692" y="93"/>
                  </a:lnTo>
                  <a:lnTo>
                    <a:pt x="692" y="91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3" y="88"/>
                  </a:lnTo>
                  <a:lnTo>
                    <a:pt x="693" y="87"/>
                  </a:lnTo>
                  <a:lnTo>
                    <a:pt x="692" y="85"/>
                  </a:lnTo>
                  <a:lnTo>
                    <a:pt x="693" y="85"/>
                  </a:lnTo>
                  <a:lnTo>
                    <a:pt x="693" y="84"/>
                  </a:lnTo>
                  <a:lnTo>
                    <a:pt x="692" y="84"/>
                  </a:lnTo>
                  <a:lnTo>
                    <a:pt x="692" y="82"/>
                  </a:lnTo>
                  <a:lnTo>
                    <a:pt x="692" y="81"/>
                  </a:lnTo>
                  <a:lnTo>
                    <a:pt x="693" y="81"/>
                  </a:lnTo>
                  <a:lnTo>
                    <a:pt x="694" y="82"/>
                  </a:lnTo>
                  <a:lnTo>
                    <a:pt x="694" y="81"/>
                  </a:lnTo>
                  <a:lnTo>
                    <a:pt x="694" y="79"/>
                  </a:lnTo>
                  <a:lnTo>
                    <a:pt x="694" y="78"/>
                  </a:lnTo>
                  <a:lnTo>
                    <a:pt x="693" y="78"/>
                  </a:lnTo>
                  <a:lnTo>
                    <a:pt x="693" y="76"/>
                  </a:lnTo>
                  <a:lnTo>
                    <a:pt x="693" y="78"/>
                  </a:lnTo>
                  <a:lnTo>
                    <a:pt x="692" y="76"/>
                  </a:lnTo>
                  <a:lnTo>
                    <a:pt x="690" y="76"/>
                  </a:lnTo>
                  <a:lnTo>
                    <a:pt x="690" y="75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87" y="76"/>
                  </a:lnTo>
                  <a:lnTo>
                    <a:pt x="687" y="75"/>
                  </a:lnTo>
                  <a:lnTo>
                    <a:pt x="686" y="75"/>
                  </a:lnTo>
                  <a:lnTo>
                    <a:pt x="686" y="74"/>
                  </a:lnTo>
                  <a:lnTo>
                    <a:pt x="687" y="74"/>
                  </a:lnTo>
                  <a:lnTo>
                    <a:pt x="687" y="72"/>
                  </a:lnTo>
                  <a:lnTo>
                    <a:pt x="686" y="71"/>
                  </a:lnTo>
                  <a:lnTo>
                    <a:pt x="687" y="71"/>
                  </a:lnTo>
                  <a:lnTo>
                    <a:pt x="686" y="71"/>
                  </a:lnTo>
                  <a:lnTo>
                    <a:pt x="686" y="69"/>
                  </a:lnTo>
                  <a:lnTo>
                    <a:pt x="687" y="69"/>
                  </a:lnTo>
                  <a:lnTo>
                    <a:pt x="687" y="68"/>
                  </a:lnTo>
                  <a:lnTo>
                    <a:pt x="687" y="66"/>
                  </a:lnTo>
                  <a:lnTo>
                    <a:pt x="686" y="66"/>
                  </a:lnTo>
                  <a:lnTo>
                    <a:pt x="686" y="65"/>
                  </a:lnTo>
                  <a:lnTo>
                    <a:pt x="687" y="65"/>
                  </a:lnTo>
                  <a:lnTo>
                    <a:pt x="686" y="65"/>
                  </a:lnTo>
                  <a:lnTo>
                    <a:pt x="686" y="63"/>
                  </a:lnTo>
                  <a:lnTo>
                    <a:pt x="687" y="63"/>
                  </a:lnTo>
                  <a:lnTo>
                    <a:pt x="686" y="62"/>
                  </a:lnTo>
                  <a:lnTo>
                    <a:pt x="684" y="62"/>
                  </a:lnTo>
                  <a:lnTo>
                    <a:pt x="683" y="62"/>
                  </a:lnTo>
                  <a:lnTo>
                    <a:pt x="683" y="63"/>
                  </a:lnTo>
                  <a:lnTo>
                    <a:pt x="683" y="62"/>
                  </a:lnTo>
                  <a:lnTo>
                    <a:pt x="681" y="62"/>
                  </a:lnTo>
                  <a:lnTo>
                    <a:pt x="681" y="60"/>
                  </a:lnTo>
                  <a:lnTo>
                    <a:pt x="680" y="60"/>
                  </a:lnTo>
                  <a:lnTo>
                    <a:pt x="681" y="60"/>
                  </a:lnTo>
                  <a:lnTo>
                    <a:pt x="680" y="59"/>
                  </a:lnTo>
                  <a:lnTo>
                    <a:pt x="680" y="57"/>
                  </a:lnTo>
                  <a:lnTo>
                    <a:pt x="681" y="57"/>
                  </a:lnTo>
                  <a:lnTo>
                    <a:pt x="681" y="56"/>
                  </a:lnTo>
                  <a:lnTo>
                    <a:pt x="680" y="56"/>
                  </a:lnTo>
                  <a:lnTo>
                    <a:pt x="680" y="54"/>
                  </a:lnTo>
                  <a:lnTo>
                    <a:pt x="680" y="53"/>
                  </a:lnTo>
                  <a:lnTo>
                    <a:pt x="680" y="52"/>
                  </a:lnTo>
                  <a:lnTo>
                    <a:pt x="680" y="50"/>
                  </a:lnTo>
                  <a:lnTo>
                    <a:pt x="680" y="49"/>
                  </a:lnTo>
                  <a:lnTo>
                    <a:pt x="680" y="47"/>
                  </a:lnTo>
                  <a:lnTo>
                    <a:pt x="678" y="47"/>
                  </a:lnTo>
                  <a:lnTo>
                    <a:pt x="677" y="47"/>
                  </a:lnTo>
                  <a:lnTo>
                    <a:pt x="675" y="47"/>
                  </a:lnTo>
                  <a:lnTo>
                    <a:pt x="674" y="46"/>
                  </a:lnTo>
                  <a:lnTo>
                    <a:pt x="672" y="46"/>
                  </a:lnTo>
                  <a:lnTo>
                    <a:pt x="671" y="46"/>
                  </a:lnTo>
                  <a:lnTo>
                    <a:pt x="669" y="46"/>
                  </a:lnTo>
                  <a:lnTo>
                    <a:pt x="668" y="46"/>
                  </a:lnTo>
                  <a:lnTo>
                    <a:pt x="667" y="46"/>
                  </a:lnTo>
                  <a:lnTo>
                    <a:pt x="665" y="46"/>
                  </a:lnTo>
                  <a:lnTo>
                    <a:pt x="665" y="47"/>
                  </a:lnTo>
                  <a:lnTo>
                    <a:pt x="664" y="47"/>
                  </a:lnTo>
                  <a:lnTo>
                    <a:pt x="662" y="47"/>
                  </a:lnTo>
                  <a:lnTo>
                    <a:pt x="662" y="49"/>
                  </a:lnTo>
                  <a:lnTo>
                    <a:pt x="661" y="49"/>
                  </a:lnTo>
                  <a:lnTo>
                    <a:pt x="659" y="49"/>
                  </a:lnTo>
                  <a:lnTo>
                    <a:pt x="658" y="49"/>
                  </a:lnTo>
                  <a:lnTo>
                    <a:pt x="656" y="49"/>
                  </a:lnTo>
                  <a:lnTo>
                    <a:pt x="656" y="47"/>
                  </a:lnTo>
                  <a:lnTo>
                    <a:pt x="655" y="47"/>
                  </a:lnTo>
                  <a:lnTo>
                    <a:pt x="655" y="46"/>
                  </a:lnTo>
                  <a:lnTo>
                    <a:pt x="655" y="44"/>
                  </a:lnTo>
                  <a:lnTo>
                    <a:pt x="653" y="44"/>
                  </a:lnTo>
                  <a:lnTo>
                    <a:pt x="653" y="43"/>
                  </a:lnTo>
                  <a:lnTo>
                    <a:pt x="652" y="43"/>
                  </a:lnTo>
                  <a:lnTo>
                    <a:pt x="653" y="43"/>
                  </a:lnTo>
                  <a:lnTo>
                    <a:pt x="653" y="41"/>
                  </a:lnTo>
                  <a:lnTo>
                    <a:pt x="652" y="41"/>
                  </a:lnTo>
                  <a:lnTo>
                    <a:pt x="650" y="41"/>
                  </a:lnTo>
                  <a:lnTo>
                    <a:pt x="650" y="40"/>
                  </a:lnTo>
                  <a:lnTo>
                    <a:pt x="649" y="40"/>
                  </a:lnTo>
                  <a:lnTo>
                    <a:pt x="647" y="40"/>
                  </a:lnTo>
                  <a:lnTo>
                    <a:pt x="647" y="38"/>
                  </a:lnTo>
                  <a:lnTo>
                    <a:pt x="646" y="38"/>
                  </a:lnTo>
                  <a:lnTo>
                    <a:pt x="645" y="38"/>
                  </a:lnTo>
                  <a:lnTo>
                    <a:pt x="643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0" y="37"/>
                  </a:lnTo>
                  <a:lnTo>
                    <a:pt x="640" y="35"/>
                  </a:lnTo>
                  <a:lnTo>
                    <a:pt x="639" y="35"/>
                  </a:lnTo>
                  <a:lnTo>
                    <a:pt x="637" y="34"/>
                  </a:lnTo>
                  <a:lnTo>
                    <a:pt x="637" y="32"/>
                  </a:lnTo>
                  <a:lnTo>
                    <a:pt x="636" y="32"/>
                  </a:lnTo>
                  <a:lnTo>
                    <a:pt x="636" y="31"/>
                  </a:lnTo>
                  <a:lnTo>
                    <a:pt x="636" y="29"/>
                  </a:lnTo>
                  <a:lnTo>
                    <a:pt x="634" y="29"/>
                  </a:lnTo>
                  <a:lnTo>
                    <a:pt x="634" y="28"/>
                  </a:lnTo>
                  <a:lnTo>
                    <a:pt x="636" y="27"/>
                  </a:lnTo>
                  <a:lnTo>
                    <a:pt x="634" y="27"/>
                  </a:lnTo>
                  <a:lnTo>
                    <a:pt x="636" y="27"/>
                  </a:lnTo>
                  <a:lnTo>
                    <a:pt x="634" y="25"/>
                  </a:lnTo>
                  <a:lnTo>
                    <a:pt x="634" y="24"/>
                  </a:lnTo>
                  <a:lnTo>
                    <a:pt x="634" y="22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1" y="18"/>
                  </a:lnTo>
                  <a:lnTo>
                    <a:pt x="630" y="18"/>
                  </a:lnTo>
                  <a:lnTo>
                    <a:pt x="630" y="16"/>
                  </a:lnTo>
                  <a:lnTo>
                    <a:pt x="628" y="16"/>
                  </a:lnTo>
                  <a:lnTo>
                    <a:pt x="628" y="18"/>
                  </a:lnTo>
                  <a:lnTo>
                    <a:pt x="627" y="18"/>
                  </a:lnTo>
                  <a:lnTo>
                    <a:pt x="625" y="18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3" y="16"/>
                  </a:lnTo>
                  <a:lnTo>
                    <a:pt x="621" y="16"/>
                  </a:lnTo>
                  <a:lnTo>
                    <a:pt x="620" y="16"/>
                  </a:lnTo>
                  <a:lnTo>
                    <a:pt x="618" y="15"/>
                  </a:lnTo>
                  <a:lnTo>
                    <a:pt x="617" y="15"/>
                  </a:lnTo>
                  <a:lnTo>
                    <a:pt x="617" y="13"/>
                  </a:lnTo>
                  <a:lnTo>
                    <a:pt x="615" y="13"/>
                  </a:lnTo>
                  <a:lnTo>
                    <a:pt x="615" y="15"/>
                  </a:lnTo>
                  <a:lnTo>
                    <a:pt x="615" y="13"/>
                  </a:lnTo>
                  <a:lnTo>
                    <a:pt x="615" y="12"/>
                  </a:lnTo>
                  <a:lnTo>
                    <a:pt x="615" y="10"/>
                  </a:lnTo>
                  <a:lnTo>
                    <a:pt x="615" y="12"/>
                  </a:lnTo>
                  <a:lnTo>
                    <a:pt x="614" y="12"/>
                  </a:lnTo>
                  <a:lnTo>
                    <a:pt x="614" y="10"/>
                  </a:lnTo>
                  <a:lnTo>
                    <a:pt x="612" y="10"/>
                  </a:lnTo>
                  <a:lnTo>
                    <a:pt x="611" y="10"/>
                  </a:lnTo>
                  <a:lnTo>
                    <a:pt x="609" y="10"/>
                  </a:lnTo>
                  <a:lnTo>
                    <a:pt x="609" y="12"/>
                  </a:lnTo>
                  <a:lnTo>
                    <a:pt x="608" y="12"/>
                  </a:lnTo>
                  <a:lnTo>
                    <a:pt x="608" y="13"/>
                  </a:lnTo>
                  <a:lnTo>
                    <a:pt x="606" y="13"/>
                  </a:lnTo>
                  <a:lnTo>
                    <a:pt x="605" y="13"/>
                  </a:lnTo>
                  <a:lnTo>
                    <a:pt x="605" y="15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2" y="13"/>
                  </a:lnTo>
                  <a:lnTo>
                    <a:pt x="600" y="13"/>
                  </a:lnTo>
                  <a:lnTo>
                    <a:pt x="600" y="12"/>
                  </a:lnTo>
                  <a:lnTo>
                    <a:pt x="599" y="12"/>
                  </a:lnTo>
                  <a:lnTo>
                    <a:pt x="599" y="10"/>
                  </a:lnTo>
                  <a:lnTo>
                    <a:pt x="598" y="10"/>
                  </a:lnTo>
                  <a:lnTo>
                    <a:pt x="598" y="9"/>
                  </a:lnTo>
                  <a:lnTo>
                    <a:pt x="596" y="9"/>
                  </a:lnTo>
                  <a:lnTo>
                    <a:pt x="595" y="9"/>
                  </a:lnTo>
                  <a:lnTo>
                    <a:pt x="595" y="7"/>
                  </a:lnTo>
                  <a:lnTo>
                    <a:pt x="595" y="9"/>
                  </a:lnTo>
                  <a:lnTo>
                    <a:pt x="593" y="7"/>
                  </a:lnTo>
                  <a:lnTo>
                    <a:pt x="592" y="7"/>
                  </a:lnTo>
                  <a:lnTo>
                    <a:pt x="590" y="7"/>
                  </a:lnTo>
                  <a:lnTo>
                    <a:pt x="590" y="6"/>
                  </a:lnTo>
                  <a:lnTo>
                    <a:pt x="589" y="6"/>
                  </a:lnTo>
                  <a:lnTo>
                    <a:pt x="587" y="5"/>
                  </a:lnTo>
                  <a:lnTo>
                    <a:pt x="587" y="6"/>
                  </a:lnTo>
                  <a:lnTo>
                    <a:pt x="587" y="5"/>
                  </a:lnTo>
                  <a:lnTo>
                    <a:pt x="587" y="3"/>
                  </a:lnTo>
                  <a:lnTo>
                    <a:pt x="586" y="3"/>
                  </a:lnTo>
                  <a:lnTo>
                    <a:pt x="584" y="3"/>
                  </a:lnTo>
                  <a:lnTo>
                    <a:pt x="583" y="3"/>
                  </a:lnTo>
                  <a:lnTo>
                    <a:pt x="581" y="3"/>
                  </a:lnTo>
                  <a:lnTo>
                    <a:pt x="580" y="3"/>
                  </a:lnTo>
                  <a:lnTo>
                    <a:pt x="578" y="3"/>
                  </a:lnTo>
                  <a:lnTo>
                    <a:pt x="577" y="3"/>
                  </a:lnTo>
                  <a:lnTo>
                    <a:pt x="576" y="2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3" y="2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0" y="3"/>
                  </a:lnTo>
                  <a:lnTo>
                    <a:pt x="570" y="2"/>
                  </a:lnTo>
                  <a:lnTo>
                    <a:pt x="570" y="3"/>
                  </a:lnTo>
                  <a:lnTo>
                    <a:pt x="568" y="3"/>
                  </a:lnTo>
                  <a:lnTo>
                    <a:pt x="570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7" y="5"/>
                  </a:lnTo>
                  <a:lnTo>
                    <a:pt x="565" y="5"/>
                  </a:lnTo>
                  <a:lnTo>
                    <a:pt x="565" y="3"/>
                  </a:lnTo>
                  <a:lnTo>
                    <a:pt x="565" y="5"/>
                  </a:lnTo>
                  <a:lnTo>
                    <a:pt x="564" y="5"/>
                  </a:lnTo>
                  <a:lnTo>
                    <a:pt x="562" y="5"/>
                  </a:lnTo>
                  <a:lnTo>
                    <a:pt x="561" y="5"/>
                  </a:lnTo>
                  <a:lnTo>
                    <a:pt x="559" y="5"/>
                  </a:lnTo>
                  <a:lnTo>
                    <a:pt x="558" y="5"/>
                  </a:lnTo>
                  <a:lnTo>
                    <a:pt x="558" y="3"/>
                  </a:lnTo>
                  <a:lnTo>
                    <a:pt x="558" y="2"/>
                  </a:lnTo>
                  <a:lnTo>
                    <a:pt x="558" y="0"/>
                  </a:lnTo>
                  <a:lnTo>
                    <a:pt x="556" y="0"/>
                  </a:lnTo>
                  <a:lnTo>
                    <a:pt x="556" y="2"/>
                  </a:lnTo>
                  <a:lnTo>
                    <a:pt x="556" y="0"/>
                  </a:lnTo>
                  <a:lnTo>
                    <a:pt x="555" y="0"/>
                  </a:lnTo>
                  <a:lnTo>
                    <a:pt x="555" y="2"/>
                  </a:lnTo>
                  <a:lnTo>
                    <a:pt x="554" y="2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5"/>
                  </a:lnTo>
                  <a:lnTo>
                    <a:pt x="551" y="5"/>
                  </a:lnTo>
                  <a:lnTo>
                    <a:pt x="552" y="6"/>
                  </a:lnTo>
                  <a:lnTo>
                    <a:pt x="551" y="6"/>
                  </a:lnTo>
                  <a:lnTo>
                    <a:pt x="551" y="7"/>
                  </a:lnTo>
                  <a:lnTo>
                    <a:pt x="551" y="9"/>
                  </a:lnTo>
                  <a:lnTo>
                    <a:pt x="551" y="10"/>
                  </a:lnTo>
                  <a:lnTo>
                    <a:pt x="551" y="9"/>
                  </a:lnTo>
                  <a:lnTo>
                    <a:pt x="549" y="10"/>
                  </a:lnTo>
                  <a:lnTo>
                    <a:pt x="549" y="9"/>
                  </a:lnTo>
                  <a:lnTo>
                    <a:pt x="549" y="10"/>
                  </a:lnTo>
                  <a:lnTo>
                    <a:pt x="548" y="10"/>
                  </a:lnTo>
                  <a:lnTo>
                    <a:pt x="546" y="10"/>
                  </a:lnTo>
                  <a:lnTo>
                    <a:pt x="546" y="9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3" y="10"/>
                  </a:lnTo>
                  <a:lnTo>
                    <a:pt x="543" y="9"/>
                  </a:lnTo>
                  <a:lnTo>
                    <a:pt x="542" y="9"/>
                  </a:lnTo>
                  <a:lnTo>
                    <a:pt x="542" y="10"/>
                  </a:lnTo>
                  <a:lnTo>
                    <a:pt x="540" y="10"/>
                  </a:lnTo>
                  <a:lnTo>
                    <a:pt x="540" y="12"/>
                  </a:lnTo>
                  <a:lnTo>
                    <a:pt x="540" y="10"/>
                  </a:lnTo>
                  <a:lnTo>
                    <a:pt x="539" y="10"/>
                  </a:lnTo>
                  <a:lnTo>
                    <a:pt x="539" y="12"/>
                  </a:lnTo>
                  <a:lnTo>
                    <a:pt x="539" y="10"/>
                  </a:lnTo>
                  <a:lnTo>
                    <a:pt x="537" y="10"/>
                  </a:lnTo>
                  <a:lnTo>
                    <a:pt x="537" y="12"/>
                  </a:lnTo>
                  <a:lnTo>
                    <a:pt x="537" y="13"/>
                  </a:lnTo>
                  <a:lnTo>
                    <a:pt x="537" y="15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6"/>
                  </a:lnTo>
                  <a:lnTo>
                    <a:pt x="534" y="16"/>
                  </a:lnTo>
                  <a:lnTo>
                    <a:pt x="533" y="18"/>
                  </a:lnTo>
                  <a:lnTo>
                    <a:pt x="531" y="18"/>
                  </a:lnTo>
                  <a:lnTo>
                    <a:pt x="531" y="19"/>
                  </a:lnTo>
                  <a:lnTo>
                    <a:pt x="530" y="18"/>
                  </a:lnTo>
                  <a:lnTo>
                    <a:pt x="530" y="19"/>
                  </a:lnTo>
                  <a:lnTo>
                    <a:pt x="529" y="19"/>
                  </a:lnTo>
                  <a:lnTo>
                    <a:pt x="529" y="18"/>
                  </a:lnTo>
                  <a:lnTo>
                    <a:pt x="527" y="18"/>
                  </a:lnTo>
                  <a:lnTo>
                    <a:pt x="526" y="18"/>
                  </a:lnTo>
                  <a:lnTo>
                    <a:pt x="526" y="19"/>
                  </a:lnTo>
                  <a:lnTo>
                    <a:pt x="526" y="18"/>
                  </a:lnTo>
                  <a:lnTo>
                    <a:pt x="524" y="19"/>
                  </a:lnTo>
                  <a:lnTo>
                    <a:pt x="523" y="19"/>
                  </a:lnTo>
                  <a:lnTo>
                    <a:pt x="521" y="19"/>
                  </a:lnTo>
                  <a:lnTo>
                    <a:pt x="520" y="19"/>
                  </a:lnTo>
                  <a:lnTo>
                    <a:pt x="521" y="21"/>
                  </a:lnTo>
                  <a:lnTo>
                    <a:pt x="520" y="21"/>
                  </a:lnTo>
                  <a:lnTo>
                    <a:pt x="520" y="22"/>
                  </a:lnTo>
                  <a:lnTo>
                    <a:pt x="520" y="21"/>
                  </a:lnTo>
                  <a:lnTo>
                    <a:pt x="518" y="22"/>
                  </a:lnTo>
                  <a:lnTo>
                    <a:pt x="520" y="22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7" y="25"/>
                  </a:lnTo>
                  <a:lnTo>
                    <a:pt x="515" y="27"/>
                  </a:lnTo>
                  <a:lnTo>
                    <a:pt x="514" y="28"/>
                  </a:lnTo>
                  <a:lnTo>
                    <a:pt x="514" y="29"/>
                  </a:lnTo>
                  <a:lnTo>
                    <a:pt x="514" y="28"/>
                  </a:lnTo>
                  <a:lnTo>
                    <a:pt x="512" y="29"/>
                  </a:lnTo>
                  <a:lnTo>
                    <a:pt x="511" y="29"/>
                  </a:lnTo>
                  <a:lnTo>
                    <a:pt x="509" y="29"/>
                  </a:lnTo>
                  <a:lnTo>
                    <a:pt x="508" y="29"/>
                  </a:lnTo>
                  <a:lnTo>
                    <a:pt x="507" y="29"/>
                  </a:lnTo>
                  <a:lnTo>
                    <a:pt x="505" y="29"/>
                  </a:lnTo>
                  <a:lnTo>
                    <a:pt x="505" y="28"/>
                  </a:lnTo>
                  <a:lnTo>
                    <a:pt x="504" y="29"/>
                  </a:lnTo>
                  <a:lnTo>
                    <a:pt x="502" y="29"/>
                  </a:lnTo>
                  <a:lnTo>
                    <a:pt x="502" y="28"/>
                  </a:lnTo>
                  <a:lnTo>
                    <a:pt x="501" y="28"/>
                  </a:lnTo>
                  <a:lnTo>
                    <a:pt x="501" y="27"/>
                  </a:lnTo>
                  <a:lnTo>
                    <a:pt x="499" y="28"/>
                  </a:lnTo>
                  <a:lnTo>
                    <a:pt x="499" y="27"/>
                  </a:lnTo>
                  <a:lnTo>
                    <a:pt x="498" y="27"/>
                  </a:lnTo>
                  <a:lnTo>
                    <a:pt x="498" y="25"/>
                  </a:lnTo>
                  <a:lnTo>
                    <a:pt x="496" y="25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3" y="24"/>
                  </a:lnTo>
                  <a:lnTo>
                    <a:pt x="493" y="22"/>
                  </a:lnTo>
                  <a:lnTo>
                    <a:pt x="493" y="24"/>
                  </a:lnTo>
                  <a:lnTo>
                    <a:pt x="492" y="24"/>
                  </a:lnTo>
                  <a:lnTo>
                    <a:pt x="492" y="22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87" y="24"/>
                  </a:lnTo>
                  <a:lnTo>
                    <a:pt x="486" y="24"/>
                  </a:lnTo>
                  <a:lnTo>
                    <a:pt x="485" y="24"/>
                  </a:lnTo>
                  <a:lnTo>
                    <a:pt x="483" y="24"/>
                  </a:lnTo>
                  <a:lnTo>
                    <a:pt x="483" y="25"/>
                  </a:lnTo>
                  <a:lnTo>
                    <a:pt x="483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79" y="24"/>
                  </a:lnTo>
                  <a:lnTo>
                    <a:pt x="479" y="25"/>
                  </a:lnTo>
                  <a:lnTo>
                    <a:pt x="477" y="25"/>
                  </a:lnTo>
                  <a:lnTo>
                    <a:pt x="477" y="27"/>
                  </a:lnTo>
                  <a:lnTo>
                    <a:pt x="476" y="27"/>
                  </a:lnTo>
                  <a:lnTo>
                    <a:pt x="474" y="25"/>
                  </a:lnTo>
                  <a:lnTo>
                    <a:pt x="473" y="25"/>
                  </a:lnTo>
                  <a:lnTo>
                    <a:pt x="473" y="24"/>
                  </a:lnTo>
                  <a:lnTo>
                    <a:pt x="471" y="24"/>
                  </a:lnTo>
                  <a:lnTo>
                    <a:pt x="471" y="22"/>
                  </a:lnTo>
                  <a:lnTo>
                    <a:pt x="470" y="22"/>
                  </a:lnTo>
                  <a:lnTo>
                    <a:pt x="468" y="22"/>
                  </a:lnTo>
                  <a:lnTo>
                    <a:pt x="467" y="21"/>
                  </a:lnTo>
                  <a:lnTo>
                    <a:pt x="465" y="22"/>
                  </a:lnTo>
                  <a:lnTo>
                    <a:pt x="464" y="22"/>
                  </a:lnTo>
                  <a:lnTo>
                    <a:pt x="464" y="24"/>
                  </a:lnTo>
                  <a:lnTo>
                    <a:pt x="464" y="25"/>
                  </a:lnTo>
                  <a:lnTo>
                    <a:pt x="462" y="25"/>
                  </a:lnTo>
                  <a:lnTo>
                    <a:pt x="462" y="27"/>
                  </a:lnTo>
                  <a:lnTo>
                    <a:pt x="461" y="27"/>
                  </a:lnTo>
                  <a:lnTo>
                    <a:pt x="460" y="27"/>
                  </a:lnTo>
                  <a:lnTo>
                    <a:pt x="460" y="28"/>
                  </a:lnTo>
                  <a:lnTo>
                    <a:pt x="458" y="28"/>
                  </a:lnTo>
                  <a:lnTo>
                    <a:pt x="458" y="29"/>
                  </a:lnTo>
                  <a:lnTo>
                    <a:pt x="457" y="29"/>
                  </a:lnTo>
                  <a:lnTo>
                    <a:pt x="455" y="31"/>
                  </a:lnTo>
                  <a:lnTo>
                    <a:pt x="454" y="31"/>
                  </a:lnTo>
                  <a:lnTo>
                    <a:pt x="452" y="31"/>
                  </a:lnTo>
                  <a:lnTo>
                    <a:pt x="451" y="31"/>
                  </a:lnTo>
                  <a:lnTo>
                    <a:pt x="451" y="29"/>
                  </a:lnTo>
                  <a:lnTo>
                    <a:pt x="449" y="29"/>
                  </a:lnTo>
                  <a:lnTo>
                    <a:pt x="448" y="29"/>
                  </a:lnTo>
                  <a:lnTo>
                    <a:pt x="446" y="29"/>
                  </a:lnTo>
                  <a:lnTo>
                    <a:pt x="445" y="29"/>
                  </a:lnTo>
                  <a:lnTo>
                    <a:pt x="443" y="29"/>
                  </a:lnTo>
                  <a:lnTo>
                    <a:pt x="442" y="29"/>
                  </a:lnTo>
                  <a:lnTo>
                    <a:pt x="440" y="29"/>
                  </a:lnTo>
                  <a:lnTo>
                    <a:pt x="439" y="29"/>
                  </a:lnTo>
                  <a:lnTo>
                    <a:pt x="438" y="29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5" y="31"/>
                  </a:lnTo>
                  <a:lnTo>
                    <a:pt x="433" y="31"/>
                  </a:lnTo>
                  <a:lnTo>
                    <a:pt x="433" y="32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29" y="32"/>
                  </a:lnTo>
                  <a:lnTo>
                    <a:pt x="429" y="34"/>
                  </a:lnTo>
                  <a:lnTo>
                    <a:pt x="427" y="34"/>
                  </a:lnTo>
                  <a:lnTo>
                    <a:pt x="426" y="34"/>
                  </a:lnTo>
                  <a:lnTo>
                    <a:pt x="424" y="34"/>
                  </a:lnTo>
                  <a:lnTo>
                    <a:pt x="423" y="34"/>
                  </a:lnTo>
                  <a:lnTo>
                    <a:pt x="421" y="34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20" y="31"/>
                  </a:lnTo>
                  <a:lnTo>
                    <a:pt x="420" y="29"/>
                  </a:lnTo>
                  <a:lnTo>
                    <a:pt x="420" y="28"/>
                  </a:lnTo>
                  <a:lnTo>
                    <a:pt x="418" y="28"/>
                  </a:lnTo>
                  <a:lnTo>
                    <a:pt x="418" y="27"/>
                  </a:lnTo>
                  <a:lnTo>
                    <a:pt x="417" y="27"/>
                  </a:lnTo>
                  <a:lnTo>
                    <a:pt x="416" y="27"/>
                  </a:lnTo>
                  <a:lnTo>
                    <a:pt x="416" y="25"/>
                  </a:lnTo>
                  <a:lnTo>
                    <a:pt x="414" y="25"/>
                  </a:lnTo>
                  <a:lnTo>
                    <a:pt x="413" y="25"/>
                  </a:lnTo>
                  <a:lnTo>
                    <a:pt x="411" y="25"/>
                  </a:lnTo>
                  <a:lnTo>
                    <a:pt x="410" y="25"/>
                  </a:lnTo>
                  <a:lnTo>
                    <a:pt x="408" y="25"/>
                  </a:lnTo>
                  <a:lnTo>
                    <a:pt x="396" y="25"/>
                  </a:lnTo>
                  <a:lnTo>
                    <a:pt x="396" y="63"/>
                  </a:lnTo>
                  <a:lnTo>
                    <a:pt x="396" y="65"/>
                  </a:lnTo>
                  <a:lnTo>
                    <a:pt x="396" y="66"/>
                  </a:lnTo>
                  <a:lnTo>
                    <a:pt x="396" y="68"/>
                  </a:lnTo>
                  <a:lnTo>
                    <a:pt x="396" y="69"/>
                  </a:lnTo>
                  <a:lnTo>
                    <a:pt x="395" y="69"/>
                  </a:lnTo>
                  <a:lnTo>
                    <a:pt x="395" y="71"/>
                  </a:lnTo>
                  <a:lnTo>
                    <a:pt x="395" y="72"/>
                  </a:lnTo>
                  <a:lnTo>
                    <a:pt x="395" y="74"/>
                  </a:lnTo>
                  <a:lnTo>
                    <a:pt x="395" y="75"/>
                  </a:lnTo>
                  <a:lnTo>
                    <a:pt x="395" y="76"/>
                  </a:lnTo>
                  <a:lnTo>
                    <a:pt x="395" y="78"/>
                  </a:lnTo>
                  <a:lnTo>
                    <a:pt x="395" y="79"/>
                  </a:lnTo>
                  <a:lnTo>
                    <a:pt x="395" y="81"/>
                  </a:lnTo>
                  <a:lnTo>
                    <a:pt x="396" y="81"/>
                  </a:lnTo>
                  <a:lnTo>
                    <a:pt x="396" y="82"/>
                  </a:lnTo>
                  <a:lnTo>
                    <a:pt x="396" y="84"/>
                  </a:lnTo>
                  <a:lnTo>
                    <a:pt x="398" y="84"/>
                  </a:lnTo>
                  <a:lnTo>
                    <a:pt x="398" y="82"/>
                  </a:lnTo>
                  <a:lnTo>
                    <a:pt x="398" y="84"/>
                  </a:lnTo>
                  <a:lnTo>
                    <a:pt x="399" y="84"/>
                  </a:lnTo>
                  <a:lnTo>
                    <a:pt x="401" y="85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2" y="90"/>
                  </a:lnTo>
                  <a:lnTo>
                    <a:pt x="401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1" y="91"/>
                  </a:lnTo>
                  <a:lnTo>
                    <a:pt x="402" y="91"/>
                  </a:lnTo>
                  <a:lnTo>
                    <a:pt x="402" y="93"/>
                  </a:lnTo>
                  <a:lnTo>
                    <a:pt x="404" y="93"/>
                  </a:lnTo>
                  <a:lnTo>
                    <a:pt x="404" y="94"/>
                  </a:lnTo>
                  <a:lnTo>
                    <a:pt x="404" y="93"/>
                  </a:lnTo>
                  <a:lnTo>
                    <a:pt x="405" y="93"/>
                  </a:lnTo>
                  <a:lnTo>
                    <a:pt x="405" y="94"/>
                  </a:lnTo>
                  <a:lnTo>
                    <a:pt x="407" y="94"/>
                  </a:lnTo>
                  <a:lnTo>
                    <a:pt x="408" y="94"/>
                  </a:lnTo>
                  <a:lnTo>
                    <a:pt x="408" y="96"/>
                  </a:lnTo>
                  <a:lnTo>
                    <a:pt x="408" y="97"/>
                  </a:lnTo>
                  <a:lnTo>
                    <a:pt x="410" y="97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3" y="99"/>
                  </a:lnTo>
                  <a:lnTo>
                    <a:pt x="414" y="99"/>
                  </a:lnTo>
                  <a:lnTo>
                    <a:pt x="414" y="100"/>
                  </a:lnTo>
                  <a:lnTo>
                    <a:pt x="416" y="100"/>
                  </a:lnTo>
                  <a:lnTo>
                    <a:pt x="416" y="101"/>
                  </a:lnTo>
                  <a:lnTo>
                    <a:pt x="417" y="101"/>
                  </a:lnTo>
                  <a:lnTo>
                    <a:pt x="417" y="103"/>
                  </a:lnTo>
                  <a:lnTo>
                    <a:pt x="416" y="103"/>
                  </a:lnTo>
                  <a:lnTo>
                    <a:pt x="417" y="103"/>
                  </a:lnTo>
                  <a:lnTo>
                    <a:pt x="417" y="104"/>
                  </a:lnTo>
                  <a:lnTo>
                    <a:pt x="416" y="104"/>
                  </a:lnTo>
                  <a:lnTo>
                    <a:pt x="416" y="106"/>
                  </a:lnTo>
                  <a:lnTo>
                    <a:pt x="417" y="106"/>
                  </a:lnTo>
                  <a:lnTo>
                    <a:pt x="417" y="107"/>
                  </a:lnTo>
                  <a:lnTo>
                    <a:pt x="417" y="109"/>
                  </a:lnTo>
                  <a:lnTo>
                    <a:pt x="416" y="109"/>
                  </a:lnTo>
                  <a:lnTo>
                    <a:pt x="416" y="110"/>
                  </a:lnTo>
                  <a:lnTo>
                    <a:pt x="417" y="110"/>
                  </a:lnTo>
                  <a:lnTo>
                    <a:pt x="418" y="110"/>
                  </a:lnTo>
                  <a:lnTo>
                    <a:pt x="418" y="112"/>
                  </a:lnTo>
                  <a:lnTo>
                    <a:pt x="418" y="113"/>
                  </a:lnTo>
                  <a:lnTo>
                    <a:pt x="420" y="113"/>
                  </a:lnTo>
                  <a:lnTo>
                    <a:pt x="421" y="113"/>
                  </a:lnTo>
                  <a:lnTo>
                    <a:pt x="421" y="115"/>
                  </a:lnTo>
                  <a:lnTo>
                    <a:pt x="423" y="115"/>
                  </a:lnTo>
                  <a:lnTo>
                    <a:pt x="421" y="116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3" y="119"/>
                  </a:lnTo>
                  <a:lnTo>
                    <a:pt x="423" y="121"/>
                  </a:lnTo>
                  <a:lnTo>
                    <a:pt x="423" y="119"/>
                  </a:lnTo>
                  <a:lnTo>
                    <a:pt x="424" y="121"/>
                  </a:lnTo>
                  <a:lnTo>
                    <a:pt x="423" y="121"/>
                  </a:lnTo>
                  <a:lnTo>
                    <a:pt x="424" y="121"/>
                  </a:lnTo>
                  <a:lnTo>
                    <a:pt x="424" y="122"/>
                  </a:lnTo>
                  <a:lnTo>
                    <a:pt x="423" y="122"/>
                  </a:lnTo>
                  <a:lnTo>
                    <a:pt x="423" y="123"/>
                  </a:lnTo>
                  <a:lnTo>
                    <a:pt x="423" y="125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3" y="126"/>
                  </a:lnTo>
                  <a:lnTo>
                    <a:pt x="421" y="128"/>
                  </a:lnTo>
                  <a:lnTo>
                    <a:pt x="420" y="128"/>
                  </a:lnTo>
                  <a:lnTo>
                    <a:pt x="420" y="129"/>
                  </a:lnTo>
                  <a:lnTo>
                    <a:pt x="420" y="131"/>
                  </a:lnTo>
                  <a:lnTo>
                    <a:pt x="420" y="132"/>
                  </a:lnTo>
                  <a:lnTo>
                    <a:pt x="418" y="132"/>
                  </a:lnTo>
                  <a:lnTo>
                    <a:pt x="417" y="132"/>
                  </a:lnTo>
                  <a:lnTo>
                    <a:pt x="417" y="134"/>
                  </a:lnTo>
                  <a:lnTo>
                    <a:pt x="418" y="134"/>
                  </a:lnTo>
                  <a:lnTo>
                    <a:pt x="418" y="135"/>
                  </a:lnTo>
                  <a:lnTo>
                    <a:pt x="420" y="135"/>
                  </a:lnTo>
                  <a:lnTo>
                    <a:pt x="418" y="137"/>
                  </a:lnTo>
                  <a:lnTo>
                    <a:pt x="417" y="137"/>
                  </a:lnTo>
                  <a:lnTo>
                    <a:pt x="417" y="138"/>
                  </a:lnTo>
                  <a:lnTo>
                    <a:pt x="416" y="138"/>
                  </a:lnTo>
                  <a:lnTo>
                    <a:pt x="416" y="140"/>
                  </a:lnTo>
                  <a:lnTo>
                    <a:pt x="417" y="140"/>
                  </a:lnTo>
                  <a:lnTo>
                    <a:pt x="416" y="140"/>
                  </a:lnTo>
                  <a:lnTo>
                    <a:pt x="414" y="140"/>
                  </a:lnTo>
                  <a:lnTo>
                    <a:pt x="414" y="141"/>
                  </a:lnTo>
                  <a:lnTo>
                    <a:pt x="416" y="141"/>
                  </a:lnTo>
                  <a:lnTo>
                    <a:pt x="416" y="143"/>
                  </a:lnTo>
                  <a:lnTo>
                    <a:pt x="414" y="143"/>
                  </a:lnTo>
                  <a:lnTo>
                    <a:pt x="414" y="144"/>
                  </a:lnTo>
                  <a:lnTo>
                    <a:pt x="413" y="144"/>
                  </a:lnTo>
                  <a:lnTo>
                    <a:pt x="413" y="145"/>
                  </a:lnTo>
                  <a:lnTo>
                    <a:pt x="413" y="147"/>
                  </a:lnTo>
                  <a:lnTo>
                    <a:pt x="411" y="148"/>
                  </a:lnTo>
                  <a:lnTo>
                    <a:pt x="410" y="148"/>
                  </a:lnTo>
                  <a:lnTo>
                    <a:pt x="410" y="150"/>
                  </a:lnTo>
                  <a:lnTo>
                    <a:pt x="410" y="151"/>
                  </a:lnTo>
                  <a:lnTo>
                    <a:pt x="408" y="153"/>
                  </a:lnTo>
                  <a:lnTo>
                    <a:pt x="410" y="153"/>
                  </a:lnTo>
                  <a:lnTo>
                    <a:pt x="408" y="153"/>
                  </a:lnTo>
                  <a:lnTo>
                    <a:pt x="408" y="154"/>
                  </a:lnTo>
                  <a:lnTo>
                    <a:pt x="408" y="153"/>
                  </a:lnTo>
                  <a:lnTo>
                    <a:pt x="407" y="153"/>
                  </a:lnTo>
                  <a:lnTo>
                    <a:pt x="407" y="154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4"/>
                  </a:lnTo>
                  <a:lnTo>
                    <a:pt x="405" y="156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7"/>
                  </a:lnTo>
                  <a:lnTo>
                    <a:pt x="407" y="157"/>
                  </a:lnTo>
                  <a:lnTo>
                    <a:pt x="405" y="157"/>
                  </a:lnTo>
                  <a:lnTo>
                    <a:pt x="405" y="159"/>
                  </a:lnTo>
                  <a:lnTo>
                    <a:pt x="407" y="159"/>
                  </a:lnTo>
                  <a:lnTo>
                    <a:pt x="407" y="160"/>
                  </a:lnTo>
                  <a:lnTo>
                    <a:pt x="405" y="162"/>
                  </a:lnTo>
                  <a:lnTo>
                    <a:pt x="405" y="163"/>
                  </a:lnTo>
                  <a:lnTo>
                    <a:pt x="405" y="165"/>
                  </a:lnTo>
                  <a:lnTo>
                    <a:pt x="405" y="166"/>
                  </a:lnTo>
                  <a:lnTo>
                    <a:pt x="407" y="166"/>
                  </a:lnTo>
                  <a:lnTo>
                    <a:pt x="405" y="166"/>
                  </a:lnTo>
                  <a:lnTo>
                    <a:pt x="405" y="168"/>
                  </a:lnTo>
                  <a:lnTo>
                    <a:pt x="405" y="169"/>
                  </a:lnTo>
                  <a:lnTo>
                    <a:pt x="407" y="169"/>
                  </a:lnTo>
                  <a:lnTo>
                    <a:pt x="407" y="170"/>
                  </a:lnTo>
                  <a:lnTo>
                    <a:pt x="405" y="170"/>
                  </a:lnTo>
                  <a:lnTo>
                    <a:pt x="407" y="170"/>
                  </a:lnTo>
                  <a:lnTo>
                    <a:pt x="407" y="172"/>
                  </a:lnTo>
                  <a:lnTo>
                    <a:pt x="405" y="172"/>
                  </a:lnTo>
                  <a:lnTo>
                    <a:pt x="404" y="172"/>
                  </a:lnTo>
                  <a:lnTo>
                    <a:pt x="404" y="173"/>
                  </a:lnTo>
                  <a:lnTo>
                    <a:pt x="404" y="175"/>
                  </a:lnTo>
                  <a:lnTo>
                    <a:pt x="404" y="176"/>
                  </a:lnTo>
                  <a:lnTo>
                    <a:pt x="402" y="176"/>
                  </a:lnTo>
                  <a:lnTo>
                    <a:pt x="404" y="176"/>
                  </a:lnTo>
                  <a:lnTo>
                    <a:pt x="404" y="178"/>
                  </a:lnTo>
                  <a:lnTo>
                    <a:pt x="402" y="178"/>
                  </a:lnTo>
                  <a:lnTo>
                    <a:pt x="402" y="179"/>
                  </a:lnTo>
                  <a:lnTo>
                    <a:pt x="404" y="179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2" y="181"/>
                  </a:lnTo>
                  <a:lnTo>
                    <a:pt x="404" y="181"/>
                  </a:lnTo>
                  <a:lnTo>
                    <a:pt x="404" y="182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4" y="184"/>
                  </a:lnTo>
                  <a:lnTo>
                    <a:pt x="404" y="185"/>
                  </a:lnTo>
                  <a:lnTo>
                    <a:pt x="404" y="187"/>
                  </a:lnTo>
                  <a:lnTo>
                    <a:pt x="404" y="188"/>
                  </a:lnTo>
                  <a:lnTo>
                    <a:pt x="405" y="188"/>
                  </a:lnTo>
                  <a:lnTo>
                    <a:pt x="405" y="190"/>
                  </a:lnTo>
                  <a:lnTo>
                    <a:pt x="405" y="191"/>
                  </a:lnTo>
                  <a:lnTo>
                    <a:pt x="404" y="191"/>
                  </a:lnTo>
                  <a:lnTo>
                    <a:pt x="404" y="192"/>
                  </a:lnTo>
                  <a:lnTo>
                    <a:pt x="404" y="194"/>
                  </a:lnTo>
                  <a:lnTo>
                    <a:pt x="402" y="194"/>
                  </a:lnTo>
                  <a:lnTo>
                    <a:pt x="402" y="195"/>
                  </a:lnTo>
                  <a:lnTo>
                    <a:pt x="401" y="197"/>
                  </a:lnTo>
                  <a:lnTo>
                    <a:pt x="401" y="198"/>
                  </a:lnTo>
                  <a:lnTo>
                    <a:pt x="399" y="198"/>
                  </a:lnTo>
                  <a:lnTo>
                    <a:pt x="399" y="200"/>
                  </a:lnTo>
                  <a:lnTo>
                    <a:pt x="399" y="201"/>
                  </a:lnTo>
                  <a:lnTo>
                    <a:pt x="398" y="201"/>
                  </a:lnTo>
                  <a:lnTo>
                    <a:pt x="398" y="203"/>
                  </a:lnTo>
                  <a:lnTo>
                    <a:pt x="396" y="204"/>
                  </a:lnTo>
                  <a:lnTo>
                    <a:pt x="396" y="206"/>
                  </a:lnTo>
                  <a:lnTo>
                    <a:pt x="395" y="206"/>
                  </a:lnTo>
                  <a:lnTo>
                    <a:pt x="395" y="209"/>
                  </a:lnTo>
                  <a:lnTo>
                    <a:pt x="393" y="209"/>
                  </a:lnTo>
                  <a:lnTo>
                    <a:pt x="393" y="210"/>
                  </a:lnTo>
                  <a:lnTo>
                    <a:pt x="392" y="212"/>
                  </a:lnTo>
                  <a:lnTo>
                    <a:pt x="392" y="213"/>
                  </a:lnTo>
                  <a:lnTo>
                    <a:pt x="391" y="213"/>
                  </a:lnTo>
                  <a:lnTo>
                    <a:pt x="391" y="214"/>
                  </a:lnTo>
                  <a:lnTo>
                    <a:pt x="389" y="214"/>
                  </a:lnTo>
                  <a:lnTo>
                    <a:pt x="389" y="216"/>
                  </a:lnTo>
                  <a:lnTo>
                    <a:pt x="388" y="216"/>
                  </a:lnTo>
                  <a:lnTo>
                    <a:pt x="388" y="217"/>
                  </a:lnTo>
                  <a:lnTo>
                    <a:pt x="386" y="217"/>
                  </a:lnTo>
                  <a:lnTo>
                    <a:pt x="386" y="219"/>
                  </a:lnTo>
                  <a:lnTo>
                    <a:pt x="385" y="219"/>
                  </a:lnTo>
                  <a:lnTo>
                    <a:pt x="385" y="220"/>
                  </a:lnTo>
                  <a:lnTo>
                    <a:pt x="383" y="220"/>
                  </a:lnTo>
                  <a:lnTo>
                    <a:pt x="383" y="222"/>
                  </a:lnTo>
                  <a:lnTo>
                    <a:pt x="382" y="222"/>
                  </a:lnTo>
                  <a:lnTo>
                    <a:pt x="382" y="223"/>
                  </a:lnTo>
                  <a:lnTo>
                    <a:pt x="380" y="223"/>
                  </a:lnTo>
                  <a:lnTo>
                    <a:pt x="380" y="226"/>
                  </a:lnTo>
                  <a:lnTo>
                    <a:pt x="380" y="228"/>
                  </a:lnTo>
                  <a:lnTo>
                    <a:pt x="379" y="229"/>
                  </a:lnTo>
                  <a:lnTo>
                    <a:pt x="377" y="232"/>
                  </a:lnTo>
                  <a:lnTo>
                    <a:pt x="376" y="235"/>
                  </a:lnTo>
                  <a:lnTo>
                    <a:pt x="374" y="237"/>
                  </a:lnTo>
                  <a:lnTo>
                    <a:pt x="374" y="238"/>
                  </a:lnTo>
                  <a:lnTo>
                    <a:pt x="373" y="241"/>
                  </a:lnTo>
                  <a:lnTo>
                    <a:pt x="373" y="242"/>
                  </a:lnTo>
                  <a:lnTo>
                    <a:pt x="371" y="244"/>
                  </a:lnTo>
                  <a:lnTo>
                    <a:pt x="371" y="245"/>
                  </a:lnTo>
                  <a:lnTo>
                    <a:pt x="371" y="247"/>
                  </a:lnTo>
                  <a:lnTo>
                    <a:pt x="371" y="248"/>
                  </a:lnTo>
                  <a:lnTo>
                    <a:pt x="373" y="250"/>
                  </a:lnTo>
                  <a:lnTo>
                    <a:pt x="373" y="251"/>
                  </a:lnTo>
                  <a:lnTo>
                    <a:pt x="373" y="253"/>
                  </a:lnTo>
                  <a:lnTo>
                    <a:pt x="373" y="254"/>
                  </a:lnTo>
                  <a:lnTo>
                    <a:pt x="373" y="256"/>
                  </a:lnTo>
                  <a:lnTo>
                    <a:pt x="373" y="257"/>
                  </a:lnTo>
                  <a:lnTo>
                    <a:pt x="373" y="259"/>
                  </a:lnTo>
                  <a:lnTo>
                    <a:pt x="373" y="260"/>
                  </a:lnTo>
                  <a:lnTo>
                    <a:pt x="371" y="260"/>
                  </a:lnTo>
                  <a:lnTo>
                    <a:pt x="371" y="261"/>
                  </a:lnTo>
                  <a:lnTo>
                    <a:pt x="370" y="261"/>
                  </a:lnTo>
                  <a:lnTo>
                    <a:pt x="370" y="263"/>
                  </a:lnTo>
                  <a:lnTo>
                    <a:pt x="369" y="263"/>
                  </a:lnTo>
                  <a:lnTo>
                    <a:pt x="369" y="264"/>
                  </a:lnTo>
                  <a:lnTo>
                    <a:pt x="369" y="266"/>
                  </a:lnTo>
                  <a:lnTo>
                    <a:pt x="367" y="266"/>
                  </a:lnTo>
                  <a:lnTo>
                    <a:pt x="366" y="266"/>
                  </a:lnTo>
                  <a:lnTo>
                    <a:pt x="364" y="266"/>
                  </a:lnTo>
                  <a:lnTo>
                    <a:pt x="363" y="266"/>
                  </a:lnTo>
                  <a:lnTo>
                    <a:pt x="361" y="266"/>
                  </a:lnTo>
                  <a:lnTo>
                    <a:pt x="360" y="266"/>
                  </a:lnTo>
                  <a:lnTo>
                    <a:pt x="360" y="267"/>
                  </a:lnTo>
                  <a:lnTo>
                    <a:pt x="360" y="266"/>
                  </a:lnTo>
                  <a:lnTo>
                    <a:pt x="358" y="266"/>
                  </a:lnTo>
                  <a:lnTo>
                    <a:pt x="357" y="266"/>
                  </a:lnTo>
                  <a:lnTo>
                    <a:pt x="357" y="264"/>
                  </a:lnTo>
                  <a:lnTo>
                    <a:pt x="355" y="264"/>
                  </a:lnTo>
                  <a:lnTo>
                    <a:pt x="355" y="263"/>
                  </a:lnTo>
                  <a:lnTo>
                    <a:pt x="354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49" y="264"/>
                  </a:lnTo>
                  <a:lnTo>
                    <a:pt x="348" y="264"/>
                  </a:lnTo>
                  <a:lnTo>
                    <a:pt x="348" y="266"/>
                  </a:lnTo>
                  <a:lnTo>
                    <a:pt x="347" y="266"/>
                  </a:lnTo>
                  <a:lnTo>
                    <a:pt x="347" y="267"/>
                  </a:lnTo>
                  <a:lnTo>
                    <a:pt x="345" y="267"/>
                  </a:lnTo>
                  <a:lnTo>
                    <a:pt x="345" y="266"/>
                  </a:lnTo>
                  <a:lnTo>
                    <a:pt x="344" y="266"/>
                  </a:lnTo>
                  <a:lnTo>
                    <a:pt x="342" y="266"/>
                  </a:lnTo>
                  <a:lnTo>
                    <a:pt x="341" y="264"/>
                  </a:lnTo>
                  <a:lnTo>
                    <a:pt x="339" y="263"/>
                  </a:lnTo>
                  <a:lnTo>
                    <a:pt x="338" y="261"/>
                  </a:lnTo>
                  <a:lnTo>
                    <a:pt x="336" y="261"/>
                  </a:lnTo>
                  <a:lnTo>
                    <a:pt x="335" y="261"/>
                  </a:lnTo>
                  <a:lnTo>
                    <a:pt x="335" y="260"/>
                  </a:lnTo>
                  <a:lnTo>
                    <a:pt x="333" y="260"/>
                  </a:lnTo>
                  <a:lnTo>
                    <a:pt x="332" y="260"/>
                  </a:lnTo>
                  <a:lnTo>
                    <a:pt x="332" y="259"/>
                  </a:lnTo>
                  <a:lnTo>
                    <a:pt x="330" y="259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7" y="257"/>
                  </a:lnTo>
                  <a:lnTo>
                    <a:pt x="327" y="256"/>
                  </a:lnTo>
                  <a:lnTo>
                    <a:pt x="326" y="256"/>
                  </a:lnTo>
                  <a:lnTo>
                    <a:pt x="324" y="254"/>
                  </a:lnTo>
                  <a:lnTo>
                    <a:pt x="323" y="254"/>
                  </a:lnTo>
                  <a:lnTo>
                    <a:pt x="323" y="253"/>
                  </a:lnTo>
                  <a:lnTo>
                    <a:pt x="322" y="253"/>
                  </a:lnTo>
                  <a:lnTo>
                    <a:pt x="320" y="253"/>
                  </a:lnTo>
                  <a:lnTo>
                    <a:pt x="320" y="251"/>
                  </a:lnTo>
                  <a:lnTo>
                    <a:pt x="319" y="251"/>
                  </a:lnTo>
                  <a:lnTo>
                    <a:pt x="317" y="251"/>
                  </a:lnTo>
                  <a:lnTo>
                    <a:pt x="317" y="250"/>
                  </a:lnTo>
                  <a:lnTo>
                    <a:pt x="316" y="250"/>
                  </a:lnTo>
                  <a:lnTo>
                    <a:pt x="314" y="250"/>
                  </a:lnTo>
                  <a:lnTo>
                    <a:pt x="313" y="250"/>
                  </a:lnTo>
                  <a:lnTo>
                    <a:pt x="311" y="250"/>
                  </a:lnTo>
                  <a:lnTo>
                    <a:pt x="310" y="250"/>
                  </a:lnTo>
                  <a:lnTo>
                    <a:pt x="308" y="248"/>
                  </a:lnTo>
                  <a:lnTo>
                    <a:pt x="307" y="248"/>
                  </a:lnTo>
                  <a:lnTo>
                    <a:pt x="305" y="247"/>
                  </a:lnTo>
                  <a:lnTo>
                    <a:pt x="304" y="247"/>
                  </a:lnTo>
                  <a:lnTo>
                    <a:pt x="302" y="247"/>
                  </a:lnTo>
                  <a:lnTo>
                    <a:pt x="301" y="245"/>
                  </a:lnTo>
                  <a:lnTo>
                    <a:pt x="300" y="245"/>
                  </a:lnTo>
                  <a:lnTo>
                    <a:pt x="298" y="245"/>
                  </a:lnTo>
                  <a:lnTo>
                    <a:pt x="297" y="245"/>
                  </a:lnTo>
                  <a:lnTo>
                    <a:pt x="294" y="244"/>
                  </a:lnTo>
                  <a:lnTo>
                    <a:pt x="292" y="244"/>
                  </a:lnTo>
                  <a:lnTo>
                    <a:pt x="291" y="244"/>
                  </a:lnTo>
                  <a:lnTo>
                    <a:pt x="289" y="242"/>
                  </a:lnTo>
                  <a:lnTo>
                    <a:pt x="288" y="242"/>
                  </a:lnTo>
                  <a:lnTo>
                    <a:pt x="286" y="242"/>
                  </a:lnTo>
                  <a:lnTo>
                    <a:pt x="285" y="241"/>
                  </a:lnTo>
                  <a:lnTo>
                    <a:pt x="283" y="239"/>
                  </a:lnTo>
                  <a:lnTo>
                    <a:pt x="283" y="238"/>
                  </a:lnTo>
                  <a:lnTo>
                    <a:pt x="282" y="238"/>
                  </a:lnTo>
                  <a:lnTo>
                    <a:pt x="282" y="237"/>
                  </a:lnTo>
                  <a:lnTo>
                    <a:pt x="280" y="235"/>
                  </a:lnTo>
                  <a:lnTo>
                    <a:pt x="279" y="235"/>
                  </a:lnTo>
                  <a:lnTo>
                    <a:pt x="278" y="235"/>
                  </a:lnTo>
                  <a:lnTo>
                    <a:pt x="276" y="235"/>
                  </a:lnTo>
                  <a:lnTo>
                    <a:pt x="275" y="235"/>
                  </a:lnTo>
                  <a:lnTo>
                    <a:pt x="273" y="235"/>
                  </a:lnTo>
                  <a:lnTo>
                    <a:pt x="270" y="235"/>
                  </a:lnTo>
                  <a:lnTo>
                    <a:pt x="267" y="237"/>
                  </a:lnTo>
                  <a:lnTo>
                    <a:pt x="266" y="238"/>
                  </a:lnTo>
                  <a:lnTo>
                    <a:pt x="264" y="238"/>
                  </a:lnTo>
                  <a:lnTo>
                    <a:pt x="263" y="238"/>
                  </a:lnTo>
                  <a:lnTo>
                    <a:pt x="261" y="238"/>
                  </a:lnTo>
                  <a:lnTo>
                    <a:pt x="260" y="238"/>
                  </a:lnTo>
                  <a:lnTo>
                    <a:pt x="258" y="238"/>
                  </a:lnTo>
                  <a:lnTo>
                    <a:pt x="257" y="237"/>
                  </a:lnTo>
                  <a:lnTo>
                    <a:pt x="255" y="237"/>
                  </a:lnTo>
                  <a:lnTo>
                    <a:pt x="255" y="235"/>
                  </a:lnTo>
                  <a:lnTo>
                    <a:pt x="254" y="235"/>
                  </a:lnTo>
                  <a:lnTo>
                    <a:pt x="254" y="234"/>
                  </a:lnTo>
                  <a:lnTo>
                    <a:pt x="253" y="234"/>
                  </a:lnTo>
                  <a:lnTo>
                    <a:pt x="253" y="232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0" y="231"/>
                  </a:lnTo>
                  <a:lnTo>
                    <a:pt x="248" y="229"/>
                  </a:lnTo>
                  <a:lnTo>
                    <a:pt x="247" y="229"/>
                  </a:lnTo>
                  <a:lnTo>
                    <a:pt x="245" y="228"/>
                  </a:lnTo>
                  <a:lnTo>
                    <a:pt x="244" y="228"/>
                  </a:lnTo>
                  <a:lnTo>
                    <a:pt x="242" y="228"/>
                  </a:lnTo>
                  <a:lnTo>
                    <a:pt x="241" y="228"/>
                  </a:lnTo>
                  <a:lnTo>
                    <a:pt x="239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5" y="226"/>
                  </a:lnTo>
                  <a:lnTo>
                    <a:pt x="233" y="226"/>
                  </a:lnTo>
                  <a:lnTo>
                    <a:pt x="232" y="226"/>
                  </a:lnTo>
                  <a:lnTo>
                    <a:pt x="231" y="226"/>
                  </a:lnTo>
                  <a:lnTo>
                    <a:pt x="231" y="225"/>
                  </a:lnTo>
                  <a:lnTo>
                    <a:pt x="229" y="225"/>
                  </a:lnTo>
                  <a:lnTo>
                    <a:pt x="228" y="225"/>
                  </a:lnTo>
                  <a:lnTo>
                    <a:pt x="226" y="225"/>
                  </a:lnTo>
                  <a:lnTo>
                    <a:pt x="225" y="225"/>
                  </a:lnTo>
                  <a:lnTo>
                    <a:pt x="223" y="225"/>
                  </a:lnTo>
                  <a:lnTo>
                    <a:pt x="222" y="225"/>
                  </a:lnTo>
                  <a:lnTo>
                    <a:pt x="220" y="225"/>
                  </a:lnTo>
                  <a:lnTo>
                    <a:pt x="219" y="225"/>
                  </a:lnTo>
                  <a:lnTo>
                    <a:pt x="217" y="225"/>
                  </a:lnTo>
                  <a:lnTo>
                    <a:pt x="216" y="223"/>
                  </a:lnTo>
                  <a:lnTo>
                    <a:pt x="216" y="222"/>
                  </a:lnTo>
                  <a:lnTo>
                    <a:pt x="214" y="222"/>
                  </a:lnTo>
                  <a:lnTo>
                    <a:pt x="214" y="220"/>
                  </a:lnTo>
                  <a:lnTo>
                    <a:pt x="214" y="219"/>
                  </a:lnTo>
                  <a:lnTo>
                    <a:pt x="213" y="219"/>
                  </a:lnTo>
                  <a:lnTo>
                    <a:pt x="213" y="217"/>
                  </a:lnTo>
                  <a:lnTo>
                    <a:pt x="213" y="216"/>
                  </a:lnTo>
                  <a:lnTo>
                    <a:pt x="213" y="214"/>
                  </a:lnTo>
                  <a:lnTo>
                    <a:pt x="211" y="214"/>
                  </a:lnTo>
                  <a:lnTo>
                    <a:pt x="211" y="213"/>
                  </a:lnTo>
                  <a:lnTo>
                    <a:pt x="210" y="213"/>
                  </a:lnTo>
                  <a:lnTo>
                    <a:pt x="210" y="212"/>
                  </a:lnTo>
                  <a:lnTo>
                    <a:pt x="209" y="212"/>
                  </a:lnTo>
                  <a:lnTo>
                    <a:pt x="209" y="210"/>
                  </a:lnTo>
                  <a:lnTo>
                    <a:pt x="209" y="209"/>
                  </a:lnTo>
                  <a:lnTo>
                    <a:pt x="207" y="209"/>
                  </a:lnTo>
                  <a:lnTo>
                    <a:pt x="207" y="207"/>
                  </a:lnTo>
                  <a:lnTo>
                    <a:pt x="206" y="207"/>
                  </a:lnTo>
                  <a:lnTo>
                    <a:pt x="204" y="207"/>
                  </a:lnTo>
                  <a:lnTo>
                    <a:pt x="203" y="207"/>
                  </a:lnTo>
                  <a:lnTo>
                    <a:pt x="203" y="206"/>
                  </a:lnTo>
                  <a:lnTo>
                    <a:pt x="201" y="206"/>
                  </a:lnTo>
                  <a:lnTo>
                    <a:pt x="200" y="206"/>
                  </a:lnTo>
                  <a:lnTo>
                    <a:pt x="200" y="204"/>
                  </a:lnTo>
                  <a:lnTo>
                    <a:pt x="198" y="204"/>
                  </a:lnTo>
                  <a:lnTo>
                    <a:pt x="198" y="203"/>
                  </a:lnTo>
                  <a:lnTo>
                    <a:pt x="197" y="203"/>
                  </a:lnTo>
                  <a:lnTo>
                    <a:pt x="195" y="201"/>
                  </a:lnTo>
                  <a:lnTo>
                    <a:pt x="194" y="201"/>
                  </a:lnTo>
                  <a:lnTo>
                    <a:pt x="192" y="201"/>
                  </a:lnTo>
                  <a:lnTo>
                    <a:pt x="192" y="203"/>
                  </a:lnTo>
                  <a:lnTo>
                    <a:pt x="191" y="203"/>
                  </a:lnTo>
                  <a:lnTo>
                    <a:pt x="189" y="203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5" y="203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2" y="201"/>
                  </a:lnTo>
                  <a:lnTo>
                    <a:pt x="181" y="201"/>
                  </a:lnTo>
                  <a:lnTo>
                    <a:pt x="179" y="201"/>
                  </a:lnTo>
                  <a:lnTo>
                    <a:pt x="179" y="203"/>
                  </a:lnTo>
                  <a:lnTo>
                    <a:pt x="178" y="203"/>
                  </a:lnTo>
                  <a:lnTo>
                    <a:pt x="176" y="203"/>
                  </a:lnTo>
                  <a:lnTo>
                    <a:pt x="176" y="201"/>
                  </a:lnTo>
                  <a:lnTo>
                    <a:pt x="175" y="201"/>
                  </a:lnTo>
                  <a:lnTo>
                    <a:pt x="173" y="201"/>
                  </a:lnTo>
                  <a:lnTo>
                    <a:pt x="172" y="201"/>
                  </a:lnTo>
                  <a:lnTo>
                    <a:pt x="172" y="200"/>
                  </a:lnTo>
                  <a:lnTo>
                    <a:pt x="170" y="200"/>
                  </a:lnTo>
                  <a:lnTo>
                    <a:pt x="170" y="198"/>
                  </a:lnTo>
                  <a:lnTo>
                    <a:pt x="169" y="198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95"/>
                  </a:lnTo>
                  <a:lnTo>
                    <a:pt x="166" y="195"/>
                  </a:lnTo>
                  <a:lnTo>
                    <a:pt x="164" y="194"/>
                  </a:lnTo>
                  <a:lnTo>
                    <a:pt x="163" y="192"/>
                  </a:lnTo>
                  <a:lnTo>
                    <a:pt x="162" y="191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59" y="188"/>
                  </a:lnTo>
                  <a:lnTo>
                    <a:pt x="157" y="187"/>
                  </a:lnTo>
                  <a:lnTo>
                    <a:pt x="157" y="185"/>
                  </a:lnTo>
                  <a:lnTo>
                    <a:pt x="156" y="185"/>
                  </a:lnTo>
                  <a:lnTo>
                    <a:pt x="154" y="184"/>
                  </a:lnTo>
                  <a:lnTo>
                    <a:pt x="154" y="182"/>
                  </a:lnTo>
                  <a:lnTo>
                    <a:pt x="153" y="182"/>
                  </a:lnTo>
                  <a:lnTo>
                    <a:pt x="153" y="181"/>
                  </a:lnTo>
                  <a:lnTo>
                    <a:pt x="151" y="181"/>
                  </a:lnTo>
                  <a:lnTo>
                    <a:pt x="151" y="179"/>
                  </a:lnTo>
                  <a:lnTo>
                    <a:pt x="150" y="179"/>
                  </a:lnTo>
                  <a:lnTo>
                    <a:pt x="150" y="178"/>
                  </a:lnTo>
                  <a:lnTo>
                    <a:pt x="148" y="176"/>
                  </a:lnTo>
                  <a:lnTo>
                    <a:pt x="147" y="176"/>
                  </a:lnTo>
                  <a:lnTo>
                    <a:pt x="147" y="175"/>
                  </a:lnTo>
                  <a:lnTo>
                    <a:pt x="145" y="175"/>
                  </a:lnTo>
                  <a:lnTo>
                    <a:pt x="145" y="173"/>
                  </a:lnTo>
                  <a:lnTo>
                    <a:pt x="144" y="173"/>
                  </a:lnTo>
                  <a:lnTo>
                    <a:pt x="142" y="172"/>
                  </a:lnTo>
                  <a:lnTo>
                    <a:pt x="141" y="170"/>
                  </a:lnTo>
                  <a:lnTo>
                    <a:pt x="140" y="170"/>
                  </a:lnTo>
                  <a:lnTo>
                    <a:pt x="138" y="170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70"/>
                  </a:lnTo>
                  <a:lnTo>
                    <a:pt x="128" y="170"/>
                  </a:lnTo>
                  <a:lnTo>
                    <a:pt x="126" y="170"/>
                  </a:lnTo>
                  <a:lnTo>
                    <a:pt x="125" y="170"/>
                  </a:lnTo>
                  <a:lnTo>
                    <a:pt x="125" y="172"/>
                  </a:lnTo>
                  <a:lnTo>
                    <a:pt x="123" y="172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19" y="173"/>
                  </a:lnTo>
                  <a:lnTo>
                    <a:pt x="119" y="175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3" y="173"/>
                  </a:lnTo>
                  <a:lnTo>
                    <a:pt x="112" y="173"/>
                  </a:lnTo>
                  <a:lnTo>
                    <a:pt x="112" y="175"/>
                  </a:lnTo>
                  <a:lnTo>
                    <a:pt x="110" y="175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9" y="172"/>
                  </a:lnTo>
                  <a:lnTo>
                    <a:pt x="107" y="172"/>
                  </a:lnTo>
                  <a:lnTo>
                    <a:pt x="106" y="172"/>
                  </a:lnTo>
                  <a:lnTo>
                    <a:pt x="104" y="170"/>
                  </a:lnTo>
                  <a:lnTo>
                    <a:pt x="103" y="169"/>
                  </a:lnTo>
                  <a:lnTo>
                    <a:pt x="103" y="168"/>
                  </a:lnTo>
                  <a:lnTo>
                    <a:pt x="101" y="168"/>
                  </a:lnTo>
                  <a:lnTo>
                    <a:pt x="101" y="166"/>
                  </a:lnTo>
                  <a:lnTo>
                    <a:pt x="101" y="165"/>
                  </a:lnTo>
                  <a:lnTo>
                    <a:pt x="100" y="163"/>
                  </a:lnTo>
                  <a:lnTo>
                    <a:pt x="98" y="162"/>
                  </a:lnTo>
                  <a:lnTo>
                    <a:pt x="98" y="160"/>
                  </a:lnTo>
                  <a:lnTo>
                    <a:pt x="97" y="159"/>
                  </a:lnTo>
                  <a:lnTo>
                    <a:pt x="95" y="157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8" y="156"/>
                  </a:lnTo>
                  <a:lnTo>
                    <a:pt x="87" y="157"/>
                  </a:lnTo>
                  <a:lnTo>
                    <a:pt x="84" y="157"/>
                  </a:lnTo>
                  <a:lnTo>
                    <a:pt x="81" y="157"/>
                  </a:lnTo>
                  <a:lnTo>
                    <a:pt x="78" y="159"/>
                  </a:lnTo>
                  <a:lnTo>
                    <a:pt x="76" y="159"/>
                  </a:lnTo>
                  <a:lnTo>
                    <a:pt x="75" y="159"/>
                  </a:lnTo>
                  <a:lnTo>
                    <a:pt x="73" y="162"/>
                  </a:lnTo>
                  <a:lnTo>
                    <a:pt x="72" y="162"/>
                  </a:lnTo>
                  <a:lnTo>
                    <a:pt x="72" y="163"/>
                  </a:lnTo>
                  <a:lnTo>
                    <a:pt x="71" y="163"/>
                  </a:lnTo>
                  <a:lnTo>
                    <a:pt x="71" y="166"/>
                  </a:lnTo>
                  <a:lnTo>
                    <a:pt x="69" y="166"/>
                  </a:lnTo>
                  <a:lnTo>
                    <a:pt x="69" y="168"/>
                  </a:lnTo>
                  <a:lnTo>
                    <a:pt x="68" y="169"/>
                  </a:lnTo>
                  <a:lnTo>
                    <a:pt x="65" y="170"/>
                  </a:lnTo>
                  <a:lnTo>
                    <a:pt x="65" y="172"/>
                  </a:lnTo>
                  <a:lnTo>
                    <a:pt x="63" y="172"/>
                  </a:lnTo>
                  <a:lnTo>
                    <a:pt x="63" y="173"/>
                  </a:lnTo>
                  <a:lnTo>
                    <a:pt x="62" y="173"/>
                  </a:lnTo>
                  <a:lnTo>
                    <a:pt x="60" y="173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0" y="175"/>
                  </a:lnTo>
                  <a:lnTo>
                    <a:pt x="47" y="176"/>
                  </a:lnTo>
                  <a:lnTo>
                    <a:pt x="46" y="176"/>
                  </a:lnTo>
                  <a:lnTo>
                    <a:pt x="44" y="175"/>
                  </a:lnTo>
                  <a:lnTo>
                    <a:pt x="43" y="175"/>
                  </a:lnTo>
                  <a:lnTo>
                    <a:pt x="40" y="173"/>
                  </a:lnTo>
                  <a:lnTo>
                    <a:pt x="38" y="173"/>
                  </a:lnTo>
                  <a:lnTo>
                    <a:pt x="37" y="173"/>
                  </a:lnTo>
                  <a:lnTo>
                    <a:pt x="35" y="173"/>
                  </a:lnTo>
                  <a:lnTo>
                    <a:pt x="32" y="173"/>
                  </a:lnTo>
                  <a:lnTo>
                    <a:pt x="31" y="173"/>
                  </a:lnTo>
                  <a:lnTo>
                    <a:pt x="28" y="173"/>
                  </a:lnTo>
                  <a:lnTo>
                    <a:pt x="25" y="173"/>
                  </a:lnTo>
                  <a:lnTo>
                    <a:pt x="24" y="175"/>
                  </a:lnTo>
                  <a:lnTo>
                    <a:pt x="21" y="175"/>
                  </a:lnTo>
                  <a:lnTo>
                    <a:pt x="18" y="175"/>
                  </a:lnTo>
                  <a:lnTo>
                    <a:pt x="15" y="175"/>
                  </a:lnTo>
                  <a:lnTo>
                    <a:pt x="13" y="175"/>
                  </a:lnTo>
                  <a:lnTo>
                    <a:pt x="13" y="176"/>
                  </a:lnTo>
                  <a:lnTo>
                    <a:pt x="10" y="176"/>
                  </a:lnTo>
                  <a:lnTo>
                    <a:pt x="6" y="176"/>
                  </a:lnTo>
                  <a:lnTo>
                    <a:pt x="4" y="176"/>
                  </a:lnTo>
                  <a:lnTo>
                    <a:pt x="3" y="178"/>
                  </a:lnTo>
                  <a:lnTo>
                    <a:pt x="2" y="178"/>
                  </a:lnTo>
                  <a:lnTo>
                    <a:pt x="0" y="17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3225" y="1530"/>
              <a:ext cx="429" cy="869"/>
            </a:xfrm>
            <a:custGeom>
              <a:avLst/>
              <a:gdLst/>
              <a:ahLst/>
              <a:cxnLst>
                <a:cxn ang="0">
                  <a:pos x="367" y="851"/>
                </a:cxn>
                <a:cxn ang="0">
                  <a:pos x="348" y="869"/>
                </a:cxn>
                <a:cxn ang="0">
                  <a:pos x="320" y="854"/>
                </a:cxn>
                <a:cxn ang="0">
                  <a:pos x="297" y="861"/>
                </a:cxn>
                <a:cxn ang="0">
                  <a:pos x="275" y="853"/>
                </a:cxn>
                <a:cxn ang="0">
                  <a:pos x="250" y="832"/>
                </a:cxn>
                <a:cxn ang="0">
                  <a:pos x="220" y="828"/>
                </a:cxn>
                <a:cxn ang="0">
                  <a:pos x="198" y="841"/>
                </a:cxn>
                <a:cxn ang="0">
                  <a:pos x="28" y="773"/>
                </a:cxn>
                <a:cxn ang="0">
                  <a:pos x="18" y="719"/>
                </a:cxn>
                <a:cxn ang="0">
                  <a:pos x="13" y="694"/>
                </a:cxn>
                <a:cxn ang="0">
                  <a:pos x="6" y="675"/>
                </a:cxn>
                <a:cxn ang="0">
                  <a:pos x="30" y="641"/>
                </a:cxn>
                <a:cxn ang="0">
                  <a:pos x="40" y="627"/>
                </a:cxn>
                <a:cxn ang="0">
                  <a:pos x="65" y="627"/>
                </a:cxn>
                <a:cxn ang="0">
                  <a:pos x="84" y="612"/>
                </a:cxn>
                <a:cxn ang="0">
                  <a:pos x="91" y="593"/>
                </a:cxn>
                <a:cxn ang="0">
                  <a:pos x="97" y="569"/>
                </a:cxn>
                <a:cxn ang="0">
                  <a:pos x="102" y="549"/>
                </a:cxn>
                <a:cxn ang="0">
                  <a:pos x="115" y="540"/>
                </a:cxn>
                <a:cxn ang="0">
                  <a:pos x="129" y="528"/>
                </a:cxn>
                <a:cxn ang="0">
                  <a:pos x="146" y="515"/>
                </a:cxn>
                <a:cxn ang="0">
                  <a:pos x="162" y="505"/>
                </a:cxn>
                <a:cxn ang="0">
                  <a:pos x="179" y="497"/>
                </a:cxn>
                <a:cxn ang="0">
                  <a:pos x="185" y="480"/>
                </a:cxn>
                <a:cxn ang="0">
                  <a:pos x="197" y="468"/>
                </a:cxn>
                <a:cxn ang="0">
                  <a:pos x="204" y="447"/>
                </a:cxn>
                <a:cxn ang="0">
                  <a:pos x="210" y="427"/>
                </a:cxn>
                <a:cxn ang="0">
                  <a:pos x="231" y="421"/>
                </a:cxn>
                <a:cxn ang="0">
                  <a:pos x="245" y="433"/>
                </a:cxn>
                <a:cxn ang="0">
                  <a:pos x="250" y="421"/>
                </a:cxn>
                <a:cxn ang="0">
                  <a:pos x="247" y="405"/>
                </a:cxn>
                <a:cxn ang="0">
                  <a:pos x="259" y="384"/>
                </a:cxn>
                <a:cxn ang="0">
                  <a:pos x="279" y="374"/>
                </a:cxn>
                <a:cxn ang="0">
                  <a:pos x="288" y="374"/>
                </a:cxn>
                <a:cxn ang="0">
                  <a:pos x="303" y="378"/>
                </a:cxn>
                <a:cxn ang="0">
                  <a:pos x="310" y="361"/>
                </a:cxn>
                <a:cxn ang="0">
                  <a:pos x="319" y="340"/>
                </a:cxn>
                <a:cxn ang="0">
                  <a:pos x="312" y="324"/>
                </a:cxn>
                <a:cxn ang="0">
                  <a:pos x="300" y="309"/>
                </a:cxn>
                <a:cxn ang="0">
                  <a:pos x="309" y="305"/>
                </a:cxn>
                <a:cxn ang="0">
                  <a:pos x="325" y="309"/>
                </a:cxn>
                <a:cxn ang="0">
                  <a:pos x="338" y="302"/>
                </a:cxn>
                <a:cxn ang="0">
                  <a:pos x="357" y="290"/>
                </a:cxn>
                <a:cxn ang="0">
                  <a:pos x="364" y="273"/>
                </a:cxn>
                <a:cxn ang="0">
                  <a:pos x="363" y="251"/>
                </a:cxn>
                <a:cxn ang="0">
                  <a:pos x="358" y="236"/>
                </a:cxn>
                <a:cxn ang="0">
                  <a:pos x="373" y="239"/>
                </a:cxn>
                <a:cxn ang="0">
                  <a:pos x="383" y="251"/>
                </a:cxn>
                <a:cxn ang="0">
                  <a:pos x="400" y="249"/>
                </a:cxn>
                <a:cxn ang="0">
                  <a:pos x="410" y="243"/>
                </a:cxn>
                <a:cxn ang="0">
                  <a:pos x="389" y="141"/>
                </a:cxn>
                <a:cxn ang="0">
                  <a:pos x="379" y="124"/>
                </a:cxn>
                <a:cxn ang="0">
                  <a:pos x="364" y="105"/>
                </a:cxn>
                <a:cxn ang="0">
                  <a:pos x="356" y="86"/>
                </a:cxn>
                <a:cxn ang="0">
                  <a:pos x="353" y="73"/>
                </a:cxn>
                <a:cxn ang="0">
                  <a:pos x="350" y="54"/>
                </a:cxn>
                <a:cxn ang="0">
                  <a:pos x="351" y="36"/>
                </a:cxn>
                <a:cxn ang="0">
                  <a:pos x="358" y="19"/>
                </a:cxn>
                <a:cxn ang="0">
                  <a:pos x="372" y="4"/>
                </a:cxn>
              </a:cxnLst>
              <a:rect l="0" t="0" r="r" b="b"/>
              <a:pathLst>
                <a:path w="429" h="869">
                  <a:moveTo>
                    <a:pt x="379" y="869"/>
                  </a:moveTo>
                  <a:lnTo>
                    <a:pt x="379" y="867"/>
                  </a:lnTo>
                  <a:lnTo>
                    <a:pt x="378" y="867"/>
                  </a:lnTo>
                  <a:lnTo>
                    <a:pt x="378" y="866"/>
                  </a:lnTo>
                  <a:lnTo>
                    <a:pt x="376" y="864"/>
                  </a:lnTo>
                  <a:lnTo>
                    <a:pt x="376" y="863"/>
                  </a:lnTo>
                  <a:lnTo>
                    <a:pt x="375" y="861"/>
                  </a:lnTo>
                  <a:lnTo>
                    <a:pt x="375" y="860"/>
                  </a:lnTo>
                  <a:lnTo>
                    <a:pt x="375" y="856"/>
                  </a:lnTo>
                  <a:lnTo>
                    <a:pt x="375" y="854"/>
                  </a:lnTo>
                  <a:lnTo>
                    <a:pt x="375" y="853"/>
                  </a:lnTo>
                  <a:lnTo>
                    <a:pt x="373" y="851"/>
                  </a:lnTo>
                  <a:lnTo>
                    <a:pt x="372" y="850"/>
                  </a:lnTo>
                  <a:lnTo>
                    <a:pt x="370" y="850"/>
                  </a:lnTo>
                  <a:lnTo>
                    <a:pt x="369" y="850"/>
                  </a:lnTo>
                  <a:lnTo>
                    <a:pt x="369" y="851"/>
                  </a:lnTo>
                  <a:lnTo>
                    <a:pt x="367" y="851"/>
                  </a:lnTo>
                  <a:lnTo>
                    <a:pt x="367" y="853"/>
                  </a:lnTo>
                  <a:lnTo>
                    <a:pt x="366" y="854"/>
                  </a:lnTo>
                  <a:lnTo>
                    <a:pt x="366" y="856"/>
                  </a:lnTo>
                  <a:lnTo>
                    <a:pt x="366" y="857"/>
                  </a:lnTo>
                  <a:lnTo>
                    <a:pt x="364" y="859"/>
                  </a:lnTo>
                  <a:lnTo>
                    <a:pt x="364" y="860"/>
                  </a:lnTo>
                  <a:lnTo>
                    <a:pt x="363" y="863"/>
                  </a:lnTo>
                  <a:lnTo>
                    <a:pt x="361" y="863"/>
                  </a:lnTo>
                  <a:lnTo>
                    <a:pt x="360" y="863"/>
                  </a:lnTo>
                  <a:lnTo>
                    <a:pt x="357" y="864"/>
                  </a:lnTo>
                  <a:lnTo>
                    <a:pt x="356" y="864"/>
                  </a:lnTo>
                  <a:lnTo>
                    <a:pt x="354" y="866"/>
                  </a:lnTo>
                  <a:lnTo>
                    <a:pt x="353" y="866"/>
                  </a:lnTo>
                  <a:lnTo>
                    <a:pt x="353" y="867"/>
                  </a:lnTo>
                  <a:lnTo>
                    <a:pt x="351" y="867"/>
                  </a:lnTo>
                  <a:lnTo>
                    <a:pt x="350" y="869"/>
                  </a:lnTo>
                  <a:lnTo>
                    <a:pt x="348" y="869"/>
                  </a:lnTo>
                  <a:lnTo>
                    <a:pt x="345" y="869"/>
                  </a:lnTo>
                  <a:lnTo>
                    <a:pt x="344" y="867"/>
                  </a:lnTo>
                  <a:lnTo>
                    <a:pt x="342" y="867"/>
                  </a:lnTo>
                  <a:lnTo>
                    <a:pt x="341" y="867"/>
                  </a:lnTo>
                  <a:lnTo>
                    <a:pt x="339" y="866"/>
                  </a:lnTo>
                  <a:lnTo>
                    <a:pt x="338" y="864"/>
                  </a:lnTo>
                  <a:lnTo>
                    <a:pt x="338" y="863"/>
                  </a:lnTo>
                  <a:lnTo>
                    <a:pt x="335" y="861"/>
                  </a:lnTo>
                  <a:lnTo>
                    <a:pt x="334" y="860"/>
                  </a:lnTo>
                  <a:lnTo>
                    <a:pt x="332" y="860"/>
                  </a:lnTo>
                  <a:lnTo>
                    <a:pt x="331" y="859"/>
                  </a:lnTo>
                  <a:lnTo>
                    <a:pt x="329" y="859"/>
                  </a:lnTo>
                  <a:lnTo>
                    <a:pt x="328" y="857"/>
                  </a:lnTo>
                  <a:lnTo>
                    <a:pt x="323" y="856"/>
                  </a:lnTo>
                  <a:lnTo>
                    <a:pt x="322" y="856"/>
                  </a:lnTo>
                  <a:lnTo>
                    <a:pt x="320" y="856"/>
                  </a:lnTo>
                  <a:lnTo>
                    <a:pt x="320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6" y="854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0" y="856"/>
                  </a:lnTo>
                  <a:lnTo>
                    <a:pt x="309" y="856"/>
                  </a:lnTo>
                  <a:lnTo>
                    <a:pt x="307" y="857"/>
                  </a:lnTo>
                  <a:lnTo>
                    <a:pt x="306" y="857"/>
                  </a:lnTo>
                  <a:lnTo>
                    <a:pt x="306" y="859"/>
                  </a:lnTo>
                  <a:lnTo>
                    <a:pt x="304" y="859"/>
                  </a:lnTo>
                  <a:lnTo>
                    <a:pt x="304" y="860"/>
                  </a:lnTo>
                  <a:lnTo>
                    <a:pt x="303" y="860"/>
                  </a:lnTo>
                  <a:lnTo>
                    <a:pt x="301" y="860"/>
                  </a:lnTo>
                  <a:lnTo>
                    <a:pt x="300" y="861"/>
                  </a:lnTo>
                  <a:lnTo>
                    <a:pt x="298" y="861"/>
                  </a:lnTo>
                  <a:lnTo>
                    <a:pt x="297" y="861"/>
                  </a:lnTo>
                  <a:lnTo>
                    <a:pt x="295" y="860"/>
                  </a:lnTo>
                  <a:lnTo>
                    <a:pt x="295" y="859"/>
                  </a:lnTo>
                  <a:lnTo>
                    <a:pt x="294" y="857"/>
                  </a:lnTo>
                  <a:lnTo>
                    <a:pt x="294" y="856"/>
                  </a:lnTo>
                  <a:lnTo>
                    <a:pt x="292" y="851"/>
                  </a:lnTo>
                  <a:lnTo>
                    <a:pt x="292" y="850"/>
                  </a:lnTo>
                  <a:lnTo>
                    <a:pt x="291" y="850"/>
                  </a:lnTo>
                  <a:lnTo>
                    <a:pt x="289" y="850"/>
                  </a:lnTo>
                  <a:lnTo>
                    <a:pt x="288" y="850"/>
                  </a:lnTo>
                  <a:lnTo>
                    <a:pt x="287" y="850"/>
                  </a:lnTo>
                  <a:lnTo>
                    <a:pt x="285" y="850"/>
                  </a:lnTo>
                  <a:lnTo>
                    <a:pt x="284" y="850"/>
                  </a:lnTo>
                  <a:lnTo>
                    <a:pt x="282" y="850"/>
                  </a:lnTo>
                  <a:lnTo>
                    <a:pt x="281" y="850"/>
                  </a:lnTo>
                  <a:lnTo>
                    <a:pt x="278" y="851"/>
                  </a:lnTo>
                  <a:lnTo>
                    <a:pt x="276" y="851"/>
                  </a:lnTo>
                  <a:lnTo>
                    <a:pt x="275" y="853"/>
                  </a:lnTo>
                  <a:lnTo>
                    <a:pt x="272" y="853"/>
                  </a:lnTo>
                  <a:lnTo>
                    <a:pt x="270" y="850"/>
                  </a:lnTo>
                  <a:lnTo>
                    <a:pt x="269" y="847"/>
                  </a:lnTo>
                  <a:lnTo>
                    <a:pt x="267" y="844"/>
                  </a:lnTo>
                  <a:lnTo>
                    <a:pt x="267" y="842"/>
                  </a:lnTo>
                  <a:lnTo>
                    <a:pt x="266" y="839"/>
                  </a:lnTo>
                  <a:lnTo>
                    <a:pt x="265" y="836"/>
                  </a:lnTo>
                  <a:lnTo>
                    <a:pt x="263" y="836"/>
                  </a:lnTo>
                  <a:lnTo>
                    <a:pt x="263" y="835"/>
                  </a:lnTo>
                  <a:lnTo>
                    <a:pt x="262" y="835"/>
                  </a:lnTo>
                  <a:lnTo>
                    <a:pt x="260" y="834"/>
                  </a:lnTo>
                  <a:lnTo>
                    <a:pt x="259" y="834"/>
                  </a:lnTo>
                  <a:lnTo>
                    <a:pt x="257" y="832"/>
                  </a:lnTo>
                  <a:lnTo>
                    <a:pt x="254" y="832"/>
                  </a:lnTo>
                  <a:lnTo>
                    <a:pt x="253" y="832"/>
                  </a:lnTo>
                  <a:lnTo>
                    <a:pt x="251" y="832"/>
                  </a:lnTo>
                  <a:lnTo>
                    <a:pt x="250" y="832"/>
                  </a:lnTo>
                  <a:lnTo>
                    <a:pt x="248" y="832"/>
                  </a:lnTo>
                  <a:lnTo>
                    <a:pt x="247" y="832"/>
                  </a:lnTo>
                  <a:lnTo>
                    <a:pt x="245" y="832"/>
                  </a:lnTo>
                  <a:lnTo>
                    <a:pt x="244" y="831"/>
                  </a:lnTo>
                  <a:lnTo>
                    <a:pt x="238" y="829"/>
                  </a:lnTo>
                  <a:lnTo>
                    <a:pt x="237" y="829"/>
                  </a:lnTo>
                  <a:lnTo>
                    <a:pt x="235" y="829"/>
                  </a:lnTo>
                  <a:lnTo>
                    <a:pt x="234" y="829"/>
                  </a:lnTo>
                  <a:lnTo>
                    <a:pt x="232" y="829"/>
                  </a:lnTo>
                  <a:lnTo>
                    <a:pt x="231" y="829"/>
                  </a:lnTo>
                  <a:lnTo>
                    <a:pt x="229" y="829"/>
                  </a:lnTo>
                  <a:lnTo>
                    <a:pt x="228" y="829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3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19" y="829"/>
                  </a:lnTo>
                  <a:lnTo>
                    <a:pt x="218" y="829"/>
                  </a:lnTo>
                  <a:lnTo>
                    <a:pt x="216" y="829"/>
                  </a:lnTo>
                  <a:lnTo>
                    <a:pt x="216" y="831"/>
                  </a:lnTo>
                  <a:lnTo>
                    <a:pt x="215" y="831"/>
                  </a:lnTo>
                  <a:lnTo>
                    <a:pt x="213" y="831"/>
                  </a:lnTo>
                  <a:lnTo>
                    <a:pt x="213" y="832"/>
                  </a:lnTo>
                  <a:lnTo>
                    <a:pt x="212" y="832"/>
                  </a:lnTo>
                  <a:lnTo>
                    <a:pt x="210" y="834"/>
                  </a:lnTo>
                  <a:lnTo>
                    <a:pt x="209" y="834"/>
                  </a:lnTo>
                  <a:lnTo>
                    <a:pt x="209" y="835"/>
                  </a:lnTo>
                  <a:lnTo>
                    <a:pt x="207" y="835"/>
                  </a:lnTo>
                  <a:lnTo>
                    <a:pt x="206" y="835"/>
                  </a:lnTo>
                  <a:lnTo>
                    <a:pt x="204" y="836"/>
                  </a:lnTo>
                  <a:lnTo>
                    <a:pt x="203" y="838"/>
                  </a:lnTo>
                  <a:lnTo>
                    <a:pt x="201" y="839"/>
                  </a:lnTo>
                  <a:lnTo>
                    <a:pt x="198" y="841"/>
                  </a:lnTo>
                  <a:lnTo>
                    <a:pt x="197" y="842"/>
                  </a:lnTo>
                  <a:lnTo>
                    <a:pt x="196" y="844"/>
                  </a:lnTo>
                  <a:lnTo>
                    <a:pt x="193" y="847"/>
                  </a:lnTo>
                  <a:lnTo>
                    <a:pt x="190" y="848"/>
                  </a:lnTo>
                  <a:lnTo>
                    <a:pt x="187" y="850"/>
                  </a:lnTo>
                  <a:lnTo>
                    <a:pt x="185" y="851"/>
                  </a:lnTo>
                  <a:lnTo>
                    <a:pt x="182" y="853"/>
                  </a:lnTo>
                  <a:lnTo>
                    <a:pt x="125" y="839"/>
                  </a:lnTo>
                  <a:lnTo>
                    <a:pt x="99" y="816"/>
                  </a:lnTo>
                  <a:lnTo>
                    <a:pt x="87" y="804"/>
                  </a:lnTo>
                  <a:lnTo>
                    <a:pt x="72" y="791"/>
                  </a:lnTo>
                  <a:lnTo>
                    <a:pt x="43" y="776"/>
                  </a:lnTo>
                  <a:lnTo>
                    <a:pt x="34" y="775"/>
                  </a:lnTo>
                  <a:lnTo>
                    <a:pt x="33" y="775"/>
                  </a:lnTo>
                  <a:lnTo>
                    <a:pt x="31" y="775"/>
                  </a:lnTo>
                  <a:lnTo>
                    <a:pt x="30" y="773"/>
                  </a:lnTo>
                  <a:lnTo>
                    <a:pt x="28" y="773"/>
                  </a:lnTo>
                  <a:lnTo>
                    <a:pt x="27" y="773"/>
                  </a:lnTo>
                  <a:lnTo>
                    <a:pt x="19" y="773"/>
                  </a:lnTo>
                  <a:lnTo>
                    <a:pt x="19" y="772"/>
                  </a:lnTo>
                  <a:lnTo>
                    <a:pt x="18" y="772"/>
                  </a:lnTo>
                  <a:lnTo>
                    <a:pt x="18" y="770"/>
                  </a:lnTo>
                  <a:lnTo>
                    <a:pt x="18" y="769"/>
                  </a:lnTo>
                  <a:lnTo>
                    <a:pt x="18" y="766"/>
                  </a:lnTo>
                  <a:lnTo>
                    <a:pt x="18" y="765"/>
                  </a:lnTo>
                  <a:lnTo>
                    <a:pt x="18" y="763"/>
                  </a:lnTo>
                  <a:lnTo>
                    <a:pt x="18" y="762"/>
                  </a:lnTo>
                  <a:lnTo>
                    <a:pt x="16" y="760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6" y="756"/>
                  </a:lnTo>
                  <a:lnTo>
                    <a:pt x="16" y="754"/>
                  </a:lnTo>
                  <a:lnTo>
                    <a:pt x="18" y="720"/>
                  </a:lnTo>
                  <a:lnTo>
                    <a:pt x="18" y="719"/>
                  </a:lnTo>
                  <a:lnTo>
                    <a:pt x="18" y="718"/>
                  </a:lnTo>
                  <a:lnTo>
                    <a:pt x="18" y="716"/>
                  </a:lnTo>
                  <a:lnTo>
                    <a:pt x="18" y="715"/>
                  </a:lnTo>
                  <a:lnTo>
                    <a:pt x="18" y="713"/>
                  </a:lnTo>
                  <a:lnTo>
                    <a:pt x="16" y="712"/>
                  </a:lnTo>
                  <a:lnTo>
                    <a:pt x="16" y="710"/>
                  </a:lnTo>
                  <a:lnTo>
                    <a:pt x="15" y="709"/>
                  </a:lnTo>
                  <a:lnTo>
                    <a:pt x="15" y="707"/>
                  </a:lnTo>
                  <a:lnTo>
                    <a:pt x="15" y="706"/>
                  </a:lnTo>
                  <a:lnTo>
                    <a:pt x="13" y="704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7"/>
                  </a:lnTo>
                  <a:lnTo>
                    <a:pt x="13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3" y="691"/>
                  </a:lnTo>
                  <a:lnTo>
                    <a:pt x="13" y="690"/>
                  </a:lnTo>
                  <a:lnTo>
                    <a:pt x="13" y="688"/>
                  </a:lnTo>
                  <a:lnTo>
                    <a:pt x="13" y="687"/>
                  </a:lnTo>
                  <a:lnTo>
                    <a:pt x="13" y="685"/>
                  </a:lnTo>
                  <a:lnTo>
                    <a:pt x="13" y="684"/>
                  </a:lnTo>
                  <a:lnTo>
                    <a:pt x="13" y="682"/>
                  </a:lnTo>
                  <a:lnTo>
                    <a:pt x="12" y="682"/>
                  </a:lnTo>
                  <a:lnTo>
                    <a:pt x="12" y="681"/>
                  </a:lnTo>
                  <a:lnTo>
                    <a:pt x="12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9" y="678"/>
                  </a:lnTo>
                  <a:lnTo>
                    <a:pt x="9" y="676"/>
                  </a:lnTo>
                  <a:lnTo>
                    <a:pt x="8" y="676"/>
                  </a:lnTo>
                  <a:lnTo>
                    <a:pt x="6" y="675"/>
                  </a:lnTo>
                  <a:lnTo>
                    <a:pt x="6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1"/>
                  </a:lnTo>
                  <a:lnTo>
                    <a:pt x="2" y="671"/>
                  </a:lnTo>
                  <a:lnTo>
                    <a:pt x="2" y="669"/>
                  </a:lnTo>
                  <a:lnTo>
                    <a:pt x="2" y="668"/>
                  </a:lnTo>
                  <a:lnTo>
                    <a:pt x="0" y="668"/>
                  </a:lnTo>
                  <a:lnTo>
                    <a:pt x="11" y="662"/>
                  </a:lnTo>
                  <a:lnTo>
                    <a:pt x="31" y="649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0" y="646"/>
                  </a:lnTo>
                  <a:lnTo>
                    <a:pt x="30" y="644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40"/>
                  </a:lnTo>
                  <a:lnTo>
                    <a:pt x="30" y="638"/>
                  </a:lnTo>
                  <a:lnTo>
                    <a:pt x="30" y="637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31" y="634"/>
                  </a:lnTo>
                  <a:lnTo>
                    <a:pt x="31" y="632"/>
                  </a:lnTo>
                  <a:lnTo>
                    <a:pt x="33" y="631"/>
                  </a:lnTo>
                  <a:lnTo>
                    <a:pt x="33" y="629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4" y="625"/>
                  </a:lnTo>
                  <a:lnTo>
                    <a:pt x="36" y="625"/>
                  </a:lnTo>
                  <a:lnTo>
                    <a:pt x="37" y="625"/>
                  </a:lnTo>
                  <a:lnTo>
                    <a:pt x="38" y="625"/>
                  </a:lnTo>
                  <a:lnTo>
                    <a:pt x="40" y="627"/>
                  </a:lnTo>
                  <a:lnTo>
                    <a:pt x="41" y="627"/>
                  </a:lnTo>
                  <a:lnTo>
                    <a:pt x="43" y="628"/>
                  </a:lnTo>
                  <a:lnTo>
                    <a:pt x="44" y="628"/>
                  </a:lnTo>
                  <a:lnTo>
                    <a:pt x="46" y="628"/>
                  </a:lnTo>
                  <a:lnTo>
                    <a:pt x="47" y="628"/>
                  </a:lnTo>
                  <a:lnTo>
                    <a:pt x="49" y="628"/>
                  </a:lnTo>
                  <a:lnTo>
                    <a:pt x="50" y="628"/>
                  </a:lnTo>
                  <a:lnTo>
                    <a:pt x="52" y="628"/>
                  </a:lnTo>
                  <a:lnTo>
                    <a:pt x="53" y="628"/>
                  </a:lnTo>
                  <a:lnTo>
                    <a:pt x="55" y="628"/>
                  </a:lnTo>
                  <a:lnTo>
                    <a:pt x="56" y="628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60" y="628"/>
                  </a:lnTo>
                  <a:lnTo>
                    <a:pt x="62" y="628"/>
                  </a:lnTo>
                  <a:lnTo>
                    <a:pt x="63" y="627"/>
                  </a:lnTo>
                  <a:lnTo>
                    <a:pt x="65" y="627"/>
                  </a:lnTo>
                  <a:lnTo>
                    <a:pt x="66" y="625"/>
                  </a:lnTo>
                  <a:lnTo>
                    <a:pt x="68" y="624"/>
                  </a:lnTo>
                  <a:lnTo>
                    <a:pt x="69" y="624"/>
                  </a:lnTo>
                  <a:lnTo>
                    <a:pt x="71" y="622"/>
                  </a:lnTo>
                  <a:lnTo>
                    <a:pt x="72" y="622"/>
                  </a:lnTo>
                  <a:lnTo>
                    <a:pt x="74" y="621"/>
                  </a:lnTo>
                  <a:lnTo>
                    <a:pt x="75" y="621"/>
                  </a:lnTo>
                  <a:lnTo>
                    <a:pt x="77" y="619"/>
                  </a:lnTo>
                  <a:lnTo>
                    <a:pt x="77" y="618"/>
                  </a:lnTo>
                  <a:lnTo>
                    <a:pt x="78" y="618"/>
                  </a:lnTo>
                  <a:lnTo>
                    <a:pt x="80" y="616"/>
                  </a:lnTo>
                  <a:lnTo>
                    <a:pt x="81" y="616"/>
                  </a:lnTo>
                  <a:lnTo>
                    <a:pt x="81" y="615"/>
                  </a:lnTo>
                  <a:lnTo>
                    <a:pt x="82" y="615"/>
                  </a:lnTo>
                  <a:lnTo>
                    <a:pt x="82" y="613"/>
                  </a:lnTo>
                  <a:lnTo>
                    <a:pt x="84" y="613"/>
                  </a:lnTo>
                  <a:lnTo>
                    <a:pt x="84" y="612"/>
                  </a:lnTo>
                  <a:lnTo>
                    <a:pt x="85" y="612"/>
                  </a:lnTo>
                  <a:lnTo>
                    <a:pt x="85" y="610"/>
                  </a:lnTo>
                  <a:lnTo>
                    <a:pt x="85" y="609"/>
                  </a:lnTo>
                  <a:lnTo>
                    <a:pt x="85" y="607"/>
                  </a:lnTo>
                  <a:lnTo>
                    <a:pt x="84" y="606"/>
                  </a:lnTo>
                  <a:lnTo>
                    <a:pt x="84" y="605"/>
                  </a:lnTo>
                  <a:lnTo>
                    <a:pt x="84" y="603"/>
                  </a:lnTo>
                  <a:lnTo>
                    <a:pt x="84" y="602"/>
                  </a:lnTo>
                  <a:lnTo>
                    <a:pt x="85" y="602"/>
                  </a:lnTo>
                  <a:lnTo>
                    <a:pt x="87" y="600"/>
                  </a:lnTo>
                  <a:lnTo>
                    <a:pt x="87" y="599"/>
                  </a:lnTo>
                  <a:lnTo>
                    <a:pt x="88" y="597"/>
                  </a:lnTo>
                  <a:lnTo>
                    <a:pt x="88" y="596"/>
                  </a:lnTo>
                  <a:lnTo>
                    <a:pt x="88" y="594"/>
                  </a:lnTo>
                  <a:lnTo>
                    <a:pt x="90" y="594"/>
                  </a:lnTo>
                  <a:lnTo>
                    <a:pt x="90" y="593"/>
                  </a:lnTo>
                  <a:lnTo>
                    <a:pt x="91" y="593"/>
                  </a:lnTo>
                  <a:lnTo>
                    <a:pt x="91" y="591"/>
                  </a:lnTo>
                  <a:lnTo>
                    <a:pt x="93" y="590"/>
                  </a:lnTo>
                  <a:lnTo>
                    <a:pt x="94" y="588"/>
                  </a:lnTo>
                  <a:lnTo>
                    <a:pt x="96" y="587"/>
                  </a:lnTo>
                  <a:lnTo>
                    <a:pt x="96" y="585"/>
                  </a:lnTo>
                  <a:lnTo>
                    <a:pt x="96" y="584"/>
                  </a:lnTo>
                  <a:lnTo>
                    <a:pt x="96" y="582"/>
                  </a:lnTo>
                  <a:lnTo>
                    <a:pt x="96" y="581"/>
                  </a:lnTo>
                  <a:lnTo>
                    <a:pt x="94" y="581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4" y="577"/>
                  </a:lnTo>
                  <a:lnTo>
                    <a:pt x="94" y="575"/>
                  </a:lnTo>
                  <a:lnTo>
                    <a:pt x="96" y="574"/>
                  </a:lnTo>
                  <a:lnTo>
                    <a:pt x="96" y="572"/>
                  </a:lnTo>
                  <a:lnTo>
                    <a:pt x="96" y="571"/>
                  </a:lnTo>
                  <a:lnTo>
                    <a:pt x="97" y="569"/>
                  </a:lnTo>
                  <a:lnTo>
                    <a:pt x="99" y="568"/>
                  </a:lnTo>
                  <a:lnTo>
                    <a:pt x="99" y="566"/>
                  </a:lnTo>
                  <a:lnTo>
                    <a:pt x="99" y="565"/>
                  </a:lnTo>
                  <a:lnTo>
                    <a:pt x="100" y="565"/>
                  </a:lnTo>
                  <a:lnTo>
                    <a:pt x="100" y="563"/>
                  </a:lnTo>
                  <a:lnTo>
                    <a:pt x="100" y="562"/>
                  </a:lnTo>
                  <a:lnTo>
                    <a:pt x="102" y="562"/>
                  </a:lnTo>
                  <a:lnTo>
                    <a:pt x="102" y="560"/>
                  </a:lnTo>
                  <a:lnTo>
                    <a:pt x="102" y="559"/>
                  </a:lnTo>
                  <a:lnTo>
                    <a:pt x="103" y="559"/>
                  </a:lnTo>
                  <a:lnTo>
                    <a:pt x="103" y="558"/>
                  </a:lnTo>
                  <a:lnTo>
                    <a:pt x="102" y="556"/>
                  </a:lnTo>
                  <a:lnTo>
                    <a:pt x="102" y="555"/>
                  </a:lnTo>
                  <a:lnTo>
                    <a:pt x="102" y="553"/>
                  </a:lnTo>
                  <a:lnTo>
                    <a:pt x="102" y="552"/>
                  </a:lnTo>
                  <a:lnTo>
                    <a:pt x="102" y="550"/>
                  </a:lnTo>
                  <a:lnTo>
                    <a:pt x="102" y="549"/>
                  </a:lnTo>
                  <a:lnTo>
                    <a:pt x="102" y="547"/>
                  </a:lnTo>
                  <a:lnTo>
                    <a:pt x="102" y="546"/>
                  </a:lnTo>
                  <a:lnTo>
                    <a:pt x="100" y="544"/>
                  </a:lnTo>
                  <a:lnTo>
                    <a:pt x="100" y="543"/>
                  </a:lnTo>
                  <a:lnTo>
                    <a:pt x="102" y="541"/>
                  </a:lnTo>
                  <a:lnTo>
                    <a:pt x="102" y="540"/>
                  </a:lnTo>
                  <a:lnTo>
                    <a:pt x="103" y="538"/>
                  </a:lnTo>
                  <a:lnTo>
                    <a:pt x="105" y="537"/>
                  </a:lnTo>
                  <a:lnTo>
                    <a:pt x="106" y="537"/>
                  </a:lnTo>
                  <a:lnTo>
                    <a:pt x="107" y="537"/>
                  </a:lnTo>
                  <a:lnTo>
                    <a:pt x="107" y="538"/>
                  </a:lnTo>
                  <a:lnTo>
                    <a:pt x="109" y="538"/>
                  </a:lnTo>
                  <a:lnTo>
                    <a:pt x="110" y="538"/>
                  </a:lnTo>
                  <a:lnTo>
                    <a:pt x="112" y="538"/>
                  </a:lnTo>
                  <a:lnTo>
                    <a:pt x="112" y="540"/>
                  </a:lnTo>
                  <a:lnTo>
                    <a:pt x="113" y="540"/>
                  </a:lnTo>
                  <a:lnTo>
                    <a:pt x="115" y="540"/>
                  </a:lnTo>
                  <a:lnTo>
                    <a:pt x="115" y="538"/>
                  </a:lnTo>
                  <a:lnTo>
                    <a:pt x="116" y="538"/>
                  </a:lnTo>
                  <a:lnTo>
                    <a:pt x="118" y="538"/>
                  </a:lnTo>
                  <a:lnTo>
                    <a:pt x="119" y="538"/>
                  </a:lnTo>
                  <a:lnTo>
                    <a:pt x="119" y="537"/>
                  </a:lnTo>
                  <a:lnTo>
                    <a:pt x="121" y="535"/>
                  </a:lnTo>
                  <a:lnTo>
                    <a:pt x="121" y="534"/>
                  </a:lnTo>
                  <a:lnTo>
                    <a:pt x="121" y="533"/>
                  </a:lnTo>
                  <a:lnTo>
                    <a:pt x="121" y="531"/>
                  </a:lnTo>
                  <a:lnTo>
                    <a:pt x="121" y="530"/>
                  </a:lnTo>
                  <a:lnTo>
                    <a:pt x="122" y="528"/>
                  </a:lnTo>
                  <a:lnTo>
                    <a:pt x="124" y="528"/>
                  </a:lnTo>
                  <a:lnTo>
                    <a:pt x="125" y="528"/>
                  </a:lnTo>
                  <a:lnTo>
                    <a:pt x="127" y="527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9" y="528"/>
                  </a:lnTo>
                  <a:lnTo>
                    <a:pt x="131" y="528"/>
                  </a:lnTo>
                  <a:lnTo>
                    <a:pt x="132" y="528"/>
                  </a:lnTo>
                  <a:lnTo>
                    <a:pt x="134" y="527"/>
                  </a:lnTo>
                  <a:lnTo>
                    <a:pt x="135" y="525"/>
                  </a:lnTo>
                  <a:lnTo>
                    <a:pt x="135" y="524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8" y="521"/>
                  </a:lnTo>
                  <a:lnTo>
                    <a:pt x="140" y="521"/>
                  </a:lnTo>
                  <a:lnTo>
                    <a:pt x="140" y="519"/>
                  </a:lnTo>
                  <a:lnTo>
                    <a:pt x="141" y="519"/>
                  </a:lnTo>
                  <a:lnTo>
                    <a:pt x="141" y="518"/>
                  </a:lnTo>
                  <a:lnTo>
                    <a:pt x="143" y="518"/>
                  </a:lnTo>
                  <a:lnTo>
                    <a:pt x="143" y="516"/>
                  </a:lnTo>
                  <a:lnTo>
                    <a:pt x="144" y="516"/>
                  </a:lnTo>
                  <a:lnTo>
                    <a:pt x="146" y="515"/>
                  </a:lnTo>
                  <a:lnTo>
                    <a:pt x="147" y="515"/>
                  </a:lnTo>
                  <a:lnTo>
                    <a:pt x="147" y="513"/>
                  </a:lnTo>
                  <a:lnTo>
                    <a:pt x="149" y="512"/>
                  </a:lnTo>
                  <a:lnTo>
                    <a:pt x="150" y="512"/>
                  </a:lnTo>
                  <a:lnTo>
                    <a:pt x="150" y="511"/>
                  </a:lnTo>
                  <a:lnTo>
                    <a:pt x="151" y="511"/>
                  </a:lnTo>
                  <a:lnTo>
                    <a:pt x="151" y="509"/>
                  </a:lnTo>
                  <a:lnTo>
                    <a:pt x="153" y="509"/>
                  </a:lnTo>
                  <a:lnTo>
                    <a:pt x="153" y="508"/>
                  </a:lnTo>
                  <a:lnTo>
                    <a:pt x="154" y="508"/>
                  </a:lnTo>
                  <a:lnTo>
                    <a:pt x="154" y="506"/>
                  </a:lnTo>
                  <a:lnTo>
                    <a:pt x="156" y="506"/>
                  </a:lnTo>
                  <a:lnTo>
                    <a:pt x="157" y="506"/>
                  </a:lnTo>
                  <a:lnTo>
                    <a:pt x="157" y="505"/>
                  </a:lnTo>
                  <a:lnTo>
                    <a:pt x="159" y="505"/>
                  </a:lnTo>
                  <a:lnTo>
                    <a:pt x="160" y="505"/>
                  </a:lnTo>
                  <a:lnTo>
                    <a:pt x="162" y="505"/>
                  </a:lnTo>
                  <a:lnTo>
                    <a:pt x="163" y="505"/>
                  </a:lnTo>
                  <a:lnTo>
                    <a:pt x="163" y="506"/>
                  </a:lnTo>
                  <a:lnTo>
                    <a:pt x="165" y="506"/>
                  </a:lnTo>
                  <a:lnTo>
                    <a:pt x="166" y="506"/>
                  </a:lnTo>
                  <a:lnTo>
                    <a:pt x="166" y="505"/>
                  </a:lnTo>
                  <a:lnTo>
                    <a:pt x="168" y="505"/>
                  </a:lnTo>
                  <a:lnTo>
                    <a:pt x="168" y="503"/>
                  </a:lnTo>
                  <a:lnTo>
                    <a:pt x="169" y="502"/>
                  </a:lnTo>
                  <a:lnTo>
                    <a:pt x="171" y="500"/>
                  </a:lnTo>
                  <a:lnTo>
                    <a:pt x="171" y="499"/>
                  </a:lnTo>
                  <a:lnTo>
                    <a:pt x="172" y="499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6" y="499"/>
                  </a:lnTo>
                  <a:lnTo>
                    <a:pt x="178" y="499"/>
                  </a:lnTo>
                  <a:lnTo>
                    <a:pt x="178" y="497"/>
                  </a:lnTo>
                  <a:lnTo>
                    <a:pt x="179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1" y="493"/>
                  </a:lnTo>
                  <a:lnTo>
                    <a:pt x="181" y="491"/>
                  </a:lnTo>
                  <a:lnTo>
                    <a:pt x="182" y="491"/>
                  </a:lnTo>
                  <a:lnTo>
                    <a:pt x="182" y="490"/>
                  </a:lnTo>
                  <a:lnTo>
                    <a:pt x="184" y="489"/>
                  </a:lnTo>
                  <a:lnTo>
                    <a:pt x="185" y="487"/>
                  </a:lnTo>
                  <a:lnTo>
                    <a:pt x="185" y="486"/>
                  </a:lnTo>
                  <a:lnTo>
                    <a:pt x="184" y="486"/>
                  </a:lnTo>
                  <a:lnTo>
                    <a:pt x="184" y="484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81"/>
                  </a:lnTo>
                  <a:lnTo>
                    <a:pt x="184" y="481"/>
                  </a:lnTo>
                  <a:lnTo>
                    <a:pt x="184" y="480"/>
                  </a:lnTo>
                  <a:lnTo>
                    <a:pt x="185" y="480"/>
                  </a:lnTo>
                  <a:lnTo>
                    <a:pt x="187" y="480"/>
                  </a:lnTo>
                  <a:lnTo>
                    <a:pt x="188" y="478"/>
                  </a:lnTo>
                  <a:lnTo>
                    <a:pt x="190" y="478"/>
                  </a:lnTo>
                  <a:lnTo>
                    <a:pt x="191" y="478"/>
                  </a:lnTo>
                  <a:lnTo>
                    <a:pt x="191" y="480"/>
                  </a:lnTo>
                  <a:lnTo>
                    <a:pt x="193" y="480"/>
                  </a:lnTo>
                  <a:lnTo>
                    <a:pt x="193" y="478"/>
                  </a:lnTo>
                  <a:lnTo>
                    <a:pt x="194" y="478"/>
                  </a:lnTo>
                  <a:lnTo>
                    <a:pt x="196" y="478"/>
                  </a:lnTo>
                  <a:lnTo>
                    <a:pt x="196" y="477"/>
                  </a:lnTo>
                  <a:lnTo>
                    <a:pt x="197" y="477"/>
                  </a:lnTo>
                  <a:lnTo>
                    <a:pt x="197" y="475"/>
                  </a:lnTo>
                  <a:lnTo>
                    <a:pt x="197" y="474"/>
                  </a:lnTo>
                  <a:lnTo>
                    <a:pt x="197" y="472"/>
                  </a:lnTo>
                  <a:lnTo>
                    <a:pt x="197" y="471"/>
                  </a:lnTo>
                  <a:lnTo>
                    <a:pt x="197" y="469"/>
                  </a:lnTo>
                  <a:lnTo>
                    <a:pt x="197" y="468"/>
                  </a:lnTo>
                  <a:lnTo>
                    <a:pt x="198" y="468"/>
                  </a:lnTo>
                  <a:lnTo>
                    <a:pt x="198" y="466"/>
                  </a:lnTo>
                  <a:lnTo>
                    <a:pt x="198" y="465"/>
                  </a:lnTo>
                  <a:lnTo>
                    <a:pt x="198" y="464"/>
                  </a:lnTo>
                  <a:lnTo>
                    <a:pt x="198" y="462"/>
                  </a:lnTo>
                  <a:lnTo>
                    <a:pt x="198" y="461"/>
                  </a:lnTo>
                  <a:lnTo>
                    <a:pt x="198" y="459"/>
                  </a:lnTo>
                  <a:lnTo>
                    <a:pt x="198" y="458"/>
                  </a:lnTo>
                  <a:lnTo>
                    <a:pt x="198" y="456"/>
                  </a:lnTo>
                  <a:lnTo>
                    <a:pt x="200" y="456"/>
                  </a:lnTo>
                  <a:lnTo>
                    <a:pt x="200" y="455"/>
                  </a:lnTo>
                  <a:lnTo>
                    <a:pt x="200" y="453"/>
                  </a:lnTo>
                  <a:lnTo>
                    <a:pt x="201" y="453"/>
                  </a:lnTo>
                  <a:lnTo>
                    <a:pt x="201" y="452"/>
                  </a:lnTo>
                  <a:lnTo>
                    <a:pt x="203" y="450"/>
                  </a:lnTo>
                  <a:lnTo>
                    <a:pt x="203" y="449"/>
                  </a:lnTo>
                  <a:lnTo>
                    <a:pt x="204" y="447"/>
                  </a:lnTo>
                  <a:lnTo>
                    <a:pt x="204" y="446"/>
                  </a:lnTo>
                  <a:lnTo>
                    <a:pt x="204" y="444"/>
                  </a:lnTo>
                  <a:lnTo>
                    <a:pt x="204" y="443"/>
                  </a:lnTo>
                  <a:lnTo>
                    <a:pt x="204" y="442"/>
                  </a:lnTo>
                  <a:lnTo>
                    <a:pt x="203" y="440"/>
                  </a:lnTo>
                  <a:lnTo>
                    <a:pt x="203" y="439"/>
                  </a:lnTo>
                  <a:lnTo>
                    <a:pt x="203" y="437"/>
                  </a:lnTo>
                  <a:lnTo>
                    <a:pt x="204" y="437"/>
                  </a:lnTo>
                  <a:lnTo>
                    <a:pt x="204" y="436"/>
                  </a:lnTo>
                  <a:lnTo>
                    <a:pt x="204" y="434"/>
                  </a:lnTo>
                  <a:lnTo>
                    <a:pt x="206" y="433"/>
                  </a:lnTo>
                  <a:lnTo>
                    <a:pt x="206" y="431"/>
                  </a:lnTo>
                  <a:lnTo>
                    <a:pt x="207" y="430"/>
                  </a:lnTo>
                  <a:lnTo>
                    <a:pt x="207" y="428"/>
                  </a:lnTo>
                  <a:lnTo>
                    <a:pt x="209" y="428"/>
                  </a:lnTo>
                  <a:lnTo>
                    <a:pt x="209" y="427"/>
                  </a:lnTo>
                  <a:lnTo>
                    <a:pt x="210" y="427"/>
                  </a:lnTo>
                  <a:lnTo>
                    <a:pt x="212" y="425"/>
                  </a:lnTo>
                  <a:lnTo>
                    <a:pt x="213" y="425"/>
                  </a:lnTo>
                  <a:lnTo>
                    <a:pt x="213" y="424"/>
                  </a:lnTo>
                  <a:lnTo>
                    <a:pt x="216" y="424"/>
                  </a:lnTo>
                  <a:lnTo>
                    <a:pt x="218" y="424"/>
                  </a:lnTo>
                  <a:lnTo>
                    <a:pt x="219" y="424"/>
                  </a:lnTo>
                  <a:lnTo>
                    <a:pt x="219" y="422"/>
                  </a:lnTo>
                  <a:lnTo>
                    <a:pt x="220" y="422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3" y="420"/>
                  </a:lnTo>
                  <a:lnTo>
                    <a:pt x="225" y="420"/>
                  </a:lnTo>
                  <a:lnTo>
                    <a:pt x="226" y="420"/>
                  </a:lnTo>
                  <a:lnTo>
                    <a:pt x="228" y="420"/>
                  </a:lnTo>
                  <a:lnTo>
                    <a:pt x="229" y="420"/>
                  </a:lnTo>
                  <a:lnTo>
                    <a:pt x="231" y="420"/>
                  </a:lnTo>
                  <a:lnTo>
                    <a:pt x="231" y="421"/>
                  </a:lnTo>
                  <a:lnTo>
                    <a:pt x="232" y="421"/>
                  </a:lnTo>
                  <a:lnTo>
                    <a:pt x="232" y="422"/>
                  </a:lnTo>
                  <a:lnTo>
                    <a:pt x="232" y="424"/>
                  </a:lnTo>
                  <a:lnTo>
                    <a:pt x="234" y="424"/>
                  </a:lnTo>
                  <a:lnTo>
                    <a:pt x="235" y="424"/>
                  </a:lnTo>
                  <a:lnTo>
                    <a:pt x="235" y="425"/>
                  </a:lnTo>
                  <a:lnTo>
                    <a:pt x="237" y="425"/>
                  </a:lnTo>
                  <a:lnTo>
                    <a:pt x="237" y="427"/>
                  </a:lnTo>
                  <a:lnTo>
                    <a:pt x="238" y="427"/>
                  </a:lnTo>
                  <a:lnTo>
                    <a:pt x="238" y="428"/>
                  </a:lnTo>
                  <a:lnTo>
                    <a:pt x="240" y="428"/>
                  </a:lnTo>
                  <a:lnTo>
                    <a:pt x="240" y="430"/>
                  </a:lnTo>
                  <a:lnTo>
                    <a:pt x="241" y="430"/>
                  </a:lnTo>
                  <a:lnTo>
                    <a:pt x="243" y="431"/>
                  </a:lnTo>
                  <a:lnTo>
                    <a:pt x="243" y="433"/>
                  </a:lnTo>
                  <a:lnTo>
                    <a:pt x="244" y="433"/>
                  </a:lnTo>
                  <a:lnTo>
                    <a:pt x="245" y="433"/>
                  </a:lnTo>
                  <a:lnTo>
                    <a:pt x="245" y="434"/>
                  </a:lnTo>
                  <a:lnTo>
                    <a:pt x="247" y="434"/>
                  </a:lnTo>
                  <a:lnTo>
                    <a:pt x="248" y="434"/>
                  </a:lnTo>
                  <a:lnTo>
                    <a:pt x="250" y="434"/>
                  </a:lnTo>
                  <a:lnTo>
                    <a:pt x="251" y="434"/>
                  </a:lnTo>
                  <a:lnTo>
                    <a:pt x="253" y="434"/>
                  </a:lnTo>
                  <a:lnTo>
                    <a:pt x="253" y="433"/>
                  </a:lnTo>
                  <a:lnTo>
                    <a:pt x="254" y="431"/>
                  </a:lnTo>
                  <a:lnTo>
                    <a:pt x="254" y="430"/>
                  </a:lnTo>
                  <a:lnTo>
                    <a:pt x="253" y="430"/>
                  </a:lnTo>
                  <a:lnTo>
                    <a:pt x="253" y="428"/>
                  </a:lnTo>
                  <a:lnTo>
                    <a:pt x="253" y="427"/>
                  </a:lnTo>
                  <a:lnTo>
                    <a:pt x="251" y="425"/>
                  </a:lnTo>
                  <a:lnTo>
                    <a:pt x="251" y="424"/>
                  </a:lnTo>
                  <a:lnTo>
                    <a:pt x="251" y="422"/>
                  </a:lnTo>
                  <a:lnTo>
                    <a:pt x="250" y="422"/>
                  </a:lnTo>
                  <a:lnTo>
                    <a:pt x="250" y="421"/>
                  </a:lnTo>
                  <a:lnTo>
                    <a:pt x="248" y="421"/>
                  </a:lnTo>
                  <a:lnTo>
                    <a:pt x="248" y="420"/>
                  </a:lnTo>
                  <a:lnTo>
                    <a:pt x="247" y="418"/>
                  </a:lnTo>
                  <a:lnTo>
                    <a:pt x="245" y="418"/>
                  </a:lnTo>
                  <a:lnTo>
                    <a:pt x="245" y="417"/>
                  </a:lnTo>
                  <a:lnTo>
                    <a:pt x="244" y="417"/>
                  </a:lnTo>
                  <a:lnTo>
                    <a:pt x="244" y="415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4" y="412"/>
                  </a:lnTo>
                  <a:lnTo>
                    <a:pt x="243" y="412"/>
                  </a:lnTo>
                  <a:lnTo>
                    <a:pt x="244" y="411"/>
                  </a:lnTo>
                  <a:lnTo>
                    <a:pt x="244" y="409"/>
                  </a:lnTo>
                  <a:lnTo>
                    <a:pt x="245" y="408"/>
                  </a:lnTo>
                  <a:lnTo>
                    <a:pt x="245" y="406"/>
                  </a:lnTo>
                  <a:lnTo>
                    <a:pt x="247" y="406"/>
                  </a:lnTo>
                  <a:lnTo>
                    <a:pt x="247" y="405"/>
                  </a:lnTo>
                  <a:lnTo>
                    <a:pt x="247" y="403"/>
                  </a:lnTo>
                  <a:lnTo>
                    <a:pt x="248" y="402"/>
                  </a:lnTo>
                  <a:lnTo>
                    <a:pt x="248" y="400"/>
                  </a:lnTo>
                  <a:lnTo>
                    <a:pt x="248" y="399"/>
                  </a:lnTo>
                  <a:lnTo>
                    <a:pt x="250" y="397"/>
                  </a:lnTo>
                  <a:lnTo>
                    <a:pt x="250" y="396"/>
                  </a:lnTo>
                  <a:lnTo>
                    <a:pt x="250" y="395"/>
                  </a:lnTo>
                  <a:lnTo>
                    <a:pt x="251" y="393"/>
                  </a:lnTo>
                  <a:lnTo>
                    <a:pt x="251" y="392"/>
                  </a:lnTo>
                  <a:lnTo>
                    <a:pt x="251" y="390"/>
                  </a:lnTo>
                  <a:lnTo>
                    <a:pt x="253" y="390"/>
                  </a:lnTo>
                  <a:lnTo>
                    <a:pt x="253" y="389"/>
                  </a:lnTo>
                  <a:lnTo>
                    <a:pt x="254" y="389"/>
                  </a:lnTo>
                  <a:lnTo>
                    <a:pt x="254" y="387"/>
                  </a:lnTo>
                  <a:lnTo>
                    <a:pt x="256" y="386"/>
                  </a:lnTo>
                  <a:lnTo>
                    <a:pt x="257" y="386"/>
                  </a:lnTo>
                  <a:lnTo>
                    <a:pt x="259" y="384"/>
                  </a:lnTo>
                  <a:lnTo>
                    <a:pt x="260" y="384"/>
                  </a:lnTo>
                  <a:lnTo>
                    <a:pt x="262" y="384"/>
                  </a:lnTo>
                  <a:lnTo>
                    <a:pt x="263" y="384"/>
                  </a:lnTo>
                  <a:lnTo>
                    <a:pt x="265" y="383"/>
                  </a:lnTo>
                  <a:lnTo>
                    <a:pt x="266" y="383"/>
                  </a:lnTo>
                  <a:lnTo>
                    <a:pt x="267" y="383"/>
                  </a:lnTo>
                  <a:lnTo>
                    <a:pt x="267" y="381"/>
                  </a:lnTo>
                  <a:lnTo>
                    <a:pt x="269" y="381"/>
                  </a:lnTo>
                  <a:lnTo>
                    <a:pt x="269" y="380"/>
                  </a:lnTo>
                  <a:lnTo>
                    <a:pt x="270" y="380"/>
                  </a:lnTo>
                  <a:lnTo>
                    <a:pt x="272" y="378"/>
                  </a:lnTo>
                  <a:lnTo>
                    <a:pt x="273" y="378"/>
                  </a:lnTo>
                  <a:lnTo>
                    <a:pt x="275" y="377"/>
                  </a:lnTo>
                  <a:lnTo>
                    <a:pt x="276" y="377"/>
                  </a:lnTo>
                  <a:lnTo>
                    <a:pt x="276" y="375"/>
                  </a:lnTo>
                  <a:lnTo>
                    <a:pt x="278" y="374"/>
                  </a:lnTo>
                  <a:lnTo>
                    <a:pt x="279" y="374"/>
                  </a:lnTo>
                  <a:lnTo>
                    <a:pt x="279" y="373"/>
                  </a:lnTo>
                  <a:lnTo>
                    <a:pt x="281" y="373"/>
                  </a:lnTo>
                  <a:lnTo>
                    <a:pt x="281" y="371"/>
                  </a:lnTo>
                  <a:lnTo>
                    <a:pt x="281" y="370"/>
                  </a:lnTo>
                  <a:lnTo>
                    <a:pt x="282" y="370"/>
                  </a:lnTo>
                  <a:lnTo>
                    <a:pt x="282" y="368"/>
                  </a:lnTo>
                  <a:lnTo>
                    <a:pt x="282" y="367"/>
                  </a:lnTo>
                  <a:lnTo>
                    <a:pt x="284" y="367"/>
                  </a:lnTo>
                  <a:lnTo>
                    <a:pt x="284" y="365"/>
                  </a:lnTo>
                  <a:lnTo>
                    <a:pt x="285" y="367"/>
                  </a:lnTo>
                  <a:lnTo>
                    <a:pt x="285" y="368"/>
                  </a:lnTo>
                  <a:lnTo>
                    <a:pt x="287" y="368"/>
                  </a:lnTo>
                  <a:lnTo>
                    <a:pt x="287" y="370"/>
                  </a:lnTo>
                  <a:lnTo>
                    <a:pt x="288" y="370"/>
                  </a:lnTo>
                  <a:lnTo>
                    <a:pt x="288" y="371"/>
                  </a:lnTo>
                  <a:lnTo>
                    <a:pt x="288" y="373"/>
                  </a:lnTo>
                  <a:lnTo>
                    <a:pt x="288" y="374"/>
                  </a:lnTo>
                  <a:lnTo>
                    <a:pt x="289" y="374"/>
                  </a:lnTo>
                  <a:lnTo>
                    <a:pt x="289" y="375"/>
                  </a:lnTo>
                  <a:lnTo>
                    <a:pt x="291" y="377"/>
                  </a:lnTo>
                  <a:lnTo>
                    <a:pt x="291" y="378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4" y="380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3"/>
                  </a:lnTo>
                  <a:lnTo>
                    <a:pt x="297" y="384"/>
                  </a:lnTo>
                  <a:lnTo>
                    <a:pt x="298" y="384"/>
                  </a:lnTo>
                  <a:lnTo>
                    <a:pt x="298" y="383"/>
                  </a:lnTo>
                  <a:lnTo>
                    <a:pt x="300" y="381"/>
                  </a:lnTo>
                  <a:lnTo>
                    <a:pt x="301" y="380"/>
                  </a:lnTo>
                  <a:lnTo>
                    <a:pt x="301" y="378"/>
                  </a:lnTo>
                  <a:lnTo>
                    <a:pt x="303" y="378"/>
                  </a:lnTo>
                  <a:lnTo>
                    <a:pt x="303" y="377"/>
                  </a:lnTo>
                  <a:lnTo>
                    <a:pt x="304" y="377"/>
                  </a:lnTo>
                  <a:lnTo>
                    <a:pt x="306" y="377"/>
                  </a:lnTo>
                  <a:lnTo>
                    <a:pt x="306" y="375"/>
                  </a:lnTo>
                  <a:lnTo>
                    <a:pt x="307" y="375"/>
                  </a:lnTo>
                  <a:lnTo>
                    <a:pt x="307" y="374"/>
                  </a:lnTo>
                  <a:lnTo>
                    <a:pt x="307" y="373"/>
                  </a:lnTo>
                  <a:lnTo>
                    <a:pt x="307" y="371"/>
                  </a:lnTo>
                  <a:lnTo>
                    <a:pt x="307" y="370"/>
                  </a:lnTo>
                  <a:lnTo>
                    <a:pt x="307" y="368"/>
                  </a:lnTo>
                  <a:lnTo>
                    <a:pt x="307" y="367"/>
                  </a:lnTo>
                  <a:lnTo>
                    <a:pt x="309" y="367"/>
                  </a:lnTo>
                  <a:lnTo>
                    <a:pt x="309" y="365"/>
                  </a:lnTo>
                  <a:lnTo>
                    <a:pt x="309" y="364"/>
                  </a:lnTo>
                  <a:lnTo>
                    <a:pt x="309" y="362"/>
                  </a:lnTo>
                  <a:lnTo>
                    <a:pt x="310" y="362"/>
                  </a:lnTo>
                  <a:lnTo>
                    <a:pt x="310" y="361"/>
                  </a:lnTo>
                  <a:lnTo>
                    <a:pt x="313" y="359"/>
                  </a:lnTo>
                  <a:lnTo>
                    <a:pt x="313" y="358"/>
                  </a:lnTo>
                  <a:lnTo>
                    <a:pt x="314" y="358"/>
                  </a:lnTo>
                  <a:lnTo>
                    <a:pt x="314" y="356"/>
                  </a:lnTo>
                  <a:lnTo>
                    <a:pt x="314" y="355"/>
                  </a:lnTo>
                  <a:lnTo>
                    <a:pt x="316" y="355"/>
                  </a:lnTo>
                  <a:lnTo>
                    <a:pt x="316" y="353"/>
                  </a:lnTo>
                  <a:lnTo>
                    <a:pt x="316" y="352"/>
                  </a:lnTo>
                  <a:lnTo>
                    <a:pt x="316" y="350"/>
                  </a:lnTo>
                  <a:lnTo>
                    <a:pt x="316" y="349"/>
                  </a:lnTo>
                  <a:lnTo>
                    <a:pt x="316" y="348"/>
                  </a:lnTo>
                  <a:lnTo>
                    <a:pt x="317" y="348"/>
                  </a:lnTo>
                  <a:lnTo>
                    <a:pt x="317" y="346"/>
                  </a:lnTo>
                  <a:lnTo>
                    <a:pt x="317" y="345"/>
                  </a:lnTo>
                  <a:lnTo>
                    <a:pt x="317" y="343"/>
                  </a:lnTo>
                  <a:lnTo>
                    <a:pt x="319" y="342"/>
                  </a:lnTo>
                  <a:lnTo>
                    <a:pt x="319" y="340"/>
                  </a:lnTo>
                  <a:lnTo>
                    <a:pt x="320" y="340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2" y="337"/>
                  </a:lnTo>
                  <a:lnTo>
                    <a:pt x="322" y="336"/>
                  </a:lnTo>
                  <a:lnTo>
                    <a:pt x="322" y="334"/>
                  </a:lnTo>
                  <a:lnTo>
                    <a:pt x="322" y="333"/>
                  </a:lnTo>
                  <a:lnTo>
                    <a:pt x="322" y="331"/>
                  </a:lnTo>
                  <a:lnTo>
                    <a:pt x="322" y="330"/>
                  </a:lnTo>
                  <a:lnTo>
                    <a:pt x="320" y="328"/>
                  </a:lnTo>
                  <a:lnTo>
                    <a:pt x="320" y="327"/>
                  </a:lnTo>
                  <a:lnTo>
                    <a:pt x="319" y="326"/>
                  </a:lnTo>
                  <a:lnTo>
                    <a:pt x="317" y="326"/>
                  </a:lnTo>
                  <a:lnTo>
                    <a:pt x="316" y="324"/>
                  </a:lnTo>
                  <a:lnTo>
                    <a:pt x="314" y="324"/>
                  </a:lnTo>
                  <a:lnTo>
                    <a:pt x="313" y="324"/>
                  </a:lnTo>
                  <a:lnTo>
                    <a:pt x="312" y="324"/>
                  </a:lnTo>
                  <a:lnTo>
                    <a:pt x="312" y="323"/>
                  </a:lnTo>
                  <a:lnTo>
                    <a:pt x="310" y="321"/>
                  </a:lnTo>
                  <a:lnTo>
                    <a:pt x="309" y="320"/>
                  </a:lnTo>
                  <a:lnTo>
                    <a:pt x="307" y="320"/>
                  </a:lnTo>
                  <a:lnTo>
                    <a:pt x="307" y="318"/>
                  </a:lnTo>
                  <a:lnTo>
                    <a:pt x="307" y="317"/>
                  </a:lnTo>
                  <a:lnTo>
                    <a:pt x="306" y="317"/>
                  </a:lnTo>
                  <a:lnTo>
                    <a:pt x="304" y="317"/>
                  </a:lnTo>
                  <a:lnTo>
                    <a:pt x="304" y="315"/>
                  </a:lnTo>
                  <a:lnTo>
                    <a:pt x="304" y="317"/>
                  </a:lnTo>
                  <a:lnTo>
                    <a:pt x="303" y="315"/>
                  </a:lnTo>
                  <a:lnTo>
                    <a:pt x="303" y="314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0" y="311"/>
                  </a:lnTo>
                  <a:lnTo>
                    <a:pt x="300" y="309"/>
                  </a:lnTo>
                  <a:lnTo>
                    <a:pt x="300" y="308"/>
                  </a:lnTo>
                  <a:lnTo>
                    <a:pt x="300" y="306"/>
                  </a:lnTo>
                  <a:lnTo>
                    <a:pt x="300" y="305"/>
                  </a:lnTo>
                  <a:lnTo>
                    <a:pt x="300" y="304"/>
                  </a:lnTo>
                  <a:lnTo>
                    <a:pt x="301" y="304"/>
                  </a:lnTo>
                  <a:lnTo>
                    <a:pt x="301" y="302"/>
                  </a:lnTo>
                  <a:lnTo>
                    <a:pt x="301" y="304"/>
                  </a:lnTo>
                  <a:lnTo>
                    <a:pt x="303" y="304"/>
                  </a:lnTo>
                  <a:lnTo>
                    <a:pt x="304" y="304"/>
                  </a:lnTo>
                  <a:lnTo>
                    <a:pt x="304" y="305"/>
                  </a:lnTo>
                  <a:lnTo>
                    <a:pt x="304" y="304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9" y="305"/>
                  </a:lnTo>
                  <a:lnTo>
                    <a:pt x="310" y="306"/>
                  </a:lnTo>
                  <a:lnTo>
                    <a:pt x="310" y="305"/>
                  </a:lnTo>
                  <a:lnTo>
                    <a:pt x="312" y="305"/>
                  </a:lnTo>
                  <a:lnTo>
                    <a:pt x="312" y="306"/>
                  </a:lnTo>
                  <a:lnTo>
                    <a:pt x="313" y="306"/>
                  </a:lnTo>
                  <a:lnTo>
                    <a:pt x="313" y="308"/>
                  </a:lnTo>
                  <a:lnTo>
                    <a:pt x="314" y="308"/>
                  </a:lnTo>
                  <a:lnTo>
                    <a:pt x="316" y="308"/>
                  </a:lnTo>
                  <a:lnTo>
                    <a:pt x="317" y="308"/>
                  </a:lnTo>
                  <a:lnTo>
                    <a:pt x="317" y="309"/>
                  </a:lnTo>
                  <a:lnTo>
                    <a:pt x="319" y="309"/>
                  </a:lnTo>
                  <a:lnTo>
                    <a:pt x="320" y="309"/>
                  </a:lnTo>
                  <a:lnTo>
                    <a:pt x="322" y="309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6" y="309"/>
                  </a:lnTo>
                  <a:lnTo>
                    <a:pt x="326" y="311"/>
                  </a:lnTo>
                  <a:lnTo>
                    <a:pt x="328" y="311"/>
                  </a:lnTo>
                  <a:lnTo>
                    <a:pt x="329" y="311"/>
                  </a:lnTo>
                  <a:lnTo>
                    <a:pt x="329" y="312"/>
                  </a:lnTo>
                  <a:lnTo>
                    <a:pt x="331" y="312"/>
                  </a:lnTo>
                  <a:lnTo>
                    <a:pt x="331" y="311"/>
                  </a:lnTo>
                  <a:lnTo>
                    <a:pt x="331" y="309"/>
                  </a:lnTo>
                  <a:lnTo>
                    <a:pt x="332" y="309"/>
                  </a:lnTo>
                  <a:lnTo>
                    <a:pt x="332" y="308"/>
                  </a:lnTo>
                  <a:lnTo>
                    <a:pt x="334" y="308"/>
                  </a:lnTo>
                  <a:lnTo>
                    <a:pt x="334" y="306"/>
                  </a:lnTo>
                  <a:lnTo>
                    <a:pt x="335" y="305"/>
                  </a:lnTo>
                  <a:lnTo>
                    <a:pt x="336" y="304"/>
                  </a:lnTo>
                  <a:lnTo>
                    <a:pt x="338" y="302"/>
                  </a:lnTo>
                  <a:lnTo>
                    <a:pt x="339" y="301"/>
                  </a:lnTo>
                  <a:lnTo>
                    <a:pt x="341" y="299"/>
                  </a:lnTo>
                  <a:lnTo>
                    <a:pt x="342" y="299"/>
                  </a:lnTo>
                  <a:lnTo>
                    <a:pt x="344" y="298"/>
                  </a:lnTo>
                  <a:lnTo>
                    <a:pt x="345" y="298"/>
                  </a:lnTo>
                  <a:lnTo>
                    <a:pt x="345" y="296"/>
                  </a:lnTo>
                  <a:lnTo>
                    <a:pt x="347" y="296"/>
                  </a:lnTo>
                  <a:lnTo>
                    <a:pt x="348" y="296"/>
                  </a:lnTo>
                  <a:lnTo>
                    <a:pt x="348" y="295"/>
                  </a:lnTo>
                  <a:lnTo>
                    <a:pt x="350" y="295"/>
                  </a:lnTo>
                  <a:lnTo>
                    <a:pt x="351" y="293"/>
                  </a:lnTo>
                  <a:lnTo>
                    <a:pt x="353" y="293"/>
                  </a:lnTo>
                  <a:lnTo>
                    <a:pt x="353" y="292"/>
                  </a:lnTo>
                  <a:lnTo>
                    <a:pt x="354" y="292"/>
                  </a:lnTo>
                  <a:lnTo>
                    <a:pt x="356" y="292"/>
                  </a:lnTo>
                  <a:lnTo>
                    <a:pt x="356" y="290"/>
                  </a:lnTo>
                  <a:lnTo>
                    <a:pt x="357" y="290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87"/>
                  </a:lnTo>
                  <a:lnTo>
                    <a:pt x="360" y="287"/>
                  </a:lnTo>
                  <a:lnTo>
                    <a:pt x="360" y="286"/>
                  </a:lnTo>
                  <a:lnTo>
                    <a:pt x="360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3" y="283"/>
                  </a:lnTo>
                  <a:lnTo>
                    <a:pt x="363" y="281"/>
                  </a:lnTo>
                  <a:lnTo>
                    <a:pt x="363" y="280"/>
                  </a:lnTo>
                  <a:lnTo>
                    <a:pt x="364" y="280"/>
                  </a:lnTo>
                  <a:lnTo>
                    <a:pt x="364" y="279"/>
                  </a:lnTo>
                  <a:lnTo>
                    <a:pt x="364" y="277"/>
                  </a:lnTo>
                  <a:lnTo>
                    <a:pt x="364" y="276"/>
                  </a:lnTo>
                  <a:lnTo>
                    <a:pt x="364" y="274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3" y="270"/>
                  </a:lnTo>
                  <a:lnTo>
                    <a:pt x="363" y="268"/>
                  </a:lnTo>
                  <a:lnTo>
                    <a:pt x="363" y="267"/>
                  </a:lnTo>
                  <a:lnTo>
                    <a:pt x="363" y="265"/>
                  </a:lnTo>
                  <a:lnTo>
                    <a:pt x="363" y="264"/>
                  </a:lnTo>
                  <a:lnTo>
                    <a:pt x="363" y="262"/>
                  </a:lnTo>
                  <a:lnTo>
                    <a:pt x="363" y="261"/>
                  </a:lnTo>
                  <a:lnTo>
                    <a:pt x="361" y="261"/>
                  </a:lnTo>
                  <a:lnTo>
                    <a:pt x="361" y="259"/>
                  </a:lnTo>
                  <a:lnTo>
                    <a:pt x="361" y="258"/>
                  </a:lnTo>
                  <a:lnTo>
                    <a:pt x="361" y="257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3" y="254"/>
                  </a:lnTo>
                  <a:lnTo>
                    <a:pt x="363" y="252"/>
                  </a:lnTo>
                  <a:lnTo>
                    <a:pt x="363" y="251"/>
                  </a:lnTo>
                  <a:lnTo>
                    <a:pt x="361" y="251"/>
                  </a:lnTo>
                  <a:lnTo>
                    <a:pt x="361" y="249"/>
                  </a:lnTo>
                  <a:lnTo>
                    <a:pt x="361" y="248"/>
                  </a:lnTo>
                  <a:lnTo>
                    <a:pt x="360" y="248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58" y="245"/>
                  </a:lnTo>
                  <a:lnTo>
                    <a:pt x="358" y="243"/>
                  </a:lnTo>
                  <a:lnTo>
                    <a:pt x="358" y="242"/>
                  </a:lnTo>
                  <a:lnTo>
                    <a:pt x="357" y="242"/>
                  </a:lnTo>
                  <a:lnTo>
                    <a:pt x="357" y="240"/>
                  </a:lnTo>
                  <a:lnTo>
                    <a:pt x="357" y="239"/>
                  </a:lnTo>
                  <a:lnTo>
                    <a:pt x="356" y="239"/>
                  </a:lnTo>
                  <a:lnTo>
                    <a:pt x="357" y="239"/>
                  </a:lnTo>
                  <a:lnTo>
                    <a:pt x="357" y="237"/>
                  </a:lnTo>
                  <a:lnTo>
                    <a:pt x="357" y="236"/>
                  </a:lnTo>
                  <a:lnTo>
                    <a:pt x="358" y="236"/>
                  </a:lnTo>
                  <a:lnTo>
                    <a:pt x="360" y="236"/>
                  </a:lnTo>
                  <a:lnTo>
                    <a:pt x="360" y="237"/>
                  </a:lnTo>
                  <a:lnTo>
                    <a:pt x="361" y="237"/>
                  </a:lnTo>
                  <a:lnTo>
                    <a:pt x="363" y="237"/>
                  </a:lnTo>
                  <a:lnTo>
                    <a:pt x="363" y="236"/>
                  </a:lnTo>
                  <a:lnTo>
                    <a:pt x="363" y="237"/>
                  </a:lnTo>
                  <a:lnTo>
                    <a:pt x="364" y="237"/>
                  </a:lnTo>
                  <a:lnTo>
                    <a:pt x="366" y="237"/>
                  </a:lnTo>
                  <a:lnTo>
                    <a:pt x="367" y="237"/>
                  </a:lnTo>
                  <a:lnTo>
                    <a:pt x="369" y="237"/>
                  </a:lnTo>
                  <a:lnTo>
                    <a:pt x="369" y="239"/>
                  </a:lnTo>
                  <a:lnTo>
                    <a:pt x="370" y="239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72" y="240"/>
                  </a:lnTo>
                  <a:lnTo>
                    <a:pt x="373" y="240"/>
                  </a:lnTo>
                  <a:lnTo>
                    <a:pt x="373" y="239"/>
                  </a:lnTo>
                  <a:lnTo>
                    <a:pt x="373" y="240"/>
                  </a:lnTo>
                  <a:lnTo>
                    <a:pt x="373" y="242"/>
                  </a:lnTo>
                  <a:lnTo>
                    <a:pt x="375" y="242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6" y="245"/>
                  </a:lnTo>
                  <a:lnTo>
                    <a:pt x="376" y="246"/>
                  </a:lnTo>
                  <a:lnTo>
                    <a:pt x="376" y="248"/>
                  </a:lnTo>
                  <a:lnTo>
                    <a:pt x="376" y="249"/>
                  </a:lnTo>
                  <a:lnTo>
                    <a:pt x="378" y="249"/>
                  </a:lnTo>
                  <a:lnTo>
                    <a:pt x="378" y="248"/>
                  </a:lnTo>
                  <a:lnTo>
                    <a:pt x="378" y="249"/>
                  </a:lnTo>
                  <a:lnTo>
                    <a:pt x="379" y="249"/>
                  </a:lnTo>
                  <a:lnTo>
                    <a:pt x="379" y="251"/>
                  </a:lnTo>
                  <a:lnTo>
                    <a:pt x="381" y="251"/>
                  </a:lnTo>
                  <a:lnTo>
                    <a:pt x="382" y="251"/>
                  </a:lnTo>
                  <a:lnTo>
                    <a:pt x="383" y="251"/>
                  </a:lnTo>
                  <a:lnTo>
                    <a:pt x="385" y="251"/>
                  </a:lnTo>
                  <a:lnTo>
                    <a:pt x="385" y="252"/>
                  </a:lnTo>
                  <a:lnTo>
                    <a:pt x="385" y="254"/>
                  </a:lnTo>
                  <a:lnTo>
                    <a:pt x="386" y="254"/>
                  </a:lnTo>
                  <a:lnTo>
                    <a:pt x="386" y="252"/>
                  </a:lnTo>
                  <a:lnTo>
                    <a:pt x="388" y="252"/>
                  </a:lnTo>
                  <a:lnTo>
                    <a:pt x="389" y="252"/>
                  </a:lnTo>
                  <a:lnTo>
                    <a:pt x="391" y="252"/>
                  </a:lnTo>
                  <a:lnTo>
                    <a:pt x="392" y="252"/>
                  </a:lnTo>
                  <a:lnTo>
                    <a:pt x="392" y="254"/>
                  </a:lnTo>
                  <a:lnTo>
                    <a:pt x="392" y="252"/>
                  </a:lnTo>
                  <a:lnTo>
                    <a:pt x="394" y="251"/>
                  </a:lnTo>
                  <a:lnTo>
                    <a:pt x="395" y="251"/>
                  </a:lnTo>
                  <a:lnTo>
                    <a:pt x="397" y="251"/>
                  </a:lnTo>
                  <a:lnTo>
                    <a:pt x="398" y="251"/>
                  </a:lnTo>
                  <a:lnTo>
                    <a:pt x="398" y="249"/>
                  </a:lnTo>
                  <a:lnTo>
                    <a:pt x="400" y="249"/>
                  </a:lnTo>
                  <a:lnTo>
                    <a:pt x="400" y="248"/>
                  </a:lnTo>
                  <a:lnTo>
                    <a:pt x="400" y="249"/>
                  </a:lnTo>
                  <a:lnTo>
                    <a:pt x="401" y="249"/>
                  </a:lnTo>
                  <a:lnTo>
                    <a:pt x="401" y="251"/>
                  </a:lnTo>
                  <a:lnTo>
                    <a:pt x="403" y="251"/>
                  </a:lnTo>
                  <a:lnTo>
                    <a:pt x="403" y="249"/>
                  </a:lnTo>
                  <a:lnTo>
                    <a:pt x="404" y="249"/>
                  </a:lnTo>
                  <a:lnTo>
                    <a:pt x="405" y="249"/>
                  </a:lnTo>
                  <a:lnTo>
                    <a:pt x="405" y="248"/>
                  </a:lnTo>
                  <a:lnTo>
                    <a:pt x="405" y="246"/>
                  </a:lnTo>
                  <a:lnTo>
                    <a:pt x="407" y="246"/>
                  </a:lnTo>
                  <a:lnTo>
                    <a:pt x="407" y="248"/>
                  </a:lnTo>
                  <a:lnTo>
                    <a:pt x="407" y="246"/>
                  </a:lnTo>
                  <a:lnTo>
                    <a:pt x="408" y="246"/>
                  </a:lnTo>
                  <a:lnTo>
                    <a:pt x="408" y="245"/>
                  </a:lnTo>
                  <a:lnTo>
                    <a:pt x="410" y="245"/>
                  </a:lnTo>
                  <a:lnTo>
                    <a:pt x="410" y="243"/>
                  </a:lnTo>
                  <a:lnTo>
                    <a:pt x="410" y="242"/>
                  </a:lnTo>
                  <a:lnTo>
                    <a:pt x="410" y="240"/>
                  </a:lnTo>
                  <a:lnTo>
                    <a:pt x="410" y="239"/>
                  </a:lnTo>
                  <a:lnTo>
                    <a:pt x="411" y="239"/>
                  </a:lnTo>
                  <a:lnTo>
                    <a:pt x="413" y="239"/>
                  </a:lnTo>
                  <a:lnTo>
                    <a:pt x="413" y="237"/>
                  </a:lnTo>
                  <a:lnTo>
                    <a:pt x="429" y="214"/>
                  </a:lnTo>
                  <a:lnTo>
                    <a:pt x="427" y="190"/>
                  </a:lnTo>
                  <a:lnTo>
                    <a:pt x="426" y="177"/>
                  </a:lnTo>
                  <a:lnTo>
                    <a:pt x="425" y="164"/>
                  </a:lnTo>
                  <a:lnTo>
                    <a:pt x="404" y="152"/>
                  </a:lnTo>
                  <a:lnTo>
                    <a:pt x="403" y="151"/>
                  </a:lnTo>
                  <a:lnTo>
                    <a:pt x="401" y="149"/>
                  </a:lnTo>
                  <a:lnTo>
                    <a:pt x="391" y="143"/>
                  </a:lnTo>
                  <a:lnTo>
                    <a:pt x="391" y="142"/>
                  </a:lnTo>
                  <a:lnTo>
                    <a:pt x="389" y="142"/>
                  </a:lnTo>
                  <a:lnTo>
                    <a:pt x="389" y="141"/>
                  </a:lnTo>
                  <a:lnTo>
                    <a:pt x="388" y="141"/>
                  </a:lnTo>
                  <a:lnTo>
                    <a:pt x="388" y="139"/>
                  </a:lnTo>
                  <a:lnTo>
                    <a:pt x="388" y="138"/>
                  </a:lnTo>
                  <a:lnTo>
                    <a:pt x="386" y="138"/>
                  </a:lnTo>
                  <a:lnTo>
                    <a:pt x="386" y="136"/>
                  </a:lnTo>
                  <a:lnTo>
                    <a:pt x="385" y="136"/>
                  </a:lnTo>
                  <a:lnTo>
                    <a:pt x="385" y="135"/>
                  </a:lnTo>
                  <a:lnTo>
                    <a:pt x="383" y="135"/>
                  </a:lnTo>
                  <a:lnTo>
                    <a:pt x="382" y="133"/>
                  </a:lnTo>
                  <a:lnTo>
                    <a:pt x="382" y="132"/>
                  </a:lnTo>
                  <a:lnTo>
                    <a:pt x="382" y="130"/>
                  </a:lnTo>
                  <a:lnTo>
                    <a:pt x="382" y="129"/>
                  </a:lnTo>
                  <a:lnTo>
                    <a:pt x="381" y="129"/>
                  </a:lnTo>
                  <a:lnTo>
                    <a:pt x="381" y="127"/>
                  </a:lnTo>
                  <a:lnTo>
                    <a:pt x="381" y="126"/>
                  </a:lnTo>
                  <a:lnTo>
                    <a:pt x="381" y="124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3"/>
                  </a:lnTo>
                  <a:lnTo>
                    <a:pt x="376" y="121"/>
                  </a:lnTo>
                  <a:lnTo>
                    <a:pt x="376" y="120"/>
                  </a:lnTo>
                  <a:lnTo>
                    <a:pt x="375" y="120"/>
                  </a:lnTo>
                  <a:lnTo>
                    <a:pt x="373" y="119"/>
                  </a:lnTo>
                  <a:lnTo>
                    <a:pt x="372" y="119"/>
                  </a:lnTo>
                  <a:lnTo>
                    <a:pt x="372" y="117"/>
                  </a:lnTo>
                  <a:lnTo>
                    <a:pt x="370" y="117"/>
                  </a:lnTo>
                  <a:lnTo>
                    <a:pt x="369" y="117"/>
                  </a:lnTo>
                  <a:lnTo>
                    <a:pt x="369" y="116"/>
                  </a:lnTo>
                  <a:lnTo>
                    <a:pt x="367" y="114"/>
                  </a:lnTo>
                  <a:lnTo>
                    <a:pt x="366" y="113"/>
                  </a:lnTo>
                  <a:lnTo>
                    <a:pt x="366" y="111"/>
                  </a:lnTo>
                  <a:lnTo>
                    <a:pt x="366" y="110"/>
                  </a:lnTo>
                  <a:lnTo>
                    <a:pt x="366" y="108"/>
                  </a:lnTo>
                  <a:lnTo>
                    <a:pt x="364" y="105"/>
                  </a:lnTo>
                  <a:lnTo>
                    <a:pt x="363" y="104"/>
                  </a:lnTo>
                  <a:lnTo>
                    <a:pt x="363" y="102"/>
                  </a:lnTo>
                  <a:lnTo>
                    <a:pt x="361" y="101"/>
                  </a:lnTo>
                  <a:lnTo>
                    <a:pt x="361" y="99"/>
                  </a:lnTo>
                  <a:lnTo>
                    <a:pt x="360" y="99"/>
                  </a:lnTo>
                  <a:lnTo>
                    <a:pt x="360" y="98"/>
                  </a:lnTo>
                  <a:lnTo>
                    <a:pt x="358" y="98"/>
                  </a:lnTo>
                  <a:lnTo>
                    <a:pt x="358" y="96"/>
                  </a:lnTo>
                  <a:lnTo>
                    <a:pt x="358" y="95"/>
                  </a:lnTo>
                  <a:lnTo>
                    <a:pt x="357" y="94"/>
                  </a:lnTo>
                  <a:lnTo>
                    <a:pt x="357" y="92"/>
                  </a:lnTo>
                  <a:lnTo>
                    <a:pt x="357" y="91"/>
                  </a:lnTo>
                  <a:lnTo>
                    <a:pt x="356" y="89"/>
                  </a:lnTo>
                  <a:lnTo>
                    <a:pt x="356" y="88"/>
                  </a:lnTo>
                  <a:lnTo>
                    <a:pt x="354" y="88"/>
                  </a:lnTo>
                  <a:lnTo>
                    <a:pt x="354" y="86"/>
                  </a:lnTo>
                  <a:lnTo>
                    <a:pt x="356" y="86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8" y="85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8" y="80"/>
                  </a:lnTo>
                  <a:lnTo>
                    <a:pt x="357" y="80"/>
                  </a:lnTo>
                  <a:lnTo>
                    <a:pt x="357" y="79"/>
                  </a:lnTo>
                  <a:lnTo>
                    <a:pt x="357" y="77"/>
                  </a:lnTo>
                  <a:lnTo>
                    <a:pt x="357" y="76"/>
                  </a:lnTo>
                  <a:lnTo>
                    <a:pt x="358" y="76"/>
                  </a:lnTo>
                  <a:lnTo>
                    <a:pt x="357" y="74"/>
                  </a:lnTo>
                  <a:lnTo>
                    <a:pt x="356" y="74"/>
                  </a:lnTo>
                  <a:lnTo>
                    <a:pt x="356" y="73"/>
                  </a:lnTo>
                  <a:lnTo>
                    <a:pt x="356" y="72"/>
                  </a:lnTo>
                  <a:lnTo>
                    <a:pt x="354" y="73"/>
                  </a:lnTo>
                  <a:lnTo>
                    <a:pt x="353" y="73"/>
                  </a:lnTo>
                  <a:lnTo>
                    <a:pt x="351" y="73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3" y="70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6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3" y="61"/>
                  </a:lnTo>
                  <a:lnTo>
                    <a:pt x="353" y="60"/>
                  </a:lnTo>
                  <a:lnTo>
                    <a:pt x="351" y="60"/>
                  </a:lnTo>
                  <a:lnTo>
                    <a:pt x="351" y="58"/>
                  </a:lnTo>
                  <a:lnTo>
                    <a:pt x="351" y="57"/>
                  </a:lnTo>
                  <a:lnTo>
                    <a:pt x="350" y="57"/>
                  </a:lnTo>
                  <a:lnTo>
                    <a:pt x="350" y="55"/>
                  </a:lnTo>
                  <a:lnTo>
                    <a:pt x="350" y="54"/>
                  </a:lnTo>
                  <a:lnTo>
                    <a:pt x="350" y="52"/>
                  </a:lnTo>
                  <a:lnTo>
                    <a:pt x="350" y="51"/>
                  </a:lnTo>
                  <a:lnTo>
                    <a:pt x="348" y="50"/>
                  </a:lnTo>
                  <a:lnTo>
                    <a:pt x="350" y="50"/>
                  </a:lnTo>
                  <a:lnTo>
                    <a:pt x="348" y="48"/>
                  </a:lnTo>
                  <a:lnTo>
                    <a:pt x="350" y="48"/>
                  </a:lnTo>
                  <a:lnTo>
                    <a:pt x="350" y="47"/>
                  </a:lnTo>
                  <a:lnTo>
                    <a:pt x="348" y="47"/>
                  </a:lnTo>
                  <a:lnTo>
                    <a:pt x="348" y="45"/>
                  </a:lnTo>
                  <a:lnTo>
                    <a:pt x="350" y="45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1"/>
                  </a:lnTo>
                  <a:lnTo>
                    <a:pt x="350" y="39"/>
                  </a:lnTo>
                  <a:lnTo>
                    <a:pt x="351" y="39"/>
                  </a:lnTo>
                  <a:lnTo>
                    <a:pt x="351" y="38"/>
                  </a:lnTo>
                  <a:lnTo>
                    <a:pt x="351" y="36"/>
                  </a:lnTo>
                  <a:lnTo>
                    <a:pt x="353" y="35"/>
                  </a:lnTo>
                  <a:lnTo>
                    <a:pt x="353" y="33"/>
                  </a:lnTo>
                  <a:lnTo>
                    <a:pt x="353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9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6" y="25"/>
                  </a:lnTo>
                  <a:lnTo>
                    <a:pt x="357" y="25"/>
                  </a:lnTo>
                  <a:lnTo>
                    <a:pt x="357" y="23"/>
                  </a:lnTo>
                  <a:lnTo>
                    <a:pt x="357" y="22"/>
                  </a:lnTo>
                  <a:lnTo>
                    <a:pt x="358" y="22"/>
                  </a:lnTo>
                  <a:lnTo>
                    <a:pt x="358" y="20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4" y="14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6" y="11"/>
                  </a:lnTo>
                  <a:lnTo>
                    <a:pt x="366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9" y="8"/>
                  </a:lnTo>
                  <a:lnTo>
                    <a:pt x="369" y="7"/>
                  </a:lnTo>
                  <a:lnTo>
                    <a:pt x="370" y="5"/>
                  </a:lnTo>
                  <a:lnTo>
                    <a:pt x="370" y="4"/>
                  </a:lnTo>
                  <a:lnTo>
                    <a:pt x="372" y="4"/>
                  </a:lnTo>
                  <a:lnTo>
                    <a:pt x="372" y="3"/>
                  </a:lnTo>
                  <a:lnTo>
                    <a:pt x="372" y="1"/>
                  </a:lnTo>
                  <a:lnTo>
                    <a:pt x="373" y="1"/>
                  </a:lnTo>
                  <a:lnTo>
                    <a:pt x="37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3567" y="643"/>
              <a:ext cx="903" cy="1735"/>
            </a:xfrm>
            <a:custGeom>
              <a:avLst/>
              <a:gdLst/>
              <a:ahLst/>
              <a:cxnLst>
                <a:cxn ang="0">
                  <a:pos x="36" y="881"/>
                </a:cxn>
                <a:cxn ang="0">
                  <a:pos x="44" y="875"/>
                </a:cxn>
                <a:cxn ang="0">
                  <a:pos x="53" y="869"/>
                </a:cxn>
                <a:cxn ang="0">
                  <a:pos x="55" y="856"/>
                </a:cxn>
                <a:cxn ang="0">
                  <a:pos x="56" y="844"/>
                </a:cxn>
                <a:cxn ang="0">
                  <a:pos x="56" y="834"/>
                </a:cxn>
                <a:cxn ang="0">
                  <a:pos x="56" y="825"/>
                </a:cxn>
                <a:cxn ang="0">
                  <a:pos x="56" y="813"/>
                </a:cxn>
                <a:cxn ang="0">
                  <a:pos x="46" y="810"/>
                </a:cxn>
                <a:cxn ang="0">
                  <a:pos x="39" y="806"/>
                </a:cxn>
                <a:cxn ang="0">
                  <a:pos x="37" y="793"/>
                </a:cxn>
                <a:cxn ang="0">
                  <a:pos x="37" y="779"/>
                </a:cxn>
                <a:cxn ang="0">
                  <a:pos x="37" y="771"/>
                </a:cxn>
                <a:cxn ang="0">
                  <a:pos x="41" y="763"/>
                </a:cxn>
                <a:cxn ang="0">
                  <a:pos x="39" y="753"/>
                </a:cxn>
                <a:cxn ang="0">
                  <a:pos x="37" y="743"/>
                </a:cxn>
                <a:cxn ang="0">
                  <a:pos x="28" y="646"/>
                </a:cxn>
                <a:cxn ang="0">
                  <a:pos x="28" y="567"/>
                </a:cxn>
                <a:cxn ang="0">
                  <a:pos x="37" y="567"/>
                </a:cxn>
                <a:cxn ang="0">
                  <a:pos x="44" y="569"/>
                </a:cxn>
                <a:cxn ang="0">
                  <a:pos x="53" y="569"/>
                </a:cxn>
                <a:cxn ang="0">
                  <a:pos x="58" y="577"/>
                </a:cxn>
                <a:cxn ang="0">
                  <a:pos x="65" y="575"/>
                </a:cxn>
                <a:cxn ang="0">
                  <a:pos x="71" y="581"/>
                </a:cxn>
                <a:cxn ang="0">
                  <a:pos x="78" y="586"/>
                </a:cxn>
                <a:cxn ang="0">
                  <a:pos x="87" y="589"/>
                </a:cxn>
                <a:cxn ang="0">
                  <a:pos x="94" y="590"/>
                </a:cxn>
                <a:cxn ang="0">
                  <a:pos x="106" y="590"/>
                </a:cxn>
                <a:cxn ang="0">
                  <a:pos x="110" y="583"/>
                </a:cxn>
                <a:cxn ang="0">
                  <a:pos x="113" y="574"/>
                </a:cxn>
                <a:cxn ang="0">
                  <a:pos x="119" y="569"/>
                </a:cxn>
                <a:cxn ang="0">
                  <a:pos x="122" y="562"/>
                </a:cxn>
                <a:cxn ang="0">
                  <a:pos x="130" y="558"/>
                </a:cxn>
                <a:cxn ang="0">
                  <a:pos x="130" y="549"/>
                </a:cxn>
                <a:cxn ang="0">
                  <a:pos x="131" y="542"/>
                </a:cxn>
                <a:cxn ang="0">
                  <a:pos x="132" y="531"/>
                </a:cxn>
                <a:cxn ang="0">
                  <a:pos x="138" y="522"/>
                </a:cxn>
                <a:cxn ang="0">
                  <a:pos x="138" y="515"/>
                </a:cxn>
                <a:cxn ang="0">
                  <a:pos x="138" y="505"/>
                </a:cxn>
                <a:cxn ang="0">
                  <a:pos x="132" y="499"/>
                </a:cxn>
                <a:cxn ang="0">
                  <a:pos x="127" y="490"/>
                </a:cxn>
                <a:cxn ang="0">
                  <a:pos x="124" y="481"/>
                </a:cxn>
                <a:cxn ang="0">
                  <a:pos x="116" y="477"/>
                </a:cxn>
                <a:cxn ang="0">
                  <a:pos x="112" y="467"/>
                </a:cxn>
                <a:cxn ang="0">
                  <a:pos x="105" y="462"/>
                </a:cxn>
                <a:cxn ang="0">
                  <a:pos x="99" y="456"/>
                </a:cxn>
                <a:cxn ang="0">
                  <a:pos x="94" y="449"/>
                </a:cxn>
                <a:cxn ang="0">
                  <a:pos x="91" y="440"/>
                </a:cxn>
                <a:cxn ang="0">
                  <a:pos x="93" y="428"/>
                </a:cxn>
                <a:cxn ang="0">
                  <a:pos x="90" y="420"/>
                </a:cxn>
                <a:cxn ang="0">
                  <a:pos x="85" y="412"/>
                </a:cxn>
                <a:cxn ang="0">
                  <a:pos x="55" y="379"/>
                </a:cxn>
                <a:cxn ang="0">
                  <a:pos x="325" y="19"/>
                </a:cxn>
                <a:cxn ang="0">
                  <a:pos x="410" y="236"/>
                </a:cxn>
                <a:cxn ang="0">
                  <a:pos x="564" y="327"/>
                </a:cxn>
                <a:cxn ang="0">
                  <a:pos x="538" y="445"/>
                </a:cxn>
                <a:cxn ang="0">
                  <a:pos x="602" y="649"/>
                </a:cxn>
                <a:cxn ang="0">
                  <a:pos x="662" y="785"/>
                </a:cxn>
                <a:cxn ang="0">
                  <a:pos x="721" y="812"/>
                </a:cxn>
                <a:cxn ang="0">
                  <a:pos x="803" y="979"/>
                </a:cxn>
                <a:cxn ang="0">
                  <a:pos x="865" y="1210"/>
                </a:cxn>
                <a:cxn ang="0">
                  <a:pos x="852" y="1603"/>
                </a:cxn>
                <a:cxn ang="0">
                  <a:pos x="774" y="1703"/>
                </a:cxn>
              </a:cxnLst>
              <a:rect l="0" t="0" r="r" b="b"/>
              <a:pathLst>
                <a:path w="903" h="1735">
                  <a:moveTo>
                    <a:pt x="31" y="887"/>
                  </a:moveTo>
                  <a:lnTo>
                    <a:pt x="33" y="887"/>
                  </a:lnTo>
                  <a:lnTo>
                    <a:pt x="33" y="885"/>
                  </a:lnTo>
                  <a:lnTo>
                    <a:pt x="33" y="884"/>
                  </a:lnTo>
                  <a:lnTo>
                    <a:pt x="34" y="884"/>
                  </a:lnTo>
                  <a:lnTo>
                    <a:pt x="34" y="882"/>
                  </a:lnTo>
                  <a:lnTo>
                    <a:pt x="36" y="882"/>
                  </a:lnTo>
                  <a:lnTo>
                    <a:pt x="36" y="881"/>
                  </a:lnTo>
                  <a:lnTo>
                    <a:pt x="37" y="881"/>
                  </a:lnTo>
                  <a:lnTo>
                    <a:pt x="39" y="881"/>
                  </a:lnTo>
                  <a:lnTo>
                    <a:pt x="39" y="879"/>
                  </a:lnTo>
                  <a:lnTo>
                    <a:pt x="40" y="879"/>
                  </a:lnTo>
                  <a:lnTo>
                    <a:pt x="41" y="878"/>
                  </a:lnTo>
                  <a:lnTo>
                    <a:pt x="41" y="876"/>
                  </a:lnTo>
                  <a:lnTo>
                    <a:pt x="43" y="875"/>
                  </a:lnTo>
                  <a:lnTo>
                    <a:pt x="44" y="875"/>
                  </a:lnTo>
                  <a:lnTo>
                    <a:pt x="46" y="873"/>
                  </a:lnTo>
                  <a:lnTo>
                    <a:pt x="46" y="872"/>
                  </a:lnTo>
                  <a:lnTo>
                    <a:pt x="47" y="872"/>
                  </a:lnTo>
                  <a:lnTo>
                    <a:pt x="49" y="870"/>
                  </a:lnTo>
                  <a:lnTo>
                    <a:pt x="50" y="870"/>
                  </a:lnTo>
                  <a:lnTo>
                    <a:pt x="50" y="869"/>
                  </a:lnTo>
                  <a:lnTo>
                    <a:pt x="52" y="869"/>
                  </a:lnTo>
                  <a:lnTo>
                    <a:pt x="53" y="869"/>
                  </a:lnTo>
                  <a:lnTo>
                    <a:pt x="53" y="867"/>
                  </a:lnTo>
                  <a:lnTo>
                    <a:pt x="55" y="866"/>
                  </a:lnTo>
                  <a:lnTo>
                    <a:pt x="55" y="865"/>
                  </a:lnTo>
                  <a:lnTo>
                    <a:pt x="56" y="863"/>
                  </a:lnTo>
                  <a:lnTo>
                    <a:pt x="55" y="863"/>
                  </a:lnTo>
                  <a:lnTo>
                    <a:pt x="55" y="862"/>
                  </a:lnTo>
                  <a:lnTo>
                    <a:pt x="55" y="859"/>
                  </a:lnTo>
                  <a:lnTo>
                    <a:pt x="55" y="856"/>
                  </a:lnTo>
                  <a:lnTo>
                    <a:pt x="56" y="854"/>
                  </a:lnTo>
                  <a:lnTo>
                    <a:pt x="55" y="853"/>
                  </a:lnTo>
                  <a:lnTo>
                    <a:pt x="55" y="851"/>
                  </a:lnTo>
                  <a:lnTo>
                    <a:pt x="56" y="850"/>
                  </a:lnTo>
                  <a:lnTo>
                    <a:pt x="56" y="848"/>
                  </a:lnTo>
                  <a:lnTo>
                    <a:pt x="56" y="847"/>
                  </a:lnTo>
                  <a:lnTo>
                    <a:pt x="56" y="845"/>
                  </a:lnTo>
                  <a:lnTo>
                    <a:pt x="56" y="844"/>
                  </a:lnTo>
                  <a:lnTo>
                    <a:pt x="56" y="843"/>
                  </a:lnTo>
                  <a:lnTo>
                    <a:pt x="55" y="841"/>
                  </a:lnTo>
                  <a:lnTo>
                    <a:pt x="56" y="840"/>
                  </a:lnTo>
                  <a:lnTo>
                    <a:pt x="56" y="838"/>
                  </a:lnTo>
                  <a:lnTo>
                    <a:pt x="56" y="837"/>
                  </a:lnTo>
                  <a:lnTo>
                    <a:pt x="56" y="835"/>
                  </a:lnTo>
                  <a:lnTo>
                    <a:pt x="55" y="835"/>
                  </a:lnTo>
                  <a:lnTo>
                    <a:pt x="56" y="834"/>
                  </a:lnTo>
                  <a:lnTo>
                    <a:pt x="56" y="832"/>
                  </a:lnTo>
                  <a:lnTo>
                    <a:pt x="56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6" y="829"/>
                  </a:lnTo>
                  <a:lnTo>
                    <a:pt x="56" y="828"/>
                  </a:lnTo>
                  <a:lnTo>
                    <a:pt x="56" y="826"/>
                  </a:lnTo>
                  <a:lnTo>
                    <a:pt x="56" y="825"/>
                  </a:lnTo>
                  <a:lnTo>
                    <a:pt x="56" y="823"/>
                  </a:lnTo>
                  <a:lnTo>
                    <a:pt x="56" y="822"/>
                  </a:lnTo>
                  <a:lnTo>
                    <a:pt x="56" y="821"/>
                  </a:lnTo>
                  <a:lnTo>
                    <a:pt x="56" y="819"/>
                  </a:lnTo>
                  <a:lnTo>
                    <a:pt x="56" y="818"/>
                  </a:lnTo>
                  <a:lnTo>
                    <a:pt x="56" y="816"/>
                  </a:lnTo>
                  <a:lnTo>
                    <a:pt x="56" y="815"/>
                  </a:lnTo>
                  <a:lnTo>
                    <a:pt x="56" y="813"/>
                  </a:lnTo>
                  <a:lnTo>
                    <a:pt x="55" y="813"/>
                  </a:lnTo>
                  <a:lnTo>
                    <a:pt x="53" y="813"/>
                  </a:lnTo>
                  <a:lnTo>
                    <a:pt x="52" y="813"/>
                  </a:lnTo>
                  <a:lnTo>
                    <a:pt x="50" y="812"/>
                  </a:lnTo>
                  <a:lnTo>
                    <a:pt x="49" y="812"/>
                  </a:lnTo>
                  <a:lnTo>
                    <a:pt x="49" y="810"/>
                  </a:lnTo>
                  <a:lnTo>
                    <a:pt x="47" y="810"/>
                  </a:lnTo>
                  <a:lnTo>
                    <a:pt x="46" y="810"/>
                  </a:lnTo>
                  <a:lnTo>
                    <a:pt x="46" y="809"/>
                  </a:lnTo>
                  <a:lnTo>
                    <a:pt x="44" y="809"/>
                  </a:lnTo>
                  <a:lnTo>
                    <a:pt x="43" y="809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40" y="807"/>
                  </a:lnTo>
                  <a:lnTo>
                    <a:pt x="40" y="806"/>
                  </a:lnTo>
                  <a:lnTo>
                    <a:pt x="39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9" y="801"/>
                  </a:lnTo>
                  <a:lnTo>
                    <a:pt x="39" y="800"/>
                  </a:lnTo>
                  <a:lnTo>
                    <a:pt x="39" y="798"/>
                  </a:lnTo>
                  <a:lnTo>
                    <a:pt x="39" y="797"/>
                  </a:lnTo>
                  <a:lnTo>
                    <a:pt x="39" y="796"/>
                  </a:lnTo>
                  <a:lnTo>
                    <a:pt x="37" y="793"/>
                  </a:lnTo>
                  <a:lnTo>
                    <a:pt x="37" y="791"/>
                  </a:lnTo>
                  <a:lnTo>
                    <a:pt x="37" y="788"/>
                  </a:lnTo>
                  <a:lnTo>
                    <a:pt x="37" y="787"/>
                  </a:lnTo>
                  <a:lnTo>
                    <a:pt x="37" y="785"/>
                  </a:lnTo>
                  <a:lnTo>
                    <a:pt x="37" y="784"/>
                  </a:lnTo>
                  <a:lnTo>
                    <a:pt x="37" y="782"/>
                  </a:lnTo>
                  <a:lnTo>
                    <a:pt x="37" y="781"/>
                  </a:lnTo>
                  <a:lnTo>
                    <a:pt x="37" y="779"/>
                  </a:lnTo>
                  <a:lnTo>
                    <a:pt x="37" y="778"/>
                  </a:lnTo>
                  <a:lnTo>
                    <a:pt x="36" y="778"/>
                  </a:lnTo>
                  <a:lnTo>
                    <a:pt x="36" y="776"/>
                  </a:lnTo>
                  <a:lnTo>
                    <a:pt x="36" y="775"/>
                  </a:lnTo>
                  <a:lnTo>
                    <a:pt x="36" y="774"/>
                  </a:lnTo>
                  <a:lnTo>
                    <a:pt x="36" y="772"/>
                  </a:lnTo>
                  <a:lnTo>
                    <a:pt x="37" y="772"/>
                  </a:lnTo>
                  <a:lnTo>
                    <a:pt x="37" y="771"/>
                  </a:lnTo>
                  <a:lnTo>
                    <a:pt x="39" y="771"/>
                  </a:lnTo>
                  <a:lnTo>
                    <a:pt x="39" y="769"/>
                  </a:lnTo>
                  <a:lnTo>
                    <a:pt x="40" y="769"/>
                  </a:lnTo>
                  <a:lnTo>
                    <a:pt x="40" y="768"/>
                  </a:lnTo>
                  <a:lnTo>
                    <a:pt x="41" y="768"/>
                  </a:lnTo>
                  <a:lnTo>
                    <a:pt x="41" y="766"/>
                  </a:lnTo>
                  <a:lnTo>
                    <a:pt x="41" y="765"/>
                  </a:lnTo>
                  <a:lnTo>
                    <a:pt x="41" y="763"/>
                  </a:lnTo>
                  <a:lnTo>
                    <a:pt x="41" y="762"/>
                  </a:lnTo>
                  <a:lnTo>
                    <a:pt x="40" y="760"/>
                  </a:lnTo>
                  <a:lnTo>
                    <a:pt x="40" y="759"/>
                  </a:lnTo>
                  <a:lnTo>
                    <a:pt x="40" y="757"/>
                  </a:lnTo>
                  <a:lnTo>
                    <a:pt x="39" y="757"/>
                  </a:lnTo>
                  <a:lnTo>
                    <a:pt x="39" y="756"/>
                  </a:lnTo>
                  <a:lnTo>
                    <a:pt x="39" y="754"/>
                  </a:lnTo>
                  <a:lnTo>
                    <a:pt x="39" y="753"/>
                  </a:lnTo>
                  <a:lnTo>
                    <a:pt x="39" y="752"/>
                  </a:lnTo>
                  <a:lnTo>
                    <a:pt x="37" y="750"/>
                  </a:lnTo>
                  <a:lnTo>
                    <a:pt x="37" y="749"/>
                  </a:lnTo>
                  <a:lnTo>
                    <a:pt x="39" y="749"/>
                  </a:lnTo>
                  <a:lnTo>
                    <a:pt x="39" y="747"/>
                  </a:lnTo>
                  <a:lnTo>
                    <a:pt x="39" y="746"/>
                  </a:lnTo>
                  <a:lnTo>
                    <a:pt x="37" y="744"/>
                  </a:lnTo>
                  <a:lnTo>
                    <a:pt x="37" y="743"/>
                  </a:lnTo>
                  <a:lnTo>
                    <a:pt x="36" y="741"/>
                  </a:lnTo>
                  <a:lnTo>
                    <a:pt x="36" y="740"/>
                  </a:lnTo>
                  <a:lnTo>
                    <a:pt x="36" y="738"/>
                  </a:lnTo>
                  <a:lnTo>
                    <a:pt x="36" y="737"/>
                  </a:lnTo>
                  <a:lnTo>
                    <a:pt x="34" y="716"/>
                  </a:lnTo>
                  <a:lnTo>
                    <a:pt x="33" y="696"/>
                  </a:lnTo>
                  <a:lnTo>
                    <a:pt x="30" y="659"/>
                  </a:lnTo>
                  <a:lnTo>
                    <a:pt x="28" y="646"/>
                  </a:lnTo>
                  <a:lnTo>
                    <a:pt x="27" y="625"/>
                  </a:lnTo>
                  <a:lnTo>
                    <a:pt x="24" y="586"/>
                  </a:lnTo>
                  <a:lnTo>
                    <a:pt x="24" y="577"/>
                  </a:lnTo>
                  <a:lnTo>
                    <a:pt x="24" y="565"/>
                  </a:lnTo>
                  <a:lnTo>
                    <a:pt x="25" y="565"/>
                  </a:lnTo>
                  <a:lnTo>
                    <a:pt x="25" y="567"/>
                  </a:lnTo>
                  <a:lnTo>
                    <a:pt x="27" y="567"/>
                  </a:lnTo>
                  <a:lnTo>
                    <a:pt x="28" y="567"/>
                  </a:lnTo>
                  <a:lnTo>
                    <a:pt x="28" y="565"/>
                  </a:lnTo>
                  <a:lnTo>
                    <a:pt x="30" y="565"/>
                  </a:lnTo>
                  <a:lnTo>
                    <a:pt x="30" y="567"/>
                  </a:lnTo>
                  <a:lnTo>
                    <a:pt x="31" y="567"/>
                  </a:lnTo>
                  <a:lnTo>
                    <a:pt x="33" y="567"/>
                  </a:lnTo>
                  <a:lnTo>
                    <a:pt x="34" y="567"/>
                  </a:lnTo>
                  <a:lnTo>
                    <a:pt x="36" y="567"/>
                  </a:lnTo>
                  <a:lnTo>
                    <a:pt x="37" y="567"/>
                  </a:lnTo>
                  <a:lnTo>
                    <a:pt x="39" y="568"/>
                  </a:lnTo>
                  <a:lnTo>
                    <a:pt x="40" y="568"/>
                  </a:lnTo>
                  <a:lnTo>
                    <a:pt x="40" y="569"/>
                  </a:lnTo>
                  <a:lnTo>
                    <a:pt x="41" y="569"/>
                  </a:lnTo>
                  <a:lnTo>
                    <a:pt x="43" y="569"/>
                  </a:lnTo>
                  <a:lnTo>
                    <a:pt x="43" y="571"/>
                  </a:lnTo>
                  <a:lnTo>
                    <a:pt x="44" y="571"/>
                  </a:lnTo>
                  <a:lnTo>
                    <a:pt x="44" y="569"/>
                  </a:lnTo>
                  <a:lnTo>
                    <a:pt x="46" y="569"/>
                  </a:lnTo>
                  <a:lnTo>
                    <a:pt x="47" y="569"/>
                  </a:lnTo>
                  <a:lnTo>
                    <a:pt x="49" y="569"/>
                  </a:lnTo>
                  <a:lnTo>
                    <a:pt x="50" y="569"/>
                  </a:lnTo>
                  <a:lnTo>
                    <a:pt x="52" y="569"/>
                  </a:lnTo>
                  <a:lnTo>
                    <a:pt x="52" y="568"/>
                  </a:lnTo>
                  <a:lnTo>
                    <a:pt x="52" y="569"/>
                  </a:lnTo>
                  <a:lnTo>
                    <a:pt x="53" y="569"/>
                  </a:lnTo>
                  <a:lnTo>
                    <a:pt x="53" y="571"/>
                  </a:lnTo>
                  <a:lnTo>
                    <a:pt x="55" y="571"/>
                  </a:lnTo>
                  <a:lnTo>
                    <a:pt x="55" y="572"/>
                  </a:lnTo>
                  <a:lnTo>
                    <a:pt x="56" y="572"/>
                  </a:lnTo>
                  <a:lnTo>
                    <a:pt x="56" y="574"/>
                  </a:lnTo>
                  <a:lnTo>
                    <a:pt x="58" y="574"/>
                  </a:lnTo>
                  <a:lnTo>
                    <a:pt x="58" y="575"/>
                  </a:lnTo>
                  <a:lnTo>
                    <a:pt x="58" y="577"/>
                  </a:lnTo>
                  <a:lnTo>
                    <a:pt x="58" y="575"/>
                  </a:lnTo>
                  <a:lnTo>
                    <a:pt x="59" y="575"/>
                  </a:lnTo>
                  <a:lnTo>
                    <a:pt x="59" y="577"/>
                  </a:lnTo>
                  <a:lnTo>
                    <a:pt x="61" y="577"/>
                  </a:lnTo>
                  <a:lnTo>
                    <a:pt x="62" y="577"/>
                  </a:lnTo>
                  <a:lnTo>
                    <a:pt x="62" y="575"/>
                  </a:lnTo>
                  <a:lnTo>
                    <a:pt x="63" y="575"/>
                  </a:lnTo>
                  <a:lnTo>
                    <a:pt x="65" y="575"/>
                  </a:lnTo>
                  <a:lnTo>
                    <a:pt x="66" y="575"/>
                  </a:lnTo>
                  <a:lnTo>
                    <a:pt x="68" y="575"/>
                  </a:lnTo>
                  <a:lnTo>
                    <a:pt x="68" y="577"/>
                  </a:lnTo>
                  <a:lnTo>
                    <a:pt x="68" y="578"/>
                  </a:lnTo>
                  <a:lnTo>
                    <a:pt x="69" y="578"/>
                  </a:lnTo>
                  <a:lnTo>
                    <a:pt x="69" y="580"/>
                  </a:lnTo>
                  <a:lnTo>
                    <a:pt x="71" y="580"/>
                  </a:lnTo>
                  <a:lnTo>
                    <a:pt x="71" y="581"/>
                  </a:lnTo>
                  <a:lnTo>
                    <a:pt x="71" y="583"/>
                  </a:lnTo>
                  <a:lnTo>
                    <a:pt x="71" y="584"/>
                  </a:lnTo>
                  <a:lnTo>
                    <a:pt x="72" y="584"/>
                  </a:lnTo>
                  <a:lnTo>
                    <a:pt x="72" y="586"/>
                  </a:lnTo>
                  <a:lnTo>
                    <a:pt x="74" y="586"/>
                  </a:lnTo>
                  <a:lnTo>
                    <a:pt x="75" y="586"/>
                  </a:lnTo>
                  <a:lnTo>
                    <a:pt x="77" y="586"/>
                  </a:lnTo>
                  <a:lnTo>
                    <a:pt x="78" y="586"/>
                  </a:lnTo>
                  <a:lnTo>
                    <a:pt x="80" y="587"/>
                  </a:lnTo>
                  <a:lnTo>
                    <a:pt x="81" y="589"/>
                  </a:lnTo>
                  <a:lnTo>
                    <a:pt x="83" y="589"/>
                  </a:lnTo>
                  <a:lnTo>
                    <a:pt x="84" y="589"/>
                  </a:lnTo>
                  <a:lnTo>
                    <a:pt x="84" y="587"/>
                  </a:lnTo>
                  <a:lnTo>
                    <a:pt x="85" y="587"/>
                  </a:lnTo>
                  <a:lnTo>
                    <a:pt x="85" y="589"/>
                  </a:lnTo>
                  <a:lnTo>
                    <a:pt x="87" y="589"/>
                  </a:lnTo>
                  <a:lnTo>
                    <a:pt x="88" y="589"/>
                  </a:lnTo>
                  <a:lnTo>
                    <a:pt x="90" y="589"/>
                  </a:lnTo>
                  <a:lnTo>
                    <a:pt x="91" y="589"/>
                  </a:lnTo>
                  <a:lnTo>
                    <a:pt x="93" y="589"/>
                  </a:lnTo>
                  <a:lnTo>
                    <a:pt x="93" y="590"/>
                  </a:lnTo>
                  <a:lnTo>
                    <a:pt x="93" y="589"/>
                  </a:lnTo>
                  <a:lnTo>
                    <a:pt x="94" y="589"/>
                  </a:lnTo>
                  <a:lnTo>
                    <a:pt x="94" y="590"/>
                  </a:lnTo>
                  <a:lnTo>
                    <a:pt x="96" y="590"/>
                  </a:lnTo>
                  <a:lnTo>
                    <a:pt x="97" y="590"/>
                  </a:lnTo>
                  <a:lnTo>
                    <a:pt x="99" y="590"/>
                  </a:lnTo>
                  <a:lnTo>
                    <a:pt x="100" y="590"/>
                  </a:lnTo>
                  <a:lnTo>
                    <a:pt x="102" y="590"/>
                  </a:lnTo>
                  <a:lnTo>
                    <a:pt x="103" y="590"/>
                  </a:lnTo>
                  <a:lnTo>
                    <a:pt x="105" y="590"/>
                  </a:lnTo>
                  <a:lnTo>
                    <a:pt x="106" y="590"/>
                  </a:lnTo>
                  <a:lnTo>
                    <a:pt x="106" y="589"/>
                  </a:lnTo>
                  <a:lnTo>
                    <a:pt x="108" y="589"/>
                  </a:lnTo>
                  <a:lnTo>
                    <a:pt x="109" y="587"/>
                  </a:lnTo>
                  <a:lnTo>
                    <a:pt x="109" y="586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10" y="583"/>
                  </a:lnTo>
                  <a:lnTo>
                    <a:pt x="112" y="583"/>
                  </a:lnTo>
                  <a:lnTo>
                    <a:pt x="112" y="581"/>
                  </a:lnTo>
                  <a:lnTo>
                    <a:pt x="112" y="580"/>
                  </a:lnTo>
                  <a:lnTo>
                    <a:pt x="112" y="578"/>
                  </a:lnTo>
                  <a:lnTo>
                    <a:pt x="112" y="577"/>
                  </a:lnTo>
                  <a:lnTo>
                    <a:pt x="112" y="575"/>
                  </a:lnTo>
                  <a:lnTo>
                    <a:pt x="113" y="575"/>
                  </a:lnTo>
                  <a:lnTo>
                    <a:pt x="113" y="574"/>
                  </a:lnTo>
                  <a:lnTo>
                    <a:pt x="115" y="574"/>
                  </a:lnTo>
                  <a:lnTo>
                    <a:pt x="113" y="574"/>
                  </a:lnTo>
                  <a:lnTo>
                    <a:pt x="115" y="572"/>
                  </a:lnTo>
                  <a:lnTo>
                    <a:pt x="116" y="572"/>
                  </a:lnTo>
                  <a:lnTo>
                    <a:pt x="116" y="571"/>
                  </a:lnTo>
                  <a:lnTo>
                    <a:pt x="116" y="569"/>
                  </a:lnTo>
                  <a:lnTo>
                    <a:pt x="118" y="569"/>
                  </a:lnTo>
                  <a:lnTo>
                    <a:pt x="119" y="569"/>
                  </a:lnTo>
                  <a:lnTo>
                    <a:pt x="119" y="568"/>
                  </a:lnTo>
                  <a:lnTo>
                    <a:pt x="121" y="569"/>
                  </a:lnTo>
                  <a:lnTo>
                    <a:pt x="121" y="568"/>
                  </a:lnTo>
                  <a:lnTo>
                    <a:pt x="121" y="567"/>
                  </a:lnTo>
                  <a:lnTo>
                    <a:pt x="122" y="567"/>
                  </a:lnTo>
                  <a:lnTo>
                    <a:pt x="122" y="565"/>
                  </a:lnTo>
                  <a:lnTo>
                    <a:pt x="122" y="564"/>
                  </a:lnTo>
                  <a:lnTo>
                    <a:pt x="122" y="562"/>
                  </a:lnTo>
                  <a:lnTo>
                    <a:pt x="124" y="562"/>
                  </a:lnTo>
                  <a:lnTo>
                    <a:pt x="125" y="562"/>
                  </a:lnTo>
                  <a:lnTo>
                    <a:pt x="125" y="561"/>
                  </a:lnTo>
                  <a:lnTo>
                    <a:pt x="127" y="561"/>
                  </a:lnTo>
                  <a:lnTo>
                    <a:pt x="127" y="559"/>
                  </a:lnTo>
                  <a:lnTo>
                    <a:pt x="128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28" y="558"/>
                  </a:lnTo>
                  <a:lnTo>
                    <a:pt x="130" y="558"/>
                  </a:lnTo>
                  <a:lnTo>
                    <a:pt x="130" y="556"/>
                  </a:lnTo>
                  <a:lnTo>
                    <a:pt x="130" y="555"/>
                  </a:lnTo>
                  <a:lnTo>
                    <a:pt x="130" y="553"/>
                  </a:lnTo>
                  <a:lnTo>
                    <a:pt x="130" y="552"/>
                  </a:lnTo>
                  <a:lnTo>
                    <a:pt x="130" y="550"/>
                  </a:lnTo>
                  <a:lnTo>
                    <a:pt x="130" y="549"/>
                  </a:lnTo>
                  <a:lnTo>
                    <a:pt x="131" y="549"/>
                  </a:lnTo>
                  <a:lnTo>
                    <a:pt x="131" y="547"/>
                  </a:lnTo>
                  <a:lnTo>
                    <a:pt x="131" y="546"/>
                  </a:lnTo>
                  <a:lnTo>
                    <a:pt x="132" y="546"/>
                  </a:lnTo>
                  <a:lnTo>
                    <a:pt x="132" y="544"/>
                  </a:lnTo>
                  <a:lnTo>
                    <a:pt x="132" y="543"/>
                  </a:lnTo>
                  <a:lnTo>
                    <a:pt x="132" y="542"/>
                  </a:lnTo>
                  <a:lnTo>
                    <a:pt x="131" y="542"/>
                  </a:lnTo>
                  <a:lnTo>
                    <a:pt x="131" y="540"/>
                  </a:lnTo>
                  <a:lnTo>
                    <a:pt x="131" y="539"/>
                  </a:lnTo>
                  <a:lnTo>
                    <a:pt x="131" y="537"/>
                  </a:lnTo>
                  <a:lnTo>
                    <a:pt x="131" y="536"/>
                  </a:lnTo>
                  <a:lnTo>
                    <a:pt x="131" y="534"/>
                  </a:lnTo>
                  <a:lnTo>
                    <a:pt x="131" y="533"/>
                  </a:lnTo>
                  <a:lnTo>
                    <a:pt x="132" y="533"/>
                  </a:lnTo>
                  <a:lnTo>
                    <a:pt x="132" y="531"/>
                  </a:lnTo>
                  <a:lnTo>
                    <a:pt x="134" y="531"/>
                  </a:lnTo>
                  <a:lnTo>
                    <a:pt x="135" y="530"/>
                  </a:lnTo>
                  <a:lnTo>
                    <a:pt x="135" y="528"/>
                  </a:lnTo>
                  <a:lnTo>
                    <a:pt x="135" y="527"/>
                  </a:lnTo>
                  <a:lnTo>
                    <a:pt x="137" y="525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7" y="521"/>
                  </a:lnTo>
                  <a:lnTo>
                    <a:pt x="138" y="521"/>
                  </a:lnTo>
                  <a:lnTo>
                    <a:pt x="137" y="521"/>
                  </a:lnTo>
                  <a:lnTo>
                    <a:pt x="138" y="520"/>
                  </a:lnTo>
                  <a:lnTo>
                    <a:pt x="138" y="518"/>
                  </a:lnTo>
                  <a:lnTo>
                    <a:pt x="137" y="518"/>
                  </a:lnTo>
                  <a:lnTo>
                    <a:pt x="138" y="517"/>
                  </a:lnTo>
                  <a:lnTo>
                    <a:pt x="138" y="515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8" y="511"/>
                  </a:lnTo>
                  <a:lnTo>
                    <a:pt x="138" y="509"/>
                  </a:lnTo>
                  <a:lnTo>
                    <a:pt x="138" y="508"/>
                  </a:lnTo>
                  <a:lnTo>
                    <a:pt x="138" y="506"/>
                  </a:lnTo>
                  <a:lnTo>
                    <a:pt x="137" y="506"/>
                  </a:lnTo>
                  <a:lnTo>
                    <a:pt x="138" y="505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5" y="503"/>
                  </a:lnTo>
                  <a:lnTo>
                    <a:pt x="135" y="502"/>
                  </a:lnTo>
                  <a:lnTo>
                    <a:pt x="134" y="502"/>
                  </a:lnTo>
                  <a:lnTo>
                    <a:pt x="132" y="502"/>
                  </a:lnTo>
                  <a:lnTo>
                    <a:pt x="132" y="500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1" y="497"/>
                  </a:lnTo>
                  <a:lnTo>
                    <a:pt x="131" y="496"/>
                  </a:lnTo>
                  <a:lnTo>
                    <a:pt x="130" y="495"/>
                  </a:lnTo>
                  <a:lnTo>
                    <a:pt x="128" y="493"/>
                  </a:lnTo>
                  <a:lnTo>
                    <a:pt x="127" y="493"/>
                  </a:lnTo>
                  <a:lnTo>
                    <a:pt x="127" y="492"/>
                  </a:lnTo>
                  <a:lnTo>
                    <a:pt x="127" y="490"/>
                  </a:lnTo>
                  <a:lnTo>
                    <a:pt x="127" y="489"/>
                  </a:lnTo>
                  <a:lnTo>
                    <a:pt x="127" y="487"/>
                  </a:lnTo>
                  <a:lnTo>
                    <a:pt x="127" y="486"/>
                  </a:lnTo>
                  <a:lnTo>
                    <a:pt x="127" y="484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81"/>
                  </a:lnTo>
                  <a:lnTo>
                    <a:pt x="121" y="481"/>
                  </a:lnTo>
                  <a:lnTo>
                    <a:pt x="121" y="480"/>
                  </a:lnTo>
                  <a:lnTo>
                    <a:pt x="119" y="480"/>
                  </a:lnTo>
                  <a:lnTo>
                    <a:pt x="119" y="478"/>
                  </a:lnTo>
                  <a:lnTo>
                    <a:pt x="118" y="478"/>
                  </a:lnTo>
                  <a:lnTo>
                    <a:pt x="118" y="477"/>
                  </a:lnTo>
                  <a:lnTo>
                    <a:pt x="116" y="477"/>
                  </a:lnTo>
                  <a:lnTo>
                    <a:pt x="116" y="475"/>
                  </a:lnTo>
                  <a:lnTo>
                    <a:pt x="116" y="474"/>
                  </a:lnTo>
                  <a:lnTo>
                    <a:pt x="115" y="473"/>
                  </a:lnTo>
                  <a:lnTo>
                    <a:pt x="115" y="471"/>
                  </a:lnTo>
                  <a:lnTo>
                    <a:pt x="115" y="470"/>
                  </a:lnTo>
                  <a:lnTo>
                    <a:pt x="113" y="468"/>
                  </a:lnTo>
                  <a:lnTo>
                    <a:pt x="113" y="467"/>
                  </a:lnTo>
                  <a:lnTo>
                    <a:pt x="112" y="467"/>
                  </a:lnTo>
                  <a:lnTo>
                    <a:pt x="110" y="467"/>
                  </a:lnTo>
                  <a:lnTo>
                    <a:pt x="109" y="467"/>
                  </a:lnTo>
                  <a:lnTo>
                    <a:pt x="109" y="465"/>
                  </a:lnTo>
                  <a:lnTo>
                    <a:pt x="108" y="465"/>
                  </a:lnTo>
                  <a:lnTo>
                    <a:pt x="108" y="464"/>
                  </a:lnTo>
                  <a:lnTo>
                    <a:pt x="106" y="464"/>
                  </a:lnTo>
                  <a:lnTo>
                    <a:pt x="105" y="464"/>
                  </a:lnTo>
                  <a:lnTo>
                    <a:pt x="105" y="462"/>
                  </a:lnTo>
                  <a:lnTo>
                    <a:pt x="103" y="462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2" y="459"/>
                  </a:lnTo>
                  <a:lnTo>
                    <a:pt x="102" y="458"/>
                  </a:lnTo>
                  <a:lnTo>
                    <a:pt x="100" y="458"/>
                  </a:lnTo>
                  <a:lnTo>
                    <a:pt x="100" y="456"/>
                  </a:lnTo>
                  <a:lnTo>
                    <a:pt x="99" y="456"/>
                  </a:lnTo>
                  <a:lnTo>
                    <a:pt x="99" y="455"/>
                  </a:lnTo>
                  <a:lnTo>
                    <a:pt x="97" y="455"/>
                  </a:lnTo>
                  <a:lnTo>
                    <a:pt x="97" y="453"/>
                  </a:lnTo>
                  <a:lnTo>
                    <a:pt x="96" y="453"/>
                  </a:lnTo>
                  <a:lnTo>
                    <a:pt x="96" y="452"/>
                  </a:lnTo>
                  <a:lnTo>
                    <a:pt x="94" y="452"/>
                  </a:lnTo>
                  <a:lnTo>
                    <a:pt x="94" y="451"/>
                  </a:lnTo>
                  <a:lnTo>
                    <a:pt x="94" y="449"/>
                  </a:lnTo>
                  <a:lnTo>
                    <a:pt x="93" y="449"/>
                  </a:lnTo>
                  <a:lnTo>
                    <a:pt x="93" y="448"/>
                  </a:lnTo>
                  <a:lnTo>
                    <a:pt x="91" y="448"/>
                  </a:lnTo>
                  <a:lnTo>
                    <a:pt x="91" y="446"/>
                  </a:lnTo>
                  <a:lnTo>
                    <a:pt x="91" y="445"/>
                  </a:lnTo>
                  <a:lnTo>
                    <a:pt x="91" y="443"/>
                  </a:lnTo>
                  <a:lnTo>
                    <a:pt x="91" y="442"/>
                  </a:lnTo>
                  <a:lnTo>
                    <a:pt x="91" y="440"/>
                  </a:lnTo>
                  <a:lnTo>
                    <a:pt x="93" y="439"/>
                  </a:lnTo>
                  <a:lnTo>
                    <a:pt x="93" y="437"/>
                  </a:lnTo>
                  <a:lnTo>
                    <a:pt x="93" y="436"/>
                  </a:lnTo>
                  <a:lnTo>
                    <a:pt x="94" y="434"/>
                  </a:lnTo>
                  <a:lnTo>
                    <a:pt x="94" y="433"/>
                  </a:lnTo>
                  <a:lnTo>
                    <a:pt x="94" y="431"/>
                  </a:lnTo>
                  <a:lnTo>
                    <a:pt x="93" y="430"/>
                  </a:lnTo>
                  <a:lnTo>
                    <a:pt x="93" y="428"/>
                  </a:lnTo>
                  <a:lnTo>
                    <a:pt x="93" y="427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4"/>
                  </a:lnTo>
                  <a:lnTo>
                    <a:pt x="91" y="423"/>
                  </a:lnTo>
                  <a:lnTo>
                    <a:pt x="91" y="421"/>
                  </a:lnTo>
                  <a:lnTo>
                    <a:pt x="91" y="420"/>
                  </a:lnTo>
                  <a:lnTo>
                    <a:pt x="90" y="420"/>
                  </a:lnTo>
                  <a:lnTo>
                    <a:pt x="90" y="418"/>
                  </a:lnTo>
                  <a:lnTo>
                    <a:pt x="90" y="417"/>
                  </a:lnTo>
                  <a:lnTo>
                    <a:pt x="88" y="417"/>
                  </a:lnTo>
                  <a:lnTo>
                    <a:pt x="88" y="415"/>
                  </a:lnTo>
                  <a:lnTo>
                    <a:pt x="87" y="415"/>
                  </a:lnTo>
                  <a:lnTo>
                    <a:pt x="87" y="414"/>
                  </a:lnTo>
                  <a:lnTo>
                    <a:pt x="85" y="414"/>
                  </a:lnTo>
                  <a:lnTo>
                    <a:pt x="85" y="412"/>
                  </a:lnTo>
                  <a:lnTo>
                    <a:pt x="85" y="411"/>
                  </a:lnTo>
                  <a:lnTo>
                    <a:pt x="84" y="411"/>
                  </a:lnTo>
                  <a:lnTo>
                    <a:pt x="84" y="409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5" y="405"/>
                  </a:lnTo>
                  <a:lnTo>
                    <a:pt x="85" y="404"/>
                  </a:lnTo>
                  <a:lnTo>
                    <a:pt x="55" y="379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2"/>
                  </a:lnTo>
                  <a:lnTo>
                    <a:pt x="8" y="279"/>
                  </a:lnTo>
                  <a:lnTo>
                    <a:pt x="292" y="0"/>
                  </a:lnTo>
                  <a:lnTo>
                    <a:pt x="295" y="1"/>
                  </a:lnTo>
                  <a:lnTo>
                    <a:pt x="310" y="9"/>
                  </a:lnTo>
                  <a:lnTo>
                    <a:pt x="325" y="19"/>
                  </a:lnTo>
                  <a:lnTo>
                    <a:pt x="332" y="29"/>
                  </a:lnTo>
                  <a:lnTo>
                    <a:pt x="348" y="75"/>
                  </a:lnTo>
                  <a:lnTo>
                    <a:pt x="370" y="154"/>
                  </a:lnTo>
                  <a:lnTo>
                    <a:pt x="372" y="163"/>
                  </a:lnTo>
                  <a:lnTo>
                    <a:pt x="375" y="167"/>
                  </a:lnTo>
                  <a:lnTo>
                    <a:pt x="397" y="211"/>
                  </a:lnTo>
                  <a:lnTo>
                    <a:pt x="406" y="230"/>
                  </a:lnTo>
                  <a:lnTo>
                    <a:pt x="410" y="236"/>
                  </a:lnTo>
                  <a:lnTo>
                    <a:pt x="428" y="264"/>
                  </a:lnTo>
                  <a:lnTo>
                    <a:pt x="429" y="267"/>
                  </a:lnTo>
                  <a:lnTo>
                    <a:pt x="432" y="267"/>
                  </a:lnTo>
                  <a:lnTo>
                    <a:pt x="433" y="268"/>
                  </a:lnTo>
                  <a:lnTo>
                    <a:pt x="448" y="273"/>
                  </a:lnTo>
                  <a:lnTo>
                    <a:pt x="513" y="292"/>
                  </a:lnTo>
                  <a:lnTo>
                    <a:pt x="524" y="295"/>
                  </a:lnTo>
                  <a:lnTo>
                    <a:pt x="564" y="327"/>
                  </a:lnTo>
                  <a:lnTo>
                    <a:pt x="574" y="335"/>
                  </a:lnTo>
                  <a:lnTo>
                    <a:pt x="574" y="336"/>
                  </a:lnTo>
                  <a:lnTo>
                    <a:pt x="576" y="365"/>
                  </a:lnTo>
                  <a:lnTo>
                    <a:pt x="568" y="423"/>
                  </a:lnTo>
                  <a:lnTo>
                    <a:pt x="567" y="424"/>
                  </a:lnTo>
                  <a:lnTo>
                    <a:pt x="557" y="434"/>
                  </a:lnTo>
                  <a:lnTo>
                    <a:pt x="545" y="442"/>
                  </a:lnTo>
                  <a:lnTo>
                    <a:pt x="538" y="445"/>
                  </a:lnTo>
                  <a:lnTo>
                    <a:pt x="538" y="453"/>
                  </a:lnTo>
                  <a:lnTo>
                    <a:pt x="538" y="486"/>
                  </a:lnTo>
                  <a:lnTo>
                    <a:pt x="538" y="505"/>
                  </a:lnTo>
                  <a:lnTo>
                    <a:pt x="544" y="520"/>
                  </a:lnTo>
                  <a:lnTo>
                    <a:pt x="567" y="583"/>
                  </a:lnTo>
                  <a:lnTo>
                    <a:pt x="568" y="589"/>
                  </a:lnTo>
                  <a:lnTo>
                    <a:pt x="601" y="647"/>
                  </a:lnTo>
                  <a:lnTo>
                    <a:pt x="602" y="649"/>
                  </a:lnTo>
                  <a:lnTo>
                    <a:pt x="623" y="659"/>
                  </a:lnTo>
                  <a:lnTo>
                    <a:pt x="633" y="672"/>
                  </a:lnTo>
                  <a:lnTo>
                    <a:pt x="640" y="687"/>
                  </a:lnTo>
                  <a:lnTo>
                    <a:pt x="642" y="699"/>
                  </a:lnTo>
                  <a:lnTo>
                    <a:pt x="646" y="732"/>
                  </a:lnTo>
                  <a:lnTo>
                    <a:pt x="652" y="775"/>
                  </a:lnTo>
                  <a:lnTo>
                    <a:pt x="655" y="776"/>
                  </a:lnTo>
                  <a:lnTo>
                    <a:pt x="662" y="785"/>
                  </a:lnTo>
                  <a:lnTo>
                    <a:pt x="686" y="810"/>
                  </a:lnTo>
                  <a:lnTo>
                    <a:pt x="689" y="816"/>
                  </a:lnTo>
                  <a:lnTo>
                    <a:pt x="695" y="818"/>
                  </a:lnTo>
                  <a:lnTo>
                    <a:pt x="696" y="821"/>
                  </a:lnTo>
                  <a:lnTo>
                    <a:pt x="708" y="819"/>
                  </a:lnTo>
                  <a:lnTo>
                    <a:pt x="712" y="819"/>
                  </a:lnTo>
                  <a:lnTo>
                    <a:pt x="715" y="815"/>
                  </a:lnTo>
                  <a:lnTo>
                    <a:pt x="721" y="812"/>
                  </a:lnTo>
                  <a:lnTo>
                    <a:pt x="724" y="810"/>
                  </a:lnTo>
                  <a:lnTo>
                    <a:pt x="751" y="826"/>
                  </a:lnTo>
                  <a:lnTo>
                    <a:pt x="767" y="863"/>
                  </a:lnTo>
                  <a:lnTo>
                    <a:pt x="771" y="917"/>
                  </a:lnTo>
                  <a:lnTo>
                    <a:pt x="773" y="929"/>
                  </a:lnTo>
                  <a:lnTo>
                    <a:pt x="793" y="963"/>
                  </a:lnTo>
                  <a:lnTo>
                    <a:pt x="798" y="970"/>
                  </a:lnTo>
                  <a:lnTo>
                    <a:pt x="803" y="979"/>
                  </a:lnTo>
                  <a:lnTo>
                    <a:pt x="817" y="994"/>
                  </a:lnTo>
                  <a:lnTo>
                    <a:pt x="843" y="1026"/>
                  </a:lnTo>
                  <a:lnTo>
                    <a:pt x="825" y="1097"/>
                  </a:lnTo>
                  <a:lnTo>
                    <a:pt x="827" y="1111"/>
                  </a:lnTo>
                  <a:lnTo>
                    <a:pt x="830" y="1124"/>
                  </a:lnTo>
                  <a:lnTo>
                    <a:pt x="849" y="1171"/>
                  </a:lnTo>
                  <a:lnTo>
                    <a:pt x="864" y="1205"/>
                  </a:lnTo>
                  <a:lnTo>
                    <a:pt x="865" y="1210"/>
                  </a:lnTo>
                  <a:lnTo>
                    <a:pt x="894" y="1289"/>
                  </a:lnTo>
                  <a:lnTo>
                    <a:pt x="900" y="1368"/>
                  </a:lnTo>
                  <a:lnTo>
                    <a:pt x="903" y="1403"/>
                  </a:lnTo>
                  <a:lnTo>
                    <a:pt x="900" y="1469"/>
                  </a:lnTo>
                  <a:lnTo>
                    <a:pt x="897" y="1538"/>
                  </a:lnTo>
                  <a:lnTo>
                    <a:pt x="874" y="1588"/>
                  </a:lnTo>
                  <a:lnTo>
                    <a:pt x="864" y="1600"/>
                  </a:lnTo>
                  <a:lnTo>
                    <a:pt x="852" y="1603"/>
                  </a:lnTo>
                  <a:lnTo>
                    <a:pt x="849" y="1603"/>
                  </a:lnTo>
                  <a:lnTo>
                    <a:pt x="839" y="1609"/>
                  </a:lnTo>
                  <a:lnTo>
                    <a:pt x="837" y="1609"/>
                  </a:lnTo>
                  <a:lnTo>
                    <a:pt x="828" y="1622"/>
                  </a:lnTo>
                  <a:lnTo>
                    <a:pt x="822" y="1637"/>
                  </a:lnTo>
                  <a:lnTo>
                    <a:pt x="815" y="1666"/>
                  </a:lnTo>
                  <a:lnTo>
                    <a:pt x="809" y="1685"/>
                  </a:lnTo>
                  <a:lnTo>
                    <a:pt x="774" y="1703"/>
                  </a:lnTo>
                  <a:lnTo>
                    <a:pt x="773" y="1706"/>
                  </a:lnTo>
                  <a:lnTo>
                    <a:pt x="774" y="1713"/>
                  </a:lnTo>
                  <a:lnTo>
                    <a:pt x="774" y="1715"/>
                  </a:lnTo>
                  <a:lnTo>
                    <a:pt x="778" y="173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1193" y="3060"/>
              <a:ext cx="1022" cy="1018"/>
            </a:xfrm>
            <a:custGeom>
              <a:avLst/>
              <a:gdLst/>
              <a:ahLst/>
              <a:cxnLst>
                <a:cxn ang="0">
                  <a:pos x="33" y="566"/>
                </a:cxn>
                <a:cxn ang="0">
                  <a:pos x="37" y="543"/>
                </a:cxn>
                <a:cxn ang="0">
                  <a:pos x="46" y="516"/>
                </a:cxn>
                <a:cxn ang="0">
                  <a:pos x="59" y="481"/>
                </a:cxn>
                <a:cxn ang="0">
                  <a:pos x="56" y="456"/>
                </a:cxn>
                <a:cxn ang="0">
                  <a:pos x="61" y="427"/>
                </a:cxn>
                <a:cxn ang="0">
                  <a:pos x="191" y="252"/>
                </a:cxn>
                <a:cxn ang="0">
                  <a:pos x="227" y="240"/>
                </a:cxn>
                <a:cxn ang="0">
                  <a:pos x="260" y="217"/>
                </a:cxn>
                <a:cxn ang="0">
                  <a:pos x="301" y="196"/>
                </a:cxn>
                <a:cxn ang="0">
                  <a:pos x="342" y="174"/>
                </a:cxn>
                <a:cxn ang="0">
                  <a:pos x="362" y="174"/>
                </a:cxn>
                <a:cxn ang="0">
                  <a:pos x="387" y="177"/>
                </a:cxn>
                <a:cxn ang="0">
                  <a:pos x="406" y="201"/>
                </a:cxn>
                <a:cxn ang="0">
                  <a:pos x="445" y="208"/>
                </a:cxn>
                <a:cxn ang="0">
                  <a:pos x="483" y="214"/>
                </a:cxn>
                <a:cxn ang="0">
                  <a:pos x="513" y="237"/>
                </a:cxn>
                <a:cxn ang="0">
                  <a:pos x="517" y="212"/>
                </a:cxn>
                <a:cxn ang="0">
                  <a:pos x="507" y="174"/>
                </a:cxn>
                <a:cxn ang="0">
                  <a:pos x="489" y="135"/>
                </a:cxn>
                <a:cxn ang="0">
                  <a:pos x="514" y="104"/>
                </a:cxn>
                <a:cxn ang="0">
                  <a:pos x="529" y="71"/>
                </a:cxn>
                <a:cxn ang="0">
                  <a:pos x="558" y="60"/>
                </a:cxn>
                <a:cxn ang="0">
                  <a:pos x="586" y="41"/>
                </a:cxn>
                <a:cxn ang="0">
                  <a:pos x="620" y="27"/>
                </a:cxn>
                <a:cxn ang="0">
                  <a:pos x="655" y="5"/>
                </a:cxn>
                <a:cxn ang="0">
                  <a:pos x="693" y="7"/>
                </a:cxn>
                <a:cxn ang="0">
                  <a:pos x="729" y="1"/>
                </a:cxn>
                <a:cxn ang="0">
                  <a:pos x="774" y="7"/>
                </a:cxn>
                <a:cxn ang="0">
                  <a:pos x="817" y="7"/>
                </a:cxn>
                <a:cxn ang="0">
                  <a:pos x="861" y="11"/>
                </a:cxn>
                <a:cxn ang="0">
                  <a:pos x="884" y="38"/>
                </a:cxn>
                <a:cxn ang="0">
                  <a:pos x="889" y="69"/>
                </a:cxn>
                <a:cxn ang="0">
                  <a:pos x="893" y="105"/>
                </a:cxn>
                <a:cxn ang="0">
                  <a:pos x="875" y="136"/>
                </a:cxn>
                <a:cxn ang="0">
                  <a:pos x="905" y="142"/>
                </a:cxn>
                <a:cxn ang="0">
                  <a:pos x="921" y="180"/>
                </a:cxn>
                <a:cxn ang="0">
                  <a:pos x="912" y="226"/>
                </a:cxn>
                <a:cxn ang="0">
                  <a:pos x="903" y="267"/>
                </a:cxn>
                <a:cxn ang="0">
                  <a:pos x="908" y="306"/>
                </a:cxn>
                <a:cxn ang="0">
                  <a:pos x="928" y="350"/>
                </a:cxn>
                <a:cxn ang="0">
                  <a:pos x="950" y="392"/>
                </a:cxn>
                <a:cxn ang="0">
                  <a:pos x="950" y="443"/>
                </a:cxn>
                <a:cxn ang="0">
                  <a:pos x="931" y="485"/>
                </a:cxn>
                <a:cxn ang="0">
                  <a:pos x="914" y="530"/>
                </a:cxn>
                <a:cxn ang="0">
                  <a:pos x="952" y="553"/>
                </a:cxn>
                <a:cxn ang="0">
                  <a:pos x="980" y="590"/>
                </a:cxn>
                <a:cxn ang="0">
                  <a:pos x="981" y="626"/>
                </a:cxn>
                <a:cxn ang="0">
                  <a:pos x="980" y="656"/>
                </a:cxn>
                <a:cxn ang="0">
                  <a:pos x="608" y="767"/>
                </a:cxn>
                <a:cxn ang="0">
                  <a:pos x="538" y="764"/>
                </a:cxn>
                <a:cxn ang="0">
                  <a:pos x="467" y="773"/>
                </a:cxn>
                <a:cxn ang="0">
                  <a:pos x="384" y="897"/>
                </a:cxn>
                <a:cxn ang="0">
                  <a:pos x="269" y="986"/>
                </a:cxn>
                <a:cxn ang="0">
                  <a:pos x="93" y="936"/>
                </a:cxn>
                <a:cxn ang="0">
                  <a:pos x="59" y="963"/>
                </a:cxn>
                <a:cxn ang="0">
                  <a:pos x="20" y="923"/>
                </a:cxn>
                <a:cxn ang="0">
                  <a:pos x="2" y="835"/>
                </a:cxn>
                <a:cxn ang="0">
                  <a:pos x="9" y="764"/>
                </a:cxn>
                <a:cxn ang="0">
                  <a:pos x="11" y="709"/>
                </a:cxn>
                <a:cxn ang="0">
                  <a:pos x="9" y="670"/>
                </a:cxn>
                <a:cxn ang="0">
                  <a:pos x="36" y="634"/>
                </a:cxn>
              </a:cxnLst>
              <a:rect l="0" t="0" r="r" b="b"/>
              <a:pathLst>
                <a:path w="1022" h="1018">
                  <a:moveTo>
                    <a:pt x="33" y="596"/>
                  </a:moveTo>
                  <a:lnTo>
                    <a:pt x="33" y="594"/>
                  </a:lnTo>
                  <a:lnTo>
                    <a:pt x="34" y="594"/>
                  </a:lnTo>
                  <a:lnTo>
                    <a:pt x="34" y="593"/>
                  </a:lnTo>
                  <a:lnTo>
                    <a:pt x="34" y="591"/>
                  </a:lnTo>
                  <a:lnTo>
                    <a:pt x="34" y="590"/>
                  </a:lnTo>
                  <a:lnTo>
                    <a:pt x="34" y="588"/>
                  </a:lnTo>
                  <a:lnTo>
                    <a:pt x="33" y="588"/>
                  </a:lnTo>
                  <a:lnTo>
                    <a:pt x="34" y="587"/>
                  </a:lnTo>
                  <a:lnTo>
                    <a:pt x="33" y="587"/>
                  </a:lnTo>
                  <a:lnTo>
                    <a:pt x="33" y="585"/>
                  </a:lnTo>
                  <a:lnTo>
                    <a:pt x="34" y="585"/>
                  </a:lnTo>
                  <a:lnTo>
                    <a:pt x="33" y="585"/>
                  </a:lnTo>
                  <a:lnTo>
                    <a:pt x="33" y="584"/>
                  </a:lnTo>
                  <a:lnTo>
                    <a:pt x="33" y="582"/>
                  </a:lnTo>
                  <a:lnTo>
                    <a:pt x="33" y="581"/>
                  </a:lnTo>
                  <a:lnTo>
                    <a:pt x="33" y="579"/>
                  </a:lnTo>
                  <a:lnTo>
                    <a:pt x="34" y="581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4" y="577"/>
                  </a:lnTo>
                  <a:lnTo>
                    <a:pt x="33" y="577"/>
                  </a:lnTo>
                  <a:lnTo>
                    <a:pt x="34" y="577"/>
                  </a:lnTo>
                  <a:lnTo>
                    <a:pt x="34" y="575"/>
                  </a:lnTo>
                  <a:lnTo>
                    <a:pt x="33" y="575"/>
                  </a:lnTo>
                  <a:lnTo>
                    <a:pt x="33" y="574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4" y="571"/>
                  </a:lnTo>
                  <a:lnTo>
                    <a:pt x="34" y="569"/>
                  </a:lnTo>
                  <a:lnTo>
                    <a:pt x="33" y="569"/>
                  </a:lnTo>
                  <a:lnTo>
                    <a:pt x="33" y="568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1" y="562"/>
                  </a:lnTo>
                  <a:lnTo>
                    <a:pt x="30" y="562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3" y="560"/>
                  </a:lnTo>
                  <a:lnTo>
                    <a:pt x="31" y="559"/>
                  </a:lnTo>
                  <a:lnTo>
                    <a:pt x="31" y="557"/>
                  </a:lnTo>
                  <a:lnTo>
                    <a:pt x="31" y="556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33" y="553"/>
                  </a:lnTo>
                  <a:lnTo>
                    <a:pt x="33" y="552"/>
                  </a:lnTo>
                  <a:lnTo>
                    <a:pt x="34" y="552"/>
                  </a:lnTo>
                  <a:lnTo>
                    <a:pt x="34" y="550"/>
                  </a:lnTo>
                  <a:lnTo>
                    <a:pt x="36" y="550"/>
                  </a:lnTo>
                  <a:lnTo>
                    <a:pt x="34" y="549"/>
                  </a:lnTo>
                  <a:lnTo>
                    <a:pt x="36" y="549"/>
                  </a:lnTo>
                  <a:lnTo>
                    <a:pt x="36" y="547"/>
                  </a:lnTo>
                  <a:lnTo>
                    <a:pt x="36" y="546"/>
                  </a:lnTo>
                  <a:lnTo>
                    <a:pt x="37" y="546"/>
                  </a:lnTo>
                  <a:lnTo>
                    <a:pt x="36" y="546"/>
                  </a:lnTo>
                  <a:lnTo>
                    <a:pt x="36" y="544"/>
                  </a:lnTo>
                  <a:lnTo>
                    <a:pt x="37" y="544"/>
                  </a:lnTo>
                  <a:lnTo>
                    <a:pt x="37" y="543"/>
                  </a:lnTo>
                  <a:lnTo>
                    <a:pt x="36" y="543"/>
                  </a:lnTo>
                  <a:lnTo>
                    <a:pt x="37" y="543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7" y="540"/>
                  </a:lnTo>
                  <a:lnTo>
                    <a:pt x="37" y="538"/>
                  </a:lnTo>
                  <a:lnTo>
                    <a:pt x="37" y="537"/>
                  </a:lnTo>
                  <a:lnTo>
                    <a:pt x="39" y="537"/>
                  </a:lnTo>
                  <a:lnTo>
                    <a:pt x="37" y="537"/>
                  </a:lnTo>
                  <a:lnTo>
                    <a:pt x="37" y="535"/>
                  </a:lnTo>
                  <a:lnTo>
                    <a:pt x="39" y="535"/>
                  </a:lnTo>
                  <a:lnTo>
                    <a:pt x="39" y="534"/>
                  </a:lnTo>
                  <a:lnTo>
                    <a:pt x="40" y="534"/>
                  </a:lnTo>
                  <a:lnTo>
                    <a:pt x="40" y="532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2" y="530"/>
                  </a:lnTo>
                  <a:lnTo>
                    <a:pt x="42" y="528"/>
                  </a:lnTo>
                  <a:lnTo>
                    <a:pt x="43" y="528"/>
                  </a:lnTo>
                  <a:lnTo>
                    <a:pt x="43" y="527"/>
                  </a:lnTo>
                  <a:lnTo>
                    <a:pt x="44" y="528"/>
                  </a:lnTo>
                  <a:lnTo>
                    <a:pt x="44" y="527"/>
                  </a:lnTo>
                  <a:lnTo>
                    <a:pt x="44" y="525"/>
                  </a:lnTo>
                  <a:lnTo>
                    <a:pt x="46" y="525"/>
                  </a:lnTo>
                  <a:lnTo>
                    <a:pt x="46" y="524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19"/>
                  </a:lnTo>
                  <a:lnTo>
                    <a:pt x="44" y="519"/>
                  </a:lnTo>
                  <a:lnTo>
                    <a:pt x="46" y="519"/>
                  </a:lnTo>
                  <a:lnTo>
                    <a:pt x="46" y="518"/>
                  </a:lnTo>
                  <a:lnTo>
                    <a:pt x="46" y="516"/>
                  </a:lnTo>
                  <a:lnTo>
                    <a:pt x="46" y="515"/>
                  </a:lnTo>
                  <a:lnTo>
                    <a:pt x="47" y="513"/>
                  </a:lnTo>
                  <a:lnTo>
                    <a:pt x="47" y="512"/>
                  </a:lnTo>
                  <a:lnTo>
                    <a:pt x="49" y="512"/>
                  </a:lnTo>
                  <a:lnTo>
                    <a:pt x="49" y="510"/>
                  </a:lnTo>
                  <a:lnTo>
                    <a:pt x="50" y="510"/>
                  </a:lnTo>
                  <a:lnTo>
                    <a:pt x="50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3" y="506"/>
                  </a:lnTo>
                  <a:lnTo>
                    <a:pt x="53" y="505"/>
                  </a:lnTo>
                  <a:lnTo>
                    <a:pt x="52" y="505"/>
                  </a:lnTo>
                  <a:lnTo>
                    <a:pt x="52" y="503"/>
                  </a:lnTo>
                  <a:lnTo>
                    <a:pt x="50" y="503"/>
                  </a:lnTo>
                  <a:lnTo>
                    <a:pt x="50" y="502"/>
                  </a:lnTo>
                  <a:lnTo>
                    <a:pt x="50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9" y="496"/>
                  </a:lnTo>
                  <a:lnTo>
                    <a:pt x="49" y="494"/>
                  </a:lnTo>
                  <a:lnTo>
                    <a:pt x="47" y="494"/>
                  </a:lnTo>
                  <a:lnTo>
                    <a:pt x="49" y="493"/>
                  </a:lnTo>
                  <a:lnTo>
                    <a:pt x="52" y="487"/>
                  </a:lnTo>
                  <a:lnTo>
                    <a:pt x="53" y="487"/>
                  </a:lnTo>
                  <a:lnTo>
                    <a:pt x="53" y="485"/>
                  </a:lnTo>
                  <a:lnTo>
                    <a:pt x="55" y="485"/>
                  </a:lnTo>
                  <a:lnTo>
                    <a:pt x="56" y="485"/>
                  </a:lnTo>
                  <a:lnTo>
                    <a:pt x="56" y="484"/>
                  </a:lnTo>
                  <a:lnTo>
                    <a:pt x="56" y="485"/>
                  </a:lnTo>
                  <a:lnTo>
                    <a:pt x="58" y="484"/>
                  </a:lnTo>
                  <a:lnTo>
                    <a:pt x="58" y="483"/>
                  </a:lnTo>
                  <a:lnTo>
                    <a:pt x="58" y="481"/>
                  </a:lnTo>
                  <a:lnTo>
                    <a:pt x="58" y="483"/>
                  </a:lnTo>
                  <a:lnTo>
                    <a:pt x="59" y="481"/>
                  </a:lnTo>
                  <a:lnTo>
                    <a:pt x="58" y="481"/>
                  </a:lnTo>
                  <a:lnTo>
                    <a:pt x="59" y="481"/>
                  </a:lnTo>
                  <a:lnTo>
                    <a:pt x="59" y="480"/>
                  </a:lnTo>
                  <a:lnTo>
                    <a:pt x="59" y="478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1" y="475"/>
                  </a:lnTo>
                  <a:lnTo>
                    <a:pt x="62" y="475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4" y="472"/>
                  </a:lnTo>
                  <a:lnTo>
                    <a:pt x="64" y="471"/>
                  </a:lnTo>
                  <a:lnTo>
                    <a:pt x="65" y="471"/>
                  </a:lnTo>
                  <a:lnTo>
                    <a:pt x="65" y="469"/>
                  </a:lnTo>
                  <a:lnTo>
                    <a:pt x="64" y="469"/>
                  </a:lnTo>
                  <a:lnTo>
                    <a:pt x="65" y="469"/>
                  </a:lnTo>
                  <a:lnTo>
                    <a:pt x="65" y="468"/>
                  </a:lnTo>
                  <a:lnTo>
                    <a:pt x="64" y="468"/>
                  </a:lnTo>
                  <a:lnTo>
                    <a:pt x="64" y="466"/>
                  </a:lnTo>
                  <a:lnTo>
                    <a:pt x="65" y="466"/>
                  </a:lnTo>
                  <a:lnTo>
                    <a:pt x="64" y="466"/>
                  </a:lnTo>
                  <a:lnTo>
                    <a:pt x="62" y="466"/>
                  </a:lnTo>
                  <a:lnTo>
                    <a:pt x="62" y="465"/>
                  </a:lnTo>
                  <a:lnTo>
                    <a:pt x="62" y="463"/>
                  </a:lnTo>
                  <a:lnTo>
                    <a:pt x="61" y="463"/>
                  </a:lnTo>
                  <a:lnTo>
                    <a:pt x="59" y="463"/>
                  </a:lnTo>
                  <a:lnTo>
                    <a:pt x="58" y="463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58" y="462"/>
                  </a:lnTo>
                  <a:lnTo>
                    <a:pt x="58" y="461"/>
                  </a:lnTo>
                  <a:lnTo>
                    <a:pt x="58" y="459"/>
                  </a:lnTo>
                  <a:lnTo>
                    <a:pt x="56" y="459"/>
                  </a:lnTo>
                  <a:lnTo>
                    <a:pt x="56" y="458"/>
                  </a:lnTo>
                  <a:lnTo>
                    <a:pt x="56" y="456"/>
                  </a:lnTo>
                  <a:lnTo>
                    <a:pt x="58" y="456"/>
                  </a:lnTo>
                  <a:lnTo>
                    <a:pt x="58" y="455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9" y="452"/>
                  </a:lnTo>
                  <a:lnTo>
                    <a:pt x="59" y="450"/>
                  </a:lnTo>
                  <a:lnTo>
                    <a:pt x="59" y="449"/>
                  </a:lnTo>
                  <a:lnTo>
                    <a:pt x="59" y="447"/>
                  </a:lnTo>
                  <a:lnTo>
                    <a:pt x="59" y="446"/>
                  </a:lnTo>
                  <a:lnTo>
                    <a:pt x="58" y="446"/>
                  </a:lnTo>
                  <a:lnTo>
                    <a:pt x="59" y="444"/>
                  </a:lnTo>
                  <a:lnTo>
                    <a:pt x="59" y="443"/>
                  </a:lnTo>
                  <a:lnTo>
                    <a:pt x="61" y="443"/>
                  </a:lnTo>
                  <a:lnTo>
                    <a:pt x="59" y="441"/>
                  </a:lnTo>
                  <a:lnTo>
                    <a:pt x="59" y="440"/>
                  </a:lnTo>
                  <a:lnTo>
                    <a:pt x="58" y="440"/>
                  </a:lnTo>
                  <a:lnTo>
                    <a:pt x="59" y="440"/>
                  </a:lnTo>
                  <a:lnTo>
                    <a:pt x="59" y="439"/>
                  </a:lnTo>
                  <a:lnTo>
                    <a:pt x="59" y="437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6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58" y="433"/>
                  </a:lnTo>
                  <a:lnTo>
                    <a:pt x="58" y="431"/>
                  </a:lnTo>
                  <a:lnTo>
                    <a:pt x="56" y="431"/>
                  </a:lnTo>
                  <a:lnTo>
                    <a:pt x="56" y="430"/>
                  </a:lnTo>
                  <a:lnTo>
                    <a:pt x="58" y="430"/>
                  </a:lnTo>
                  <a:lnTo>
                    <a:pt x="58" y="428"/>
                  </a:lnTo>
                  <a:lnTo>
                    <a:pt x="59" y="428"/>
                  </a:lnTo>
                  <a:lnTo>
                    <a:pt x="59" y="427"/>
                  </a:lnTo>
                  <a:lnTo>
                    <a:pt x="61" y="427"/>
                  </a:lnTo>
                  <a:lnTo>
                    <a:pt x="61" y="425"/>
                  </a:lnTo>
                  <a:lnTo>
                    <a:pt x="61" y="424"/>
                  </a:lnTo>
                  <a:lnTo>
                    <a:pt x="61" y="422"/>
                  </a:lnTo>
                  <a:lnTo>
                    <a:pt x="61" y="421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8" y="419"/>
                  </a:lnTo>
                  <a:lnTo>
                    <a:pt x="58" y="418"/>
                  </a:lnTo>
                  <a:lnTo>
                    <a:pt x="59" y="416"/>
                  </a:lnTo>
                  <a:lnTo>
                    <a:pt x="58" y="416"/>
                  </a:lnTo>
                  <a:lnTo>
                    <a:pt x="58" y="415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5" y="412"/>
                  </a:lnTo>
                  <a:lnTo>
                    <a:pt x="53" y="412"/>
                  </a:lnTo>
                  <a:lnTo>
                    <a:pt x="53" y="414"/>
                  </a:lnTo>
                  <a:lnTo>
                    <a:pt x="53" y="412"/>
                  </a:lnTo>
                  <a:lnTo>
                    <a:pt x="52" y="412"/>
                  </a:lnTo>
                  <a:lnTo>
                    <a:pt x="50" y="412"/>
                  </a:lnTo>
                  <a:lnTo>
                    <a:pt x="50" y="411"/>
                  </a:lnTo>
                  <a:lnTo>
                    <a:pt x="49" y="411"/>
                  </a:lnTo>
                  <a:lnTo>
                    <a:pt x="47" y="411"/>
                  </a:lnTo>
                  <a:lnTo>
                    <a:pt x="47" y="409"/>
                  </a:lnTo>
                  <a:lnTo>
                    <a:pt x="47" y="408"/>
                  </a:lnTo>
                  <a:lnTo>
                    <a:pt x="46" y="408"/>
                  </a:lnTo>
                  <a:lnTo>
                    <a:pt x="50" y="383"/>
                  </a:lnTo>
                  <a:lnTo>
                    <a:pt x="62" y="330"/>
                  </a:lnTo>
                  <a:lnTo>
                    <a:pt x="65" y="315"/>
                  </a:lnTo>
                  <a:lnTo>
                    <a:pt x="72" y="280"/>
                  </a:lnTo>
                  <a:lnTo>
                    <a:pt x="75" y="259"/>
                  </a:lnTo>
                  <a:lnTo>
                    <a:pt x="77" y="255"/>
                  </a:lnTo>
                  <a:lnTo>
                    <a:pt x="188" y="254"/>
                  </a:lnTo>
                  <a:lnTo>
                    <a:pt x="190" y="254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3" y="251"/>
                  </a:lnTo>
                  <a:lnTo>
                    <a:pt x="194" y="251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7" y="249"/>
                  </a:lnTo>
                  <a:lnTo>
                    <a:pt x="199" y="249"/>
                  </a:lnTo>
                  <a:lnTo>
                    <a:pt x="199" y="248"/>
                  </a:lnTo>
                  <a:lnTo>
                    <a:pt x="200" y="248"/>
                  </a:lnTo>
                  <a:lnTo>
                    <a:pt x="200" y="246"/>
                  </a:lnTo>
                  <a:lnTo>
                    <a:pt x="200" y="245"/>
                  </a:lnTo>
                  <a:lnTo>
                    <a:pt x="200" y="243"/>
                  </a:lnTo>
                  <a:lnTo>
                    <a:pt x="199" y="242"/>
                  </a:lnTo>
                  <a:lnTo>
                    <a:pt x="199" y="240"/>
                  </a:lnTo>
                  <a:lnTo>
                    <a:pt x="199" y="239"/>
                  </a:lnTo>
                  <a:lnTo>
                    <a:pt x="200" y="237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6" y="237"/>
                  </a:lnTo>
                  <a:lnTo>
                    <a:pt x="207" y="237"/>
                  </a:lnTo>
                  <a:lnTo>
                    <a:pt x="209" y="237"/>
                  </a:lnTo>
                  <a:lnTo>
                    <a:pt x="209" y="236"/>
                  </a:lnTo>
                  <a:lnTo>
                    <a:pt x="210" y="236"/>
                  </a:lnTo>
                  <a:lnTo>
                    <a:pt x="210" y="234"/>
                  </a:lnTo>
                  <a:lnTo>
                    <a:pt x="212" y="234"/>
                  </a:lnTo>
                  <a:lnTo>
                    <a:pt x="213" y="234"/>
                  </a:lnTo>
                  <a:lnTo>
                    <a:pt x="215" y="234"/>
                  </a:lnTo>
                  <a:lnTo>
                    <a:pt x="216" y="236"/>
                  </a:lnTo>
                  <a:lnTo>
                    <a:pt x="218" y="236"/>
                  </a:lnTo>
                  <a:lnTo>
                    <a:pt x="218" y="237"/>
                  </a:lnTo>
                  <a:lnTo>
                    <a:pt x="219" y="237"/>
                  </a:lnTo>
                  <a:lnTo>
                    <a:pt x="221" y="239"/>
                  </a:lnTo>
                  <a:lnTo>
                    <a:pt x="222" y="239"/>
                  </a:lnTo>
                  <a:lnTo>
                    <a:pt x="224" y="240"/>
                  </a:lnTo>
                  <a:lnTo>
                    <a:pt x="225" y="240"/>
                  </a:lnTo>
                  <a:lnTo>
                    <a:pt x="227" y="240"/>
                  </a:lnTo>
                  <a:lnTo>
                    <a:pt x="228" y="240"/>
                  </a:lnTo>
                  <a:lnTo>
                    <a:pt x="228" y="242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0"/>
                  </a:lnTo>
                  <a:lnTo>
                    <a:pt x="232" y="239"/>
                  </a:lnTo>
                  <a:lnTo>
                    <a:pt x="234" y="237"/>
                  </a:lnTo>
                  <a:lnTo>
                    <a:pt x="234" y="236"/>
                  </a:lnTo>
                  <a:lnTo>
                    <a:pt x="234" y="234"/>
                  </a:lnTo>
                  <a:lnTo>
                    <a:pt x="234" y="233"/>
                  </a:lnTo>
                  <a:lnTo>
                    <a:pt x="235" y="231"/>
                  </a:lnTo>
                  <a:lnTo>
                    <a:pt x="235" y="230"/>
                  </a:lnTo>
                  <a:lnTo>
                    <a:pt x="237" y="230"/>
                  </a:lnTo>
                  <a:lnTo>
                    <a:pt x="238" y="230"/>
                  </a:lnTo>
                  <a:lnTo>
                    <a:pt x="240" y="230"/>
                  </a:lnTo>
                  <a:lnTo>
                    <a:pt x="240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4" y="231"/>
                  </a:lnTo>
                  <a:lnTo>
                    <a:pt x="246" y="231"/>
                  </a:lnTo>
                  <a:lnTo>
                    <a:pt x="247" y="231"/>
                  </a:lnTo>
                  <a:lnTo>
                    <a:pt x="249" y="231"/>
                  </a:lnTo>
                  <a:lnTo>
                    <a:pt x="250" y="231"/>
                  </a:lnTo>
                  <a:lnTo>
                    <a:pt x="250" y="230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3" y="224"/>
                  </a:lnTo>
                  <a:lnTo>
                    <a:pt x="254" y="223"/>
                  </a:lnTo>
                  <a:lnTo>
                    <a:pt x="256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9" y="218"/>
                  </a:lnTo>
                  <a:lnTo>
                    <a:pt x="260" y="217"/>
                  </a:lnTo>
                  <a:lnTo>
                    <a:pt x="260" y="215"/>
                  </a:lnTo>
                  <a:lnTo>
                    <a:pt x="262" y="215"/>
                  </a:lnTo>
                  <a:lnTo>
                    <a:pt x="263" y="214"/>
                  </a:lnTo>
                  <a:lnTo>
                    <a:pt x="265" y="214"/>
                  </a:lnTo>
                  <a:lnTo>
                    <a:pt x="266" y="212"/>
                  </a:lnTo>
                  <a:lnTo>
                    <a:pt x="268" y="212"/>
                  </a:lnTo>
                  <a:lnTo>
                    <a:pt x="269" y="211"/>
                  </a:lnTo>
                  <a:lnTo>
                    <a:pt x="271" y="211"/>
                  </a:lnTo>
                  <a:lnTo>
                    <a:pt x="272" y="211"/>
                  </a:lnTo>
                  <a:lnTo>
                    <a:pt x="273" y="211"/>
                  </a:lnTo>
                  <a:lnTo>
                    <a:pt x="273" y="209"/>
                  </a:lnTo>
                  <a:lnTo>
                    <a:pt x="276" y="209"/>
                  </a:lnTo>
                  <a:lnTo>
                    <a:pt x="278" y="209"/>
                  </a:lnTo>
                  <a:lnTo>
                    <a:pt x="278" y="208"/>
                  </a:lnTo>
                  <a:lnTo>
                    <a:pt x="279" y="208"/>
                  </a:lnTo>
                  <a:lnTo>
                    <a:pt x="281" y="208"/>
                  </a:lnTo>
                  <a:lnTo>
                    <a:pt x="282" y="207"/>
                  </a:lnTo>
                  <a:lnTo>
                    <a:pt x="284" y="207"/>
                  </a:lnTo>
                  <a:lnTo>
                    <a:pt x="285" y="205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1"/>
                  </a:lnTo>
                  <a:lnTo>
                    <a:pt x="288" y="201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4" y="196"/>
                  </a:lnTo>
                  <a:lnTo>
                    <a:pt x="294" y="195"/>
                  </a:lnTo>
                  <a:lnTo>
                    <a:pt x="296" y="195"/>
                  </a:lnTo>
                  <a:lnTo>
                    <a:pt x="297" y="195"/>
                  </a:lnTo>
                  <a:lnTo>
                    <a:pt x="298" y="195"/>
                  </a:lnTo>
                  <a:lnTo>
                    <a:pt x="300" y="195"/>
                  </a:lnTo>
                  <a:lnTo>
                    <a:pt x="300" y="196"/>
                  </a:lnTo>
                  <a:lnTo>
                    <a:pt x="301" y="196"/>
                  </a:lnTo>
                  <a:lnTo>
                    <a:pt x="303" y="198"/>
                  </a:lnTo>
                  <a:lnTo>
                    <a:pt x="304" y="198"/>
                  </a:lnTo>
                  <a:lnTo>
                    <a:pt x="306" y="196"/>
                  </a:lnTo>
                  <a:lnTo>
                    <a:pt x="307" y="195"/>
                  </a:lnTo>
                  <a:lnTo>
                    <a:pt x="307" y="193"/>
                  </a:lnTo>
                  <a:lnTo>
                    <a:pt x="309" y="190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2" y="186"/>
                  </a:lnTo>
                  <a:lnTo>
                    <a:pt x="313" y="186"/>
                  </a:lnTo>
                  <a:lnTo>
                    <a:pt x="315" y="186"/>
                  </a:lnTo>
                  <a:lnTo>
                    <a:pt x="315" y="187"/>
                  </a:lnTo>
                  <a:lnTo>
                    <a:pt x="316" y="187"/>
                  </a:lnTo>
                  <a:lnTo>
                    <a:pt x="318" y="189"/>
                  </a:lnTo>
                  <a:lnTo>
                    <a:pt x="319" y="189"/>
                  </a:lnTo>
                  <a:lnTo>
                    <a:pt x="320" y="189"/>
                  </a:lnTo>
                  <a:lnTo>
                    <a:pt x="323" y="187"/>
                  </a:lnTo>
                  <a:lnTo>
                    <a:pt x="325" y="186"/>
                  </a:lnTo>
                  <a:lnTo>
                    <a:pt x="326" y="186"/>
                  </a:lnTo>
                  <a:lnTo>
                    <a:pt x="328" y="185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5" y="177"/>
                  </a:lnTo>
                  <a:lnTo>
                    <a:pt x="337" y="177"/>
                  </a:lnTo>
                  <a:lnTo>
                    <a:pt x="338" y="176"/>
                  </a:lnTo>
                  <a:lnTo>
                    <a:pt x="340" y="176"/>
                  </a:lnTo>
                  <a:lnTo>
                    <a:pt x="341" y="176"/>
                  </a:lnTo>
                  <a:lnTo>
                    <a:pt x="341" y="174"/>
                  </a:lnTo>
                  <a:lnTo>
                    <a:pt x="342" y="174"/>
                  </a:lnTo>
                  <a:lnTo>
                    <a:pt x="344" y="174"/>
                  </a:lnTo>
                  <a:lnTo>
                    <a:pt x="345" y="174"/>
                  </a:lnTo>
                  <a:lnTo>
                    <a:pt x="347" y="174"/>
                  </a:lnTo>
                  <a:lnTo>
                    <a:pt x="348" y="174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0" y="171"/>
                  </a:lnTo>
                  <a:lnTo>
                    <a:pt x="351" y="171"/>
                  </a:lnTo>
                  <a:lnTo>
                    <a:pt x="353" y="171"/>
                  </a:lnTo>
                  <a:lnTo>
                    <a:pt x="353" y="173"/>
                  </a:lnTo>
                  <a:lnTo>
                    <a:pt x="354" y="173"/>
                  </a:lnTo>
                  <a:lnTo>
                    <a:pt x="356" y="171"/>
                  </a:lnTo>
                  <a:lnTo>
                    <a:pt x="357" y="171"/>
                  </a:lnTo>
                  <a:lnTo>
                    <a:pt x="359" y="171"/>
                  </a:lnTo>
                  <a:lnTo>
                    <a:pt x="360" y="171"/>
                  </a:lnTo>
                  <a:lnTo>
                    <a:pt x="362" y="171"/>
                  </a:lnTo>
                  <a:lnTo>
                    <a:pt x="362" y="173"/>
                  </a:lnTo>
                  <a:lnTo>
                    <a:pt x="362" y="171"/>
                  </a:lnTo>
                  <a:lnTo>
                    <a:pt x="363" y="171"/>
                  </a:lnTo>
                  <a:lnTo>
                    <a:pt x="365" y="171"/>
                  </a:lnTo>
                  <a:lnTo>
                    <a:pt x="365" y="173"/>
                  </a:lnTo>
                  <a:lnTo>
                    <a:pt x="366" y="173"/>
                  </a:lnTo>
                  <a:lnTo>
                    <a:pt x="366" y="171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9" y="173"/>
                  </a:lnTo>
                  <a:lnTo>
                    <a:pt x="369" y="174"/>
                  </a:lnTo>
                  <a:lnTo>
                    <a:pt x="369" y="176"/>
                  </a:lnTo>
                  <a:lnTo>
                    <a:pt x="367" y="176"/>
                  </a:lnTo>
                  <a:lnTo>
                    <a:pt x="367" y="177"/>
                  </a:lnTo>
                  <a:lnTo>
                    <a:pt x="366" y="177"/>
                  </a:lnTo>
                  <a:lnTo>
                    <a:pt x="365" y="177"/>
                  </a:lnTo>
                  <a:lnTo>
                    <a:pt x="365" y="176"/>
                  </a:lnTo>
                  <a:lnTo>
                    <a:pt x="363" y="174"/>
                  </a:lnTo>
                  <a:lnTo>
                    <a:pt x="362" y="174"/>
                  </a:lnTo>
                  <a:lnTo>
                    <a:pt x="360" y="174"/>
                  </a:lnTo>
                  <a:lnTo>
                    <a:pt x="360" y="176"/>
                  </a:lnTo>
                  <a:lnTo>
                    <a:pt x="360" y="177"/>
                  </a:lnTo>
                  <a:lnTo>
                    <a:pt x="360" y="179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2" y="182"/>
                  </a:lnTo>
                  <a:lnTo>
                    <a:pt x="363" y="182"/>
                  </a:lnTo>
                  <a:lnTo>
                    <a:pt x="363" y="180"/>
                  </a:lnTo>
                  <a:lnTo>
                    <a:pt x="365" y="180"/>
                  </a:lnTo>
                  <a:lnTo>
                    <a:pt x="365" y="179"/>
                  </a:lnTo>
                  <a:lnTo>
                    <a:pt x="366" y="179"/>
                  </a:lnTo>
                  <a:lnTo>
                    <a:pt x="366" y="180"/>
                  </a:lnTo>
                  <a:lnTo>
                    <a:pt x="367" y="180"/>
                  </a:lnTo>
                  <a:lnTo>
                    <a:pt x="369" y="180"/>
                  </a:lnTo>
                  <a:lnTo>
                    <a:pt x="370" y="180"/>
                  </a:lnTo>
                  <a:lnTo>
                    <a:pt x="370" y="179"/>
                  </a:lnTo>
                  <a:lnTo>
                    <a:pt x="372" y="177"/>
                  </a:lnTo>
                  <a:lnTo>
                    <a:pt x="373" y="177"/>
                  </a:lnTo>
                  <a:lnTo>
                    <a:pt x="373" y="176"/>
                  </a:lnTo>
                  <a:lnTo>
                    <a:pt x="375" y="176"/>
                  </a:lnTo>
                  <a:lnTo>
                    <a:pt x="376" y="176"/>
                  </a:lnTo>
                  <a:lnTo>
                    <a:pt x="378" y="174"/>
                  </a:lnTo>
                  <a:lnTo>
                    <a:pt x="379" y="174"/>
                  </a:lnTo>
                  <a:lnTo>
                    <a:pt x="381" y="174"/>
                  </a:lnTo>
                  <a:lnTo>
                    <a:pt x="382" y="174"/>
                  </a:lnTo>
                  <a:lnTo>
                    <a:pt x="382" y="173"/>
                  </a:lnTo>
                  <a:lnTo>
                    <a:pt x="382" y="174"/>
                  </a:lnTo>
                  <a:lnTo>
                    <a:pt x="384" y="174"/>
                  </a:lnTo>
                  <a:lnTo>
                    <a:pt x="384" y="173"/>
                  </a:lnTo>
                  <a:lnTo>
                    <a:pt x="384" y="174"/>
                  </a:lnTo>
                  <a:lnTo>
                    <a:pt x="385" y="174"/>
                  </a:lnTo>
                  <a:lnTo>
                    <a:pt x="387" y="174"/>
                  </a:lnTo>
                  <a:lnTo>
                    <a:pt x="387" y="176"/>
                  </a:lnTo>
                  <a:lnTo>
                    <a:pt x="387" y="177"/>
                  </a:lnTo>
                  <a:lnTo>
                    <a:pt x="387" y="179"/>
                  </a:lnTo>
                  <a:lnTo>
                    <a:pt x="387" y="180"/>
                  </a:lnTo>
                  <a:lnTo>
                    <a:pt x="387" y="182"/>
                  </a:lnTo>
                  <a:lnTo>
                    <a:pt x="387" y="183"/>
                  </a:lnTo>
                  <a:lnTo>
                    <a:pt x="385" y="185"/>
                  </a:lnTo>
                  <a:lnTo>
                    <a:pt x="385" y="186"/>
                  </a:lnTo>
                  <a:lnTo>
                    <a:pt x="384" y="186"/>
                  </a:lnTo>
                  <a:lnTo>
                    <a:pt x="384" y="187"/>
                  </a:lnTo>
                  <a:lnTo>
                    <a:pt x="384" y="189"/>
                  </a:lnTo>
                  <a:lnTo>
                    <a:pt x="384" y="190"/>
                  </a:lnTo>
                  <a:lnTo>
                    <a:pt x="385" y="190"/>
                  </a:lnTo>
                  <a:lnTo>
                    <a:pt x="387" y="190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9" y="192"/>
                  </a:lnTo>
                  <a:lnTo>
                    <a:pt x="391" y="192"/>
                  </a:lnTo>
                  <a:lnTo>
                    <a:pt x="391" y="193"/>
                  </a:lnTo>
                  <a:lnTo>
                    <a:pt x="392" y="193"/>
                  </a:lnTo>
                  <a:lnTo>
                    <a:pt x="392" y="195"/>
                  </a:lnTo>
                  <a:lnTo>
                    <a:pt x="394" y="195"/>
                  </a:lnTo>
                  <a:lnTo>
                    <a:pt x="394" y="196"/>
                  </a:lnTo>
                  <a:lnTo>
                    <a:pt x="395" y="196"/>
                  </a:lnTo>
                  <a:lnTo>
                    <a:pt x="397" y="196"/>
                  </a:lnTo>
                  <a:lnTo>
                    <a:pt x="397" y="198"/>
                  </a:lnTo>
                  <a:lnTo>
                    <a:pt x="398" y="199"/>
                  </a:lnTo>
                  <a:lnTo>
                    <a:pt x="398" y="201"/>
                  </a:lnTo>
                  <a:lnTo>
                    <a:pt x="398" y="202"/>
                  </a:lnTo>
                  <a:lnTo>
                    <a:pt x="400" y="202"/>
                  </a:lnTo>
                  <a:lnTo>
                    <a:pt x="400" y="204"/>
                  </a:lnTo>
                  <a:lnTo>
                    <a:pt x="401" y="204"/>
                  </a:lnTo>
                  <a:lnTo>
                    <a:pt x="401" y="202"/>
                  </a:lnTo>
                  <a:lnTo>
                    <a:pt x="403" y="202"/>
                  </a:lnTo>
                  <a:lnTo>
                    <a:pt x="404" y="202"/>
                  </a:lnTo>
                  <a:lnTo>
                    <a:pt x="406" y="202"/>
                  </a:lnTo>
                  <a:lnTo>
                    <a:pt x="406" y="201"/>
                  </a:lnTo>
                  <a:lnTo>
                    <a:pt x="407" y="201"/>
                  </a:lnTo>
                  <a:lnTo>
                    <a:pt x="407" y="199"/>
                  </a:lnTo>
                  <a:lnTo>
                    <a:pt x="409" y="199"/>
                  </a:lnTo>
                  <a:lnTo>
                    <a:pt x="410" y="199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4" y="198"/>
                  </a:lnTo>
                  <a:lnTo>
                    <a:pt x="414" y="196"/>
                  </a:lnTo>
                  <a:lnTo>
                    <a:pt x="416" y="196"/>
                  </a:lnTo>
                  <a:lnTo>
                    <a:pt x="417" y="196"/>
                  </a:lnTo>
                  <a:lnTo>
                    <a:pt x="419" y="196"/>
                  </a:lnTo>
                  <a:lnTo>
                    <a:pt x="420" y="196"/>
                  </a:lnTo>
                  <a:lnTo>
                    <a:pt x="422" y="196"/>
                  </a:lnTo>
                  <a:lnTo>
                    <a:pt x="423" y="196"/>
                  </a:lnTo>
                  <a:lnTo>
                    <a:pt x="425" y="198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9"/>
                  </a:lnTo>
                  <a:lnTo>
                    <a:pt x="429" y="199"/>
                  </a:lnTo>
                  <a:lnTo>
                    <a:pt x="431" y="199"/>
                  </a:lnTo>
                  <a:lnTo>
                    <a:pt x="432" y="199"/>
                  </a:lnTo>
                  <a:lnTo>
                    <a:pt x="434" y="199"/>
                  </a:lnTo>
                  <a:lnTo>
                    <a:pt x="434" y="201"/>
                  </a:lnTo>
                  <a:lnTo>
                    <a:pt x="435" y="201"/>
                  </a:lnTo>
                  <a:lnTo>
                    <a:pt x="436" y="201"/>
                  </a:lnTo>
                  <a:lnTo>
                    <a:pt x="436" y="202"/>
                  </a:lnTo>
                  <a:lnTo>
                    <a:pt x="438" y="204"/>
                  </a:lnTo>
                  <a:lnTo>
                    <a:pt x="438" y="205"/>
                  </a:lnTo>
                  <a:lnTo>
                    <a:pt x="439" y="205"/>
                  </a:lnTo>
                  <a:lnTo>
                    <a:pt x="441" y="205"/>
                  </a:lnTo>
                  <a:lnTo>
                    <a:pt x="441" y="207"/>
                  </a:lnTo>
                  <a:lnTo>
                    <a:pt x="442" y="207"/>
                  </a:lnTo>
                  <a:lnTo>
                    <a:pt x="444" y="207"/>
                  </a:lnTo>
                  <a:lnTo>
                    <a:pt x="445" y="207"/>
                  </a:lnTo>
                  <a:lnTo>
                    <a:pt x="445" y="208"/>
                  </a:lnTo>
                  <a:lnTo>
                    <a:pt x="447" y="208"/>
                  </a:lnTo>
                  <a:lnTo>
                    <a:pt x="447" y="207"/>
                  </a:lnTo>
                  <a:lnTo>
                    <a:pt x="447" y="208"/>
                  </a:lnTo>
                  <a:lnTo>
                    <a:pt x="448" y="208"/>
                  </a:lnTo>
                  <a:lnTo>
                    <a:pt x="450" y="208"/>
                  </a:lnTo>
                  <a:lnTo>
                    <a:pt x="451" y="208"/>
                  </a:lnTo>
                  <a:lnTo>
                    <a:pt x="451" y="209"/>
                  </a:lnTo>
                  <a:lnTo>
                    <a:pt x="453" y="209"/>
                  </a:lnTo>
                  <a:lnTo>
                    <a:pt x="454" y="211"/>
                  </a:lnTo>
                  <a:lnTo>
                    <a:pt x="456" y="211"/>
                  </a:lnTo>
                  <a:lnTo>
                    <a:pt x="457" y="212"/>
                  </a:lnTo>
                  <a:lnTo>
                    <a:pt x="458" y="212"/>
                  </a:lnTo>
                  <a:lnTo>
                    <a:pt x="458" y="214"/>
                  </a:lnTo>
                  <a:lnTo>
                    <a:pt x="460" y="214"/>
                  </a:lnTo>
                  <a:lnTo>
                    <a:pt x="461" y="214"/>
                  </a:lnTo>
                  <a:lnTo>
                    <a:pt x="463" y="214"/>
                  </a:lnTo>
                  <a:lnTo>
                    <a:pt x="464" y="214"/>
                  </a:lnTo>
                  <a:lnTo>
                    <a:pt x="464" y="212"/>
                  </a:lnTo>
                  <a:lnTo>
                    <a:pt x="466" y="212"/>
                  </a:lnTo>
                  <a:lnTo>
                    <a:pt x="466" y="214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9" y="217"/>
                  </a:lnTo>
                  <a:lnTo>
                    <a:pt x="469" y="218"/>
                  </a:lnTo>
                  <a:lnTo>
                    <a:pt x="470" y="218"/>
                  </a:lnTo>
                  <a:lnTo>
                    <a:pt x="470" y="220"/>
                  </a:lnTo>
                  <a:lnTo>
                    <a:pt x="473" y="218"/>
                  </a:lnTo>
                  <a:lnTo>
                    <a:pt x="475" y="218"/>
                  </a:lnTo>
                  <a:lnTo>
                    <a:pt x="476" y="217"/>
                  </a:lnTo>
                  <a:lnTo>
                    <a:pt x="478" y="217"/>
                  </a:lnTo>
                  <a:lnTo>
                    <a:pt x="479" y="217"/>
                  </a:lnTo>
                  <a:lnTo>
                    <a:pt x="480" y="215"/>
                  </a:lnTo>
                  <a:lnTo>
                    <a:pt x="482" y="215"/>
                  </a:lnTo>
                  <a:lnTo>
                    <a:pt x="483" y="215"/>
                  </a:lnTo>
                  <a:lnTo>
                    <a:pt x="483" y="214"/>
                  </a:lnTo>
                  <a:lnTo>
                    <a:pt x="485" y="215"/>
                  </a:lnTo>
                  <a:lnTo>
                    <a:pt x="485" y="217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86" y="220"/>
                  </a:lnTo>
                  <a:lnTo>
                    <a:pt x="486" y="221"/>
                  </a:lnTo>
                  <a:lnTo>
                    <a:pt x="488" y="221"/>
                  </a:lnTo>
                  <a:lnTo>
                    <a:pt x="488" y="223"/>
                  </a:lnTo>
                  <a:lnTo>
                    <a:pt x="489" y="223"/>
                  </a:lnTo>
                  <a:lnTo>
                    <a:pt x="489" y="224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2" y="229"/>
                  </a:lnTo>
                  <a:lnTo>
                    <a:pt x="492" y="230"/>
                  </a:lnTo>
                  <a:lnTo>
                    <a:pt x="492" y="231"/>
                  </a:lnTo>
                  <a:lnTo>
                    <a:pt x="492" y="233"/>
                  </a:lnTo>
                  <a:lnTo>
                    <a:pt x="494" y="233"/>
                  </a:lnTo>
                  <a:lnTo>
                    <a:pt x="495" y="233"/>
                  </a:lnTo>
                  <a:lnTo>
                    <a:pt x="495" y="234"/>
                  </a:lnTo>
                  <a:lnTo>
                    <a:pt x="497" y="234"/>
                  </a:lnTo>
                  <a:lnTo>
                    <a:pt x="497" y="236"/>
                  </a:lnTo>
                  <a:lnTo>
                    <a:pt x="498" y="234"/>
                  </a:lnTo>
                  <a:lnTo>
                    <a:pt x="500" y="234"/>
                  </a:lnTo>
                  <a:lnTo>
                    <a:pt x="501" y="236"/>
                  </a:lnTo>
                  <a:lnTo>
                    <a:pt x="501" y="234"/>
                  </a:lnTo>
                  <a:lnTo>
                    <a:pt x="501" y="236"/>
                  </a:lnTo>
                  <a:lnTo>
                    <a:pt x="503" y="236"/>
                  </a:lnTo>
                  <a:lnTo>
                    <a:pt x="504" y="236"/>
                  </a:lnTo>
                  <a:lnTo>
                    <a:pt x="505" y="237"/>
                  </a:lnTo>
                  <a:lnTo>
                    <a:pt x="507" y="237"/>
                  </a:lnTo>
                  <a:lnTo>
                    <a:pt x="508" y="237"/>
                  </a:lnTo>
                  <a:lnTo>
                    <a:pt x="510" y="237"/>
                  </a:lnTo>
                  <a:lnTo>
                    <a:pt x="511" y="237"/>
                  </a:lnTo>
                  <a:lnTo>
                    <a:pt x="513" y="237"/>
                  </a:lnTo>
                  <a:lnTo>
                    <a:pt x="514" y="237"/>
                  </a:lnTo>
                  <a:lnTo>
                    <a:pt x="516" y="237"/>
                  </a:lnTo>
                  <a:lnTo>
                    <a:pt x="517" y="236"/>
                  </a:lnTo>
                  <a:lnTo>
                    <a:pt x="519" y="234"/>
                  </a:lnTo>
                  <a:lnTo>
                    <a:pt x="520" y="233"/>
                  </a:lnTo>
                  <a:lnTo>
                    <a:pt x="522" y="231"/>
                  </a:lnTo>
                  <a:lnTo>
                    <a:pt x="522" y="230"/>
                  </a:lnTo>
                  <a:lnTo>
                    <a:pt x="522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6" y="227"/>
                  </a:lnTo>
                  <a:lnTo>
                    <a:pt x="527" y="226"/>
                  </a:lnTo>
                  <a:lnTo>
                    <a:pt x="529" y="226"/>
                  </a:lnTo>
                  <a:lnTo>
                    <a:pt x="530" y="224"/>
                  </a:lnTo>
                  <a:lnTo>
                    <a:pt x="532" y="224"/>
                  </a:lnTo>
                  <a:lnTo>
                    <a:pt x="533" y="223"/>
                  </a:lnTo>
                  <a:lnTo>
                    <a:pt x="535" y="221"/>
                  </a:lnTo>
                  <a:lnTo>
                    <a:pt x="536" y="220"/>
                  </a:lnTo>
                  <a:lnTo>
                    <a:pt x="538" y="220"/>
                  </a:lnTo>
                  <a:lnTo>
                    <a:pt x="536" y="220"/>
                  </a:lnTo>
                  <a:lnTo>
                    <a:pt x="536" y="218"/>
                  </a:lnTo>
                  <a:lnTo>
                    <a:pt x="535" y="217"/>
                  </a:lnTo>
                  <a:lnTo>
                    <a:pt x="533" y="217"/>
                  </a:lnTo>
                  <a:lnTo>
                    <a:pt x="532" y="217"/>
                  </a:lnTo>
                  <a:lnTo>
                    <a:pt x="530" y="215"/>
                  </a:lnTo>
                  <a:lnTo>
                    <a:pt x="529" y="215"/>
                  </a:lnTo>
                  <a:lnTo>
                    <a:pt x="527" y="214"/>
                  </a:lnTo>
                  <a:lnTo>
                    <a:pt x="526" y="214"/>
                  </a:lnTo>
                  <a:lnTo>
                    <a:pt x="525" y="214"/>
                  </a:lnTo>
                  <a:lnTo>
                    <a:pt x="523" y="214"/>
                  </a:lnTo>
                  <a:lnTo>
                    <a:pt x="522" y="214"/>
                  </a:lnTo>
                  <a:lnTo>
                    <a:pt x="522" y="212"/>
                  </a:lnTo>
                  <a:lnTo>
                    <a:pt x="520" y="212"/>
                  </a:lnTo>
                  <a:lnTo>
                    <a:pt x="519" y="212"/>
                  </a:lnTo>
                  <a:lnTo>
                    <a:pt x="517" y="212"/>
                  </a:lnTo>
                  <a:lnTo>
                    <a:pt x="516" y="211"/>
                  </a:lnTo>
                  <a:lnTo>
                    <a:pt x="514" y="211"/>
                  </a:lnTo>
                  <a:lnTo>
                    <a:pt x="514" y="209"/>
                  </a:lnTo>
                  <a:lnTo>
                    <a:pt x="514" y="208"/>
                  </a:lnTo>
                  <a:lnTo>
                    <a:pt x="513" y="208"/>
                  </a:lnTo>
                  <a:lnTo>
                    <a:pt x="513" y="207"/>
                  </a:lnTo>
                  <a:lnTo>
                    <a:pt x="511" y="207"/>
                  </a:lnTo>
                  <a:lnTo>
                    <a:pt x="510" y="207"/>
                  </a:lnTo>
                  <a:lnTo>
                    <a:pt x="510" y="205"/>
                  </a:lnTo>
                  <a:lnTo>
                    <a:pt x="510" y="204"/>
                  </a:lnTo>
                  <a:lnTo>
                    <a:pt x="511" y="204"/>
                  </a:lnTo>
                  <a:lnTo>
                    <a:pt x="511" y="202"/>
                  </a:lnTo>
                  <a:lnTo>
                    <a:pt x="511" y="201"/>
                  </a:lnTo>
                  <a:lnTo>
                    <a:pt x="511" y="199"/>
                  </a:lnTo>
                  <a:lnTo>
                    <a:pt x="511" y="198"/>
                  </a:lnTo>
                  <a:lnTo>
                    <a:pt x="511" y="196"/>
                  </a:lnTo>
                  <a:lnTo>
                    <a:pt x="511" y="195"/>
                  </a:lnTo>
                  <a:lnTo>
                    <a:pt x="511" y="193"/>
                  </a:lnTo>
                  <a:lnTo>
                    <a:pt x="510" y="193"/>
                  </a:lnTo>
                  <a:lnTo>
                    <a:pt x="510" y="192"/>
                  </a:lnTo>
                  <a:lnTo>
                    <a:pt x="508" y="190"/>
                  </a:lnTo>
                  <a:lnTo>
                    <a:pt x="508" y="189"/>
                  </a:lnTo>
                  <a:lnTo>
                    <a:pt x="508" y="187"/>
                  </a:lnTo>
                  <a:lnTo>
                    <a:pt x="508" y="186"/>
                  </a:lnTo>
                  <a:lnTo>
                    <a:pt x="508" y="185"/>
                  </a:lnTo>
                  <a:lnTo>
                    <a:pt x="508" y="183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0" y="180"/>
                  </a:lnTo>
                  <a:lnTo>
                    <a:pt x="510" y="179"/>
                  </a:lnTo>
                  <a:lnTo>
                    <a:pt x="508" y="179"/>
                  </a:lnTo>
                  <a:lnTo>
                    <a:pt x="508" y="177"/>
                  </a:lnTo>
                  <a:lnTo>
                    <a:pt x="507" y="177"/>
                  </a:lnTo>
                  <a:lnTo>
                    <a:pt x="507" y="176"/>
                  </a:lnTo>
                  <a:lnTo>
                    <a:pt x="507" y="174"/>
                  </a:lnTo>
                  <a:lnTo>
                    <a:pt x="507" y="173"/>
                  </a:lnTo>
                  <a:lnTo>
                    <a:pt x="507" y="171"/>
                  </a:lnTo>
                  <a:lnTo>
                    <a:pt x="507" y="170"/>
                  </a:lnTo>
                  <a:lnTo>
                    <a:pt x="505" y="170"/>
                  </a:lnTo>
                  <a:lnTo>
                    <a:pt x="505" y="168"/>
                  </a:lnTo>
                  <a:lnTo>
                    <a:pt x="504" y="168"/>
                  </a:lnTo>
                  <a:lnTo>
                    <a:pt x="504" y="167"/>
                  </a:lnTo>
                  <a:lnTo>
                    <a:pt x="504" y="165"/>
                  </a:lnTo>
                  <a:lnTo>
                    <a:pt x="504" y="164"/>
                  </a:lnTo>
                  <a:lnTo>
                    <a:pt x="504" y="162"/>
                  </a:lnTo>
                  <a:lnTo>
                    <a:pt x="504" y="161"/>
                  </a:lnTo>
                  <a:lnTo>
                    <a:pt x="504" y="160"/>
                  </a:lnTo>
                  <a:lnTo>
                    <a:pt x="504" y="158"/>
                  </a:lnTo>
                  <a:lnTo>
                    <a:pt x="504" y="157"/>
                  </a:lnTo>
                  <a:lnTo>
                    <a:pt x="503" y="157"/>
                  </a:lnTo>
                  <a:lnTo>
                    <a:pt x="503" y="155"/>
                  </a:lnTo>
                  <a:lnTo>
                    <a:pt x="501" y="155"/>
                  </a:lnTo>
                  <a:lnTo>
                    <a:pt x="501" y="154"/>
                  </a:lnTo>
                  <a:lnTo>
                    <a:pt x="501" y="152"/>
                  </a:lnTo>
                  <a:lnTo>
                    <a:pt x="500" y="151"/>
                  </a:lnTo>
                  <a:lnTo>
                    <a:pt x="500" y="149"/>
                  </a:lnTo>
                  <a:lnTo>
                    <a:pt x="498" y="148"/>
                  </a:lnTo>
                  <a:lnTo>
                    <a:pt x="498" y="146"/>
                  </a:lnTo>
                  <a:lnTo>
                    <a:pt x="497" y="145"/>
                  </a:lnTo>
                  <a:lnTo>
                    <a:pt x="495" y="143"/>
                  </a:lnTo>
                  <a:lnTo>
                    <a:pt x="495" y="142"/>
                  </a:lnTo>
                  <a:lnTo>
                    <a:pt x="495" y="140"/>
                  </a:lnTo>
                  <a:lnTo>
                    <a:pt x="494" y="140"/>
                  </a:lnTo>
                  <a:lnTo>
                    <a:pt x="494" y="139"/>
                  </a:lnTo>
                  <a:lnTo>
                    <a:pt x="492" y="139"/>
                  </a:lnTo>
                  <a:lnTo>
                    <a:pt x="491" y="139"/>
                  </a:lnTo>
                  <a:lnTo>
                    <a:pt x="491" y="138"/>
                  </a:lnTo>
                  <a:lnTo>
                    <a:pt x="491" y="136"/>
                  </a:lnTo>
                  <a:lnTo>
                    <a:pt x="489" y="136"/>
                  </a:lnTo>
                  <a:lnTo>
                    <a:pt x="489" y="135"/>
                  </a:lnTo>
                  <a:lnTo>
                    <a:pt x="489" y="133"/>
                  </a:lnTo>
                  <a:lnTo>
                    <a:pt x="489" y="132"/>
                  </a:lnTo>
                  <a:lnTo>
                    <a:pt x="489" y="130"/>
                  </a:lnTo>
                  <a:lnTo>
                    <a:pt x="488" y="130"/>
                  </a:lnTo>
                  <a:lnTo>
                    <a:pt x="489" y="129"/>
                  </a:lnTo>
                  <a:lnTo>
                    <a:pt x="489" y="127"/>
                  </a:lnTo>
                  <a:lnTo>
                    <a:pt x="491" y="127"/>
                  </a:lnTo>
                  <a:lnTo>
                    <a:pt x="491" y="126"/>
                  </a:lnTo>
                  <a:lnTo>
                    <a:pt x="492" y="126"/>
                  </a:lnTo>
                  <a:lnTo>
                    <a:pt x="494" y="124"/>
                  </a:lnTo>
                  <a:lnTo>
                    <a:pt x="494" y="123"/>
                  </a:lnTo>
                  <a:lnTo>
                    <a:pt x="495" y="123"/>
                  </a:lnTo>
                  <a:lnTo>
                    <a:pt x="497" y="121"/>
                  </a:lnTo>
                  <a:lnTo>
                    <a:pt x="498" y="120"/>
                  </a:lnTo>
                  <a:lnTo>
                    <a:pt x="498" y="118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0" y="115"/>
                  </a:lnTo>
                  <a:lnTo>
                    <a:pt x="501" y="114"/>
                  </a:lnTo>
                  <a:lnTo>
                    <a:pt x="501" y="113"/>
                  </a:lnTo>
                  <a:lnTo>
                    <a:pt x="503" y="113"/>
                  </a:lnTo>
                  <a:lnTo>
                    <a:pt x="504" y="113"/>
                  </a:lnTo>
                  <a:lnTo>
                    <a:pt x="505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8" y="110"/>
                  </a:lnTo>
                  <a:lnTo>
                    <a:pt x="510" y="108"/>
                  </a:lnTo>
                  <a:lnTo>
                    <a:pt x="511" y="108"/>
                  </a:lnTo>
                  <a:lnTo>
                    <a:pt x="511" y="107"/>
                  </a:lnTo>
                  <a:lnTo>
                    <a:pt x="511" y="105"/>
                  </a:lnTo>
                  <a:lnTo>
                    <a:pt x="510" y="105"/>
                  </a:lnTo>
                  <a:lnTo>
                    <a:pt x="511" y="105"/>
                  </a:lnTo>
                  <a:lnTo>
                    <a:pt x="513" y="105"/>
                  </a:lnTo>
                  <a:lnTo>
                    <a:pt x="514" y="105"/>
                  </a:lnTo>
                  <a:lnTo>
                    <a:pt x="514" y="104"/>
                  </a:lnTo>
                  <a:lnTo>
                    <a:pt x="514" y="102"/>
                  </a:lnTo>
                  <a:lnTo>
                    <a:pt x="514" y="101"/>
                  </a:lnTo>
                  <a:lnTo>
                    <a:pt x="514" y="99"/>
                  </a:lnTo>
                  <a:lnTo>
                    <a:pt x="516" y="99"/>
                  </a:lnTo>
                  <a:lnTo>
                    <a:pt x="517" y="99"/>
                  </a:lnTo>
                  <a:lnTo>
                    <a:pt x="517" y="98"/>
                  </a:lnTo>
                  <a:lnTo>
                    <a:pt x="517" y="99"/>
                  </a:lnTo>
                  <a:lnTo>
                    <a:pt x="519" y="99"/>
                  </a:lnTo>
                  <a:lnTo>
                    <a:pt x="519" y="98"/>
                  </a:lnTo>
                  <a:lnTo>
                    <a:pt x="520" y="98"/>
                  </a:lnTo>
                  <a:lnTo>
                    <a:pt x="520" y="96"/>
                  </a:lnTo>
                  <a:lnTo>
                    <a:pt x="522" y="96"/>
                  </a:lnTo>
                  <a:lnTo>
                    <a:pt x="523" y="95"/>
                  </a:lnTo>
                  <a:lnTo>
                    <a:pt x="525" y="93"/>
                  </a:lnTo>
                  <a:lnTo>
                    <a:pt x="525" y="92"/>
                  </a:lnTo>
                  <a:lnTo>
                    <a:pt x="526" y="92"/>
                  </a:lnTo>
                  <a:lnTo>
                    <a:pt x="527" y="91"/>
                  </a:lnTo>
                  <a:lnTo>
                    <a:pt x="529" y="91"/>
                  </a:lnTo>
                  <a:lnTo>
                    <a:pt x="529" y="89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5"/>
                  </a:lnTo>
                  <a:lnTo>
                    <a:pt x="530" y="83"/>
                  </a:lnTo>
                  <a:lnTo>
                    <a:pt x="532" y="83"/>
                  </a:lnTo>
                  <a:lnTo>
                    <a:pt x="530" y="83"/>
                  </a:lnTo>
                  <a:lnTo>
                    <a:pt x="529" y="83"/>
                  </a:lnTo>
                  <a:lnTo>
                    <a:pt x="527" y="82"/>
                  </a:lnTo>
                  <a:lnTo>
                    <a:pt x="529" y="82"/>
                  </a:lnTo>
                  <a:lnTo>
                    <a:pt x="529" y="80"/>
                  </a:lnTo>
                  <a:lnTo>
                    <a:pt x="529" y="79"/>
                  </a:lnTo>
                  <a:lnTo>
                    <a:pt x="529" y="77"/>
                  </a:lnTo>
                  <a:lnTo>
                    <a:pt x="529" y="76"/>
                  </a:lnTo>
                  <a:lnTo>
                    <a:pt x="529" y="74"/>
                  </a:lnTo>
                  <a:lnTo>
                    <a:pt x="529" y="73"/>
                  </a:lnTo>
                  <a:lnTo>
                    <a:pt x="529" y="71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2" y="70"/>
                  </a:lnTo>
                  <a:lnTo>
                    <a:pt x="532" y="69"/>
                  </a:lnTo>
                  <a:lnTo>
                    <a:pt x="532" y="67"/>
                  </a:lnTo>
                  <a:lnTo>
                    <a:pt x="533" y="67"/>
                  </a:lnTo>
                  <a:lnTo>
                    <a:pt x="533" y="69"/>
                  </a:lnTo>
                  <a:lnTo>
                    <a:pt x="535" y="69"/>
                  </a:lnTo>
                  <a:lnTo>
                    <a:pt x="535" y="67"/>
                  </a:lnTo>
                  <a:lnTo>
                    <a:pt x="535" y="66"/>
                  </a:lnTo>
                  <a:lnTo>
                    <a:pt x="536" y="66"/>
                  </a:lnTo>
                  <a:lnTo>
                    <a:pt x="538" y="66"/>
                  </a:lnTo>
                  <a:lnTo>
                    <a:pt x="539" y="66"/>
                  </a:lnTo>
                  <a:lnTo>
                    <a:pt x="539" y="64"/>
                  </a:lnTo>
                  <a:lnTo>
                    <a:pt x="541" y="64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2" y="66"/>
                  </a:lnTo>
                  <a:lnTo>
                    <a:pt x="542" y="67"/>
                  </a:lnTo>
                  <a:lnTo>
                    <a:pt x="544" y="67"/>
                  </a:lnTo>
                  <a:lnTo>
                    <a:pt x="545" y="69"/>
                  </a:lnTo>
                  <a:lnTo>
                    <a:pt x="547" y="70"/>
                  </a:lnTo>
                  <a:lnTo>
                    <a:pt x="548" y="70"/>
                  </a:lnTo>
                  <a:lnTo>
                    <a:pt x="548" y="69"/>
                  </a:lnTo>
                  <a:lnTo>
                    <a:pt x="549" y="69"/>
                  </a:lnTo>
                  <a:lnTo>
                    <a:pt x="551" y="69"/>
                  </a:lnTo>
                  <a:lnTo>
                    <a:pt x="552" y="69"/>
                  </a:lnTo>
                  <a:lnTo>
                    <a:pt x="554" y="69"/>
                  </a:lnTo>
                  <a:lnTo>
                    <a:pt x="555" y="69"/>
                  </a:lnTo>
                  <a:lnTo>
                    <a:pt x="555" y="67"/>
                  </a:lnTo>
                  <a:lnTo>
                    <a:pt x="555" y="66"/>
                  </a:lnTo>
                  <a:lnTo>
                    <a:pt x="555" y="64"/>
                  </a:lnTo>
                  <a:lnTo>
                    <a:pt x="555" y="63"/>
                  </a:lnTo>
                  <a:lnTo>
                    <a:pt x="557" y="61"/>
                  </a:lnTo>
                  <a:lnTo>
                    <a:pt x="558" y="60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7"/>
                  </a:lnTo>
                  <a:lnTo>
                    <a:pt x="561" y="55"/>
                  </a:lnTo>
                  <a:lnTo>
                    <a:pt x="563" y="55"/>
                  </a:lnTo>
                  <a:lnTo>
                    <a:pt x="564" y="55"/>
                  </a:lnTo>
                  <a:lnTo>
                    <a:pt x="564" y="54"/>
                  </a:lnTo>
                  <a:lnTo>
                    <a:pt x="566" y="54"/>
                  </a:lnTo>
                  <a:lnTo>
                    <a:pt x="567" y="54"/>
                  </a:lnTo>
                  <a:lnTo>
                    <a:pt x="569" y="54"/>
                  </a:lnTo>
                  <a:lnTo>
                    <a:pt x="569" y="55"/>
                  </a:lnTo>
                  <a:lnTo>
                    <a:pt x="570" y="55"/>
                  </a:lnTo>
                  <a:lnTo>
                    <a:pt x="572" y="55"/>
                  </a:lnTo>
                  <a:lnTo>
                    <a:pt x="573" y="55"/>
                  </a:lnTo>
                  <a:lnTo>
                    <a:pt x="573" y="54"/>
                  </a:lnTo>
                  <a:lnTo>
                    <a:pt x="574" y="54"/>
                  </a:lnTo>
                  <a:lnTo>
                    <a:pt x="576" y="54"/>
                  </a:lnTo>
                  <a:lnTo>
                    <a:pt x="576" y="52"/>
                  </a:lnTo>
                  <a:lnTo>
                    <a:pt x="576" y="51"/>
                  </a:lnTo>
                  <a:lnTo>
                    <a:pt x="577" y="51"/>
                  </a:lnTo>
                  <a:lnTo>
                    <a:pt x="579" y="51"/>
                  </a:lnTo>
                  <a:lnTo>
                    <a:pt x="579" y="49"/>
                  </a:lnTo>
                  <a:lnTo>
                    <a:pt x="580" y="49"/>
                  </a:lnTo>
                  <a:lnTo>
                    <a:pt x="580" y="48"/>
                  </a:lnTo>
                  <a:lnTo>
                    <a:pt x="582" y="48"/>
                  </a:lnTo>
                  <a:lnTo>
                    <a:pt x="583" y="48"/>
                  </a:lnTo>
                  <a:lnTo>
                    <a:pt x="583" y="46"/>
                  </a:lnTo>
                  <a:lnTo>
                    <a:pt x="585" y="46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6" y="44"/>
                  </a:lnTo>
                  <a:lnTo>
                    <a:pt x="586" y="42"/>
                  </a:lnTo>
                  <a:lnTo>
                    <a:pt x="585" y="42"/>
                  </a:lnTo>
                  <a:lnTo>
                    <a:pt x="585" y="41"/>
                  </a:lnTo>
                  <a:lnTo>
                    <a:pt x="586" y="41"/>
                  </a:lnTo>
                  <a:lnTo>
                    <a:pt x="586" y="39"/>
                  </a:lnTo>
                  <a:lnTo>
                    <a:pt x="588" y="39"/>
                  </a:lnTo>
                  <a:lnTo>
                    <a:pt x="589" y="39"/>
                  </a:lnTo>
                  <a:lnTo>
                    <a:pt x="591" y="39"/>
                  </a:lnTo>
                  <a:lnTo>
                    <a:pt x="592" y="39"/>
                  </a:lnTo>
                  <a:lnTo>
                    <a:pt x="594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8"/>
                  </a:lnTo>
                  <a:lnTo>
                    <a:pt x="596" y="36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599" y="35"/>
                  </a:lnTo>
                  <a:lnTo>
                    <a:pt x="599" y="36"/>
                  </a:lnTo>
                  <a:lnTo>
                    <a:pt x="599" y="35"/>
                  </a:lnTo>
                  <a:lnTo>
                    <a:pt x="601" y="35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5" y="33"/>
                  </a:lnTo>
                  <a:lnTo>
                    <a:pt x="605" y="32"/>
                  </a:lnTo>
                  <a:lnTo>
                    <a:pt x="607" y="32"/>
                  </a:lnTo>
                  <a:lnTo>
                    <a:pt x="608" y="32"/>
                  </a:lnTo>
                  <a:lnTo>
                    <a:pt x="610" y="32"/>
                  </a:lnTo>
                  <a:lnTo>
                    <a:pt x="611" y="32"/>
                  </a:lnTo>
                  <a:lnTo>
                    <a:pt x="611" y="30"/>
                  </a:lnTo>
                  <a:lnTo>
                    <a:pt x="613" y="30"/>
                  </a:lnTo>
                  <a:lnTo>
                    <a:pt x="614" y="32"/>
                  </a:lnTo>
                  <a:lnTo>
                    <a:pt x="614" y="30"/>
                  </a:lnTo>
                  <a:lnTo>
                    <a:pt x="616" y="30"/>
                  </a:lnTo>
                  <a:lnTo>
                    <a:pt x="617" y="30"/>
                  </a:lnTo>
                  <a:lnTo>
                    <a:pt x="617" y="29"/>
                  </a:lnTo>
                  <a:lnTo>
                    <a:pt x="618" y="29"/>
                  </a:lnTo>
                  <a:lnTo>
                    <a:pt x="620" y="29"/>
                  </a:lnTo>
                  <a:lnTo>
                    <a:pt x="620" y="27"/>
                  </a:lnTo>
                  <a:lnTo>
                    <a:pt x="621" y="27"/>
                  </a:lnTo>
                  <a:lnTo>
                    <a:pt x="623" y="26"/>
                  </a:lnTo>
                  <a:lnTo>
                    <a:pt x="624" y="26"/>
                  </a:lnTo>
                  <a:lnTo>
                    <a:pt x="624" y="24"/>
                  </a:lnTo>
                  <a:lnTo>
                    <a:pt x="626" y="24"/>
                  </a:lnTo>
                  <a:lnTo>
                    <a:pt x="627" y="24"/>
                  </a:lnTo>
                  <a:lnTo>
                    <a:pt x="629" y="24"/>
                  </a:lnTo>
                  <a:lnTo>
                    <a:pt x="630" y="26"/>
                  </a:lnTo>
                  <a:lnTo>
                    <a:pt x="630" y="27"/>
                  </a:lnTo>
                  <a:lnTo>
                    <a:pt x="632" y="27"/>
                  </a:lnTo>
                  <a:lnTo>
                    <a:pt x="633" y="27"/>
                  </a:lnTo>
                  <a:lnTo>
                    <a:pt x="635" y="26"/>
                  </a:lnTo>
                  <a:lnTo>
                    <a:pt x="635" y="24"/>
                  </a:lnTo>
                  <a:lnTo>
                    <a:pt x="636" y="24"/>
                  </a:lnTo>
                  <a:lnTo>
                    <a:pt x="636" y="23"/>
                  </a:lnTo>
                  <a:lnTo>
                    <a:pt x="638" y="22"/>
                  </a:lnTo>
                  <a:lnTo>
                    <a:pt x="639" y="22"/>
                  </a:lnTo>
                  <a:lnTo>
                    <a:pt x="641" y="20"/>
                  </a:lnTo>
                  <a:lnTo>
                    <a:pt x="642" y="20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5" y="16"/>
                  </a:lnTo>
                  <a:lnTo>
                    <a:pt x="645" y="14"/>
                  </a:lnTo>
                  <a:lnTo>
                    <a:pt x="645" y="13"/>
                  </a:lnTo>
                  <a:lnTo>
                    <a:pt x="645" y="11"/>
                  </a:lnTo>
                  <a:lnTo>
                    <a:pt x="645" y="10"/>
                  </a:lnTo>
                  <a:lnTo>
                    <a:pt x="646" y="10"/>
                  </a:lnTo>
                  <a:lnTo>
                    <a:pt x="648" y="10"/>
                  </a:lnTo>
                  <a:lnTo>
                    <a:pt x="649" y="10"/>
                  </a:lnTo>
                  <a:lnTo>
                    <a:pt x="651" y="10"/>
                  </a:lnTo>
                  <a:lnTo>
                    <a:pt x="652" y="10"/>
                  </a:lnTo>
                  <a:lnTo>
                    <a:pt x="652" y="8"/>
                  </a:lnTo>
                  <a:lnTo>
                    <a:pt x="654" y="8"/>
                  </a:lnTo>
                  <a:lnTo>
                    <a:pt x="654" y="7"/>
                  </a:lnTo>
                  <a:lnTo>
                    <a:pt x="655" y="5"/>
                  </a:lnTo>
                  <a:lnTo>
                    <a:pt x="657" y="4"/>
                  </a:lnTo>
                  <a:lnTo>
                    <a:pt x="657" y="2"/>
                  </a:lnTo>
                  <a:lnTo>
                    <a:pt x="658" y="2"/>
                  </a:lnTo>
                  <a:lnTo>
                    <a:pt x="658" y="1"/>
                  </a:lnTo>
                  <a:lnTo>
                    <a:pt x="660" y="1"/>
                  </a:lnTo>
                  <a:lnTo>
                    <a:pt x="660" y="0"/>
                  </a:lnTo>
                  <a:lnTo>
                    <a:pt x="661" y="0"/>
                  </a:lnTo>
                  <a:lnTo>
                    <a:pt x="663" y="1"/>
                  </a:lnTo>
                  <a:lnTo>
                    <a:pt x="664" y="1"/>
                  </a:lnTo>
                  <a:lnTo>
                    <a:pt x="665" y="1"/>
                  </a:lnTo>
                  <a:lnTo>
                    <a:pt x="667" y="1"/>
                  </a:lnTo>
                  <a:lnTo>
                    <a:pt x="668" y="1"/>
                  </a:lnTo>
                  <a:lnTo>
                    <a:pt x="670" y="1"/>
                  </a:lnTo>
                  <a:lnTo>
                    <a:pt x="671" y="1"/>
                  </a:lnTo>
                  <a:lnTo>
                    <a:pt x="673" y="2"/>
                  </a:lnTo>
                  <a:lnTo>
                    <a:pt x="674" y="2"/>
                  </a:lnTo>
                  <a:lnTo>
                    <a:pt x="676" y="2"/>
                  </a:lnTo>
                  <a:lnTo>
                    <a:pt x="676" y="4"/>
                  </a:lnTo>
                  <a:lnTo>
                    <a:pt x="677" y="4"/>
                  </a:lnTo>
                  <a:lnTo>
                    <a:pt x="679" y="4"/>
                  </a:lnTo>
                  <a:lnTo>
                    <a:pt x="679" y="5"/>
                  </a:lnTo>
                  <a:lnTo>
                    <a:pt x="680" y="5"/>
                  </a:lnTo>
                  <a:lnTo>
                    <a:pt x="682" y="5"/>
                  </a:lnTo>
                  <a:lnTo>
                    <a:pt x="683" y="4"/>
                  </a:lnTo>
                  <a:lnTo>
                    <a:pt x="685" y="4"/>
                  </a:lnTo>
                  <a:lnTo>
                    <a:pt x="686" y="4"/>
                  </a:lnTo>
                  <a:lnTo>
                    <a:pt x="686" y="2"/>
                  </a:lnTo>
                  <a:lnTo>
                    <a:pt x="687" y="2"/>
                  </a:lnTo>
                  <a:lnTo>
                    <a:pt x="687" y="4"/>
                  </a:lnTo>
                  <a:lnTo>
                    <a:pt x="689" y="4"/>
                  </a:lnTo>
                  <a:lnTo>
                    <a:pt x="690" y="4"/>
                  </a:lnTo>
                  <a:lnTo>
                    <a:pt x="690" y="5"/>
                  </a:lnTo>
                  <a:lnTo>
                    <a:pt x="692" y="5"/>
                  </a:lnTo>
                  <a:lnTo>
                    <a:pt x="692" y="7"/>
                  </a:lnTo>
                  <a:lnTo>
                    <a:pt x="693" y="7"/>
                  </a:lnTo>
                  <a:lnTo>
                    <a:pt x="693" y="8"/>
                  </a:lnTo>
                  <a:lnTo>
                    <a:pt x="695" y="8"/>
                  </a:lnTo>
                  <a:lnTo>
                    <a:pt x="695" y="10"/>
                  </a:lnTo>
                  <a:lnTo>
                    <a:pt x="696" y="10"/>
                  </a:lnTo>
                  <a:lnTo>
                    <a:pt x="698" y="8"/>
                  </a:lnTo>
                  <a:lnTo>
                    <a:pt x="699" y="8"/>
                  </a:lnTo>
                  <a:lnTo>
                    <a:pt x="701" y="8"/>
                  </a:lnTo>
                  <a:lnTo>
                    <a:pt x="701" y="7"/>
                  </a:lnTo>
                  <a:lnTo>
                    <a:pt x="702" y="7"/>
                  </a:lnTo>
                  <a:lnTo>
                    <a:pt x="704" y="7"/>
                  </a:lnTo>
                  <a:lnTo>
                    <a:pt x="705" y="7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08" y="7"/>
                  </a:lnTo>
                  <a:lnTo>
                    <a:pt x="710" y="7"/>
                  </a:lnTo>
                  <a:lnTo>
                    <a:pt x="710" y="8"/>
                  </a:lnTo>
                  <a:lnTo>
                    <a:pt x="711" y="8"/>
                  </a:lnTo>
                  <a:lnTo>
                    <a:pt x="711" y="10"/>
                  </a:lnTo>
                  <a:lnTo>
                    <a:pt x="712" y="10"/>
                  </a:lnTo>
                  <a:lnTo>
                    <a:pt x="714" y="10"/>
                  </a:lnTo>
                  <a:lnTo>
                    <a:pt x="715" y="10"/>
                  </a:lnTo>
                  <a:lnTo>
                    <a:pt x="717" y="10"/>
                  </a:lnTo>
                  <a:lnTo>
                    <a:pt x="718" y="8"/>
                  </a:lnTo>
                  <a:lnTo>
                    <a:pt x="718" y="7"/>
                  </a:lnTo>
                  <a:lnTo>
                    <a:pt x="720" y="7"/>
                  </a:lnTo>
                  <a:lnTo>
                    <a:pt x="720" y="5"/>
                  </a:lnTo>
                  <a:lnTo>
                    <a:pt x="721" y="5"/>
                  </a:lnTo>
                  <a:lnTo>
                    <a:pt x="721" y="4"/>
                  </a:lnTo>
                  <a:lnTo>
                    <a:pt x="723" y="4"/>
                  </a:lnTo>
                  <a:lnTo>
                    <a:pt x="724" y="4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6" y="1"/>
                  </a:lnTo>
                  <a:lnTo>
                    <a:pt x="727" y="1"/>
                  </a:lnTo>
                  <a:lnTo>
                    <a:pt x="729" y="1"/>
                  </a:lnTo>
                  <a:lnTo>
                    <a:pt x="730" y="1"/>
                  </a:lnTo>
                  <a:lnTo>
                    <a:pt x="732" y="1"/>
                  </a:lnTo>
                  <a:lnTo>
                    <a:pt x="733" y="1"/>
                  </a:lnTo>
                  <a:lnTo>
                    <a:pt x="733" y="0"/>
                  </a:lnTo>
                  <a:lnTo>
                    <a:pt x="734" y="1"/>
                  </a:lnTo>
                  <a:lnTo>
                    <a:pt x="736" y="1"/>
                  </a:lnTo>
                  <a:lnTo>
                    <a:pt x="737" y="1"/>
                  </a:lnTo>
                  <a:lnTo>
                    <a:pt x="737" y="2"/>
                  </a:lnTo>
                  <a:lnTo>
                    <a:pt x="740" y="2"/>
                  </a:lnTo>
                  <a:lnTo>
                    <a:pt x="742" y="2"/>
                  </a:lnTo>
                  <a:lnTo>
                    <a:pt x="743" y="2"/>
                  </a:lnTo>
                  <a:lnTo>
                    <a:pt x="745" y="2"/>
                  </a:lnTo>
                  <a:lnTo>
                    <a:pt x="746" y="2"/>
                  </a:lnTo>
                  <a:lnTo>
                    <a:pt x="746" y="4"/>
                  </a:lnTo>
                  <a:lnTo>
                    <a:pt x="748" y="4"/>
                  </a:lnTo>
                  <a:lnTo>
                    <a:pt x="749" y="4"/>
                  </a:lnTo>
                  <a:lnTo>
                    <a:pt x="751" y="5"/>
                  </a:lnTo>
                  <a:lnTo>
                    <a:pt x="752" y="7"/>
                  </a:lnTo>
                  <a:lnTo>
                    <a:pt x="754" y="7"/>
                  </a:lnTo>
                  <a:lnTo>
                    <a:pt x="755" y="7"/>
                  </a:lnTo>
                  <a:lnTo>
                    <a:pt x="755" y="8"/>
                  </a:lnTo>
                  <a:lnTo>
                    <a:pt x="756" y="8"/>
                  </a:lnTo>
                  <a:lnTo>
                    <a:pt x="758" y="8"/>
                  </a:lnTo>
                  <a:lnTo>
                    <a:pt x="759" y="8"/>
                  </a:lnTo>
                  <a:lnTo>
                    <a:pt x="761" y="8"/>
                  </a:lnTo>
                  <a:lnTo>
                    <a:pt x="762" y="8"/>
                  </a:lnTo>
                  <a:lnTo>
                    <a:pt x="762" y="7"/>
                  </a:lnTo>
                  <a:lnTo>
                    <a:pt x="764" y="7"/>
                  </a:lnTo>
                  <a:lnTo>
                    <a:pt x="765" y="7"/>
                  </a:lnTo>
                  <a:lnTo>
                    <a:pt x="768" y="7"/>
                  </a:lnTo>
                  <a:lnTo>
                    <a:pt x="770" y="8"/>
                  </a:lnTo>
                  <a:lnTo>
                    <a:pt x="771" y="8"/>
                  </a:lnTo>
                  <a:lnTo>
                    <a:pt x="773" y="8"/>
                  </a:lnTo>
                  <a:lnTo>
                    <a:pt x="773" y="7"/>
                  </a:lnTo>
                  <a:lnTo>
                    <a:pt x="774" y="7"/>
                  </a:lnTo>
                  <a:lnTo>
                    <a:pt x="776" y="7"/>
                  </a:lnTo>
                  <a:lnTo>
                    <a:pt x="777" y="7"/>
                  </a:lnTo>
                  <a:lnTo>
                    <a:pt x="779" y="7"/>
                  </a:lnTo>
                  <a:lnTo>
                    <a:pt x="780" y="7"/>
                  </a:lnTo>
                  <a:lnTo>
                    <a:pt x="780" y="5"/>
                  </a:lnTo>
                  <a:lnTo>
                    <a:pt x="781" y="5"/>
                  </a:lnTo>
                  <a:lnTo>
                    <a:pt x="783" y="5"/>
                  </a:lnTo>
                  <a:lnTo>
                    <a:pt x="784" y="5"/>
                  </a:lnTo>
                  <a:lnTo>
                    <a:pt x="784" y="4"/>
                  </a:lnTo>
                  <a:lnTo>
                    <a:pt x="787" y="5"/>
                  </a:lnTo>
                  <a:lnTo>
                    <a:pt x="789" y="5"/>
                  </a:lnTo>
                  <a:lnTo>
                    <a:pt x="790" y="5"/>
                  </a:lnTo>
                  <a:lnTo>
                    <a:pt x="792" y="5"/>
                  </a:lnTo>
                  <a:lnTo>
                    <a:pt x="793" y="5"/>
                  </a:lnTo>
                  <a:lnTo>
                    <a:pt x="793" y="7"/>
                  </a:lnTo>
                  <a:lnTo>
                    <a:pt x="795" y="7"/>
                  </a:lnTo>
                  <a:lnTo>
                    <a:pt x="796" y="7"/>
                  </a:lnTo>
                  <a:lnTo>
                    <a:pt x="798" y="7"/>
                  </a:lnTo>
                  <a:lnTo>
                    <a:pt x="799" y="5"/>
                  </a:lnTo>
                  <a:lnTo>
                    <a:pt x="799" y="4"/>
                  </a:lnTo>
                  <a:lnTo>
                    <a:pt x="801" y="4"/>
                  </a:lnTo>
                  <a:lnTo>
                    <a:pt x="802" y="4"/>
                  </a:lnTo>
                  <a:lnTo>
                    <a:pt x="803" y="4"/>
                  </a:lnTo>
                  <a:lnTo>
                    <a:pt x="803" y="2"/>
                  </a:lnTo>
                  <a:lnTo>
                    <a:pt x="805" y="2"/>
                  </a:lnTo>
                  <a:lnTo>
                    <a:pt x="806" y="2"/>
                  </a:lnTo>
                  <a:lnTo>
                    <a:pt x="808" y="2"/>
                  </a:lnTo>
                  <a:lnTo>
                    <a:pt x="809" y="4"/>
                  </a:lnTo>
                  <a:lnTo>
                    <a:pt x="811" y="4"/>
                  </a:lnTo>
                  <a:lnTo>
                    <a:pt x="811" y="5"/>
                  </a:lnTo>
                  <a:lnTo>
                    <a:pt x="812" y="5"/>
                  </a:lnTo>
                  <a:lnTo>
                    <a:pt x="812" y="7"/>
                  </a:lnTo>
                  <a:lnTo>
                    <a:pt x="814" y="7"/>
                  </a:lnTo>
                  <a:lnTo>
                    <a:pt x="815" y="7"/>
                  </a:lnTo>
                  <a:lnTo>
                    <a:pt x="817" y="7"/>
                  </a:lnTo>
                  <a:lnTo>
                    <a:pt x="818" y="7"/>
                  </a:lnTo>
                  <a:lnTo>
                    <a:pt x="820" y="7"/>
                  </a:lnTo>
                  <a:lnTo>
                    <a:pt x="821" y="7"/>
                  </a:lnTo>
                  <a:lnTo>
                    <a:pt x="821" y="8"/>
                  </a:lnTo>
                  <a:lnTo>
                    <a:pt x="823" y="8"/>
                  </a:lnTo>
                  <a:lnTo>
                    <a:pt x="824" y="8"/>
                  </a:lnTo>
                  <a:lnTo>
                    <a:pt x="825" y="8"/>
                  </a:lnTo>
                  <a:lnTo>
                    <a:pt x="827" y="8"/>
                  </a:lnTo>
                  <a:lnTo>
                    <a:pt x="828" y="8"/>
                  </a:lnTo>
                  <a:lnTo>
                    <a:pt x="830" y="8"/>
                  </a:lnTo>
                  <a:lnTo>
                    <a:pt x="831" y="8"/>
                  </a:lnTo>
                  <a:lnTo>
                    <a:pt x="831" y="7"/>
                  </a:lnTo>
                  <a:lnTo>
                    <a:pt x="833" y="7"/>
                  </a:lnTo>
                  <a:lnTo>
                    <a:pt x="833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37" y="8"/>
                  </a:lnTo>
                  <a:lnTo>
                    <a:pt x="839" y="8"/>
                  </a:lnTo>
                  <a:lnTo>
                    <a:pt x="839" y="10"/>
                  </a:lnTo>
                  <a:lnTo>
                    <a:pt x="840" y="10"/>
                  </a:lnTo>
                  <a:lnTo>
                    <a:pt x="842" y="10"/>
                  </a:lnTo>
                  <a:lnTo>
                    <a:pt x="843" y="10"/>
                  </a:lnTo>
                  <a:lnTo>
                    <a:pt x="843" y="11"/>
                  </a:lnTo>
                  <a:lnTo>
                    <a:pt x="845" y="11"/>
                  </a:lnTo>
                  <a:lnTo>
                    <a:pt x="846" y="11"/>
                  </a:lnTo>
                  <a:lnTo>
                    <a:pt x="848" y="11"/>
                  </a:lnTo>
                  <a:lnTo>
                    <a:pt x="849" y="11"/>
                  </a:lnTo>
                  <a:lnTo>
                    <a:pt x="850" y="11"/>
                  </a:lnTo>
                  <a:lnTo>
                    <a:pt x="852" y="11"/>
                  </a:lnTo>
                  <a:lnTo>
                    <a:pt x="853" y="11"/>
                  </a:lnTo>
                  <a:lnTo>
                    <a:pt x="855" y="11"/>
                  </a:lnTo>
                  <a:lnTo>
                    <a:pt x="856" y="11"/>
                  </a:lnTo>
                  <a:lnTo>
                    <a:pt x="858" y="11"/>
                  </a:lnTo>
                  <a:lnTo>
                    <a:pt x="859" y="11"/>
                  </a:lnTo>
                  <a:lnTo>
                    <a:pt x="861" y="11"/>
                  </a:lnTo>
                  <a:lnTo>
                    <a:pt x="861" y="10"/>
                  </a:lnTo>
                  <a:lnTo>
                    <a:pt x="862" y="10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8" y="8"/>
                  </a:lnTo>
                  <a:lnTo>
                    <a:pt x="867" y="10"/>
                  </a:lnTo>
                  <a:lnTo>
                    <a:pt x="867" y="13"/>
                  </a:lnTo>
                  <a:lnTo>
                    <a:pt x="867" y="14"/>
                  </a:lnTo>
                  <a:lnTo>
                    <a:pt x="868" y="14"/>
                  </a:lnTo>
                  <a:lnTo>
                    <a:pt x="868" y="16"/>
                  </a:lnTo>
                  <a:lnTo>
                    <a:pt x="868" y="17"/>
                  </a:lnTo>
                  <a:lnTo>
                    <a:pt x="868" y="19"/>
                  </a:lnTo>
                  <a:lnTo>
                    <a:pt x="868" y="20"/>
                  </a:lnTo>
                  <a:lnTo>
                    <a:pt x="868" y="22"/>
                  </a:lnTo>
                  <a:lnTo>
                    <a:pt x="868" y="23"/>
                  </a:lnTo>
                  <a:lnTo>
                    <a:pt x="868" y="24"/>
                  </a:lnTo>
                  <a:lnTo>
                    <a:pt x="870" y="24"/>
                  </a:lnTo>
                  <a:lnTo>
                    <a:pt x="870" y="26"/>
                  </a:lnTo>
                  <a:lnTo>
                    <a:pt x="870" y="27"/>
                  </a:lnTo>
                  <a:lnTo>
                    <a:pt x="871" y="29"/>
                  </a:lnTo>
                  <a:lnTo>
                    <a:pt x="872" y="29"/>
                  </a:lnTo>
                  <a:lnTo>
                    <a:pt x="872" y="30"/>
                  </a:lnTo>
                  <a:lnTo>
                    <a:pt x="874" y="30"/>
                  </a:lnTo>
                  <a:lnTo>
                    <a:pt x="875" y="32"/>
                  </a:lnTo>
                  <a:lnTo>
                    <a:pt x="877" y="32"/>
                  </a:lnTo>
                  <a:lnTo>
                    <a:pt x="877" y="33"/>
                  </a:lnTo>
                  <a:lnTo>
                    <a:pt x="878" y="33"/>
                  </a:lnTo>
                  <a:lnTo>
                    <a:pt x="878" y="35"/>
                  </a:lnTo>
                  <a:lnTo>
                    <a:pt x="878" y="36"/>
                  </a:lnTo>
                  <a:lnTo>
                    <a:pt x="880" y="36"/>
                  </a:lnTo>
                  <a:lnTo>
                    <a:pt x="881" y="36"/>
                  </a:lnTo>
                  <a:lnTo>
                    <a:pt x="883" y="36"/>
                  </a:lnTo>
                  <a:lnTo>
                    <a:pt x="884" y="36"/>
                  </a:lnTo>
                  <a:lnTo>
                    <a:pt x="884" y="38"/>
                  </a:lnTo>
                  <a:lnTo>
                    <a:pt x="886" y="38"/>
                  </a:lnTo>
                  <a:lnTo>
                    <a:pt x="887" y="38"/>
                  </a:lnTo>
                  <a:lnTo>
                    <a:pt x="887" y="39"/>
                  </a:lnTo>
                  <a:lnTo>
                    <a:pt x="889" y="39"/>
                  </a:lnTo>
                  <a:lnTo>
                    <a:pt x="889" y="41"/>
                  </a:lnTo>
                  <a:lnTo>
                    <a:pt x="889" y="42"/>
                  </a:lnTo>
                  <a:lnTo>
                    <a:pt x="889" y="44"/>
                  </a:lnTo>
                  <a:lnTo>
                    <a:pt x="889" y="45"/>
                  </a:lnTo>
                  <a:lnTo>
                    <a:pt x="889" y="46"/>
                  </a:lnTo>
                  <a:lnTo>
                    <a:pt x="889" y="48"/>
                  </a:lnTo>
                  <a:lnTo>
                    <a:pt x="890" y="48"/>
                  </a:lnTo>
                  <a:lnTo>
                    <a:pt x="890" y="49"/>
                  </a:lnTo>
                  <a:lnTo>
                    <a:pt x="890" y="51"/>
                  </a:lnTo>
                  <a:lnTo>
                    <a:pt x="889" y="52"/>
                  </a:lnTo>
                  <a:lnTo>
                    <a:pt x="889" y="54"/>
                  </a:lnTo>
                  <a:lnTo>
                    <a:pt x="887" y="54"/>
                  </a:lnTo>
                  <a:lnTo>
                    <a:pt x="889" y="54"/>
                  </a:lnTo>
                  <a:lnTo>
                    <a:pt x="889" y="55"/>
                  </a:lnTo>
                  <a:lnTo>
                    <a:pt x="890" y="55"/>
                  </a:lnTo>
                  <a:lnTo>
                    <a:pt x="890" y="57"/>
                  </a:lnTo>
                  <a:lnTo>
                    <a:pt x="892" y="57"/>
                  </a:lnTo>
                  <a:lnTo>
                    <a:pt x="893" y="57"/>
                  </a:lnTo>
                  <a:lnTo>
                    <a:pt x="893" y="58"/>
                  </a:lnTo>
                  <a:lnTo>
                    <a:pt x="892" y="58"/>
                  </a:lnTo>
                  <a:lnTo>
                    <a:pt x="892" y="60"/>
                  </a:lnTo>
                  <a:lnTo>
                    <a:pt x="892" y="61"/>
                  </a:lnTo>
                  <a:lnTo>
                    <a:pt x="892" y="63"/>
                  </a:lnTo>
                  <a:lnTo>
                    <a:pt x="890" y="63"/>
                  </a:lnTo>
                  <a:lnTo>
                    <a:pt x="890" y="64"/>
                  </a:lnTo>
                  <a:lnTo>
                    <a:pt x="889" y="66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9" y="69"/>
                  </a:lnTo>
                  <a:lnTo>
                    <a:pt x="889" y="70"/>
                  </a:lnTo>
                  <a:lnTo>
                    <a:pt x="889" y="71"/>
                  </a:lnTo>
                  <a:lnTo>
                    <a:pt x="887" y="71"/>
                  </a:lnTo>
                  <a:lnTo>
                    <a:pt x="886" y="71"/>
                  </a:lnTo>
                  <a:lnTo>
                    <a:pt x="886" y="73"/>
                  </a:lnTo>
                  <a:lnTo>
                    <a:pt x="886" y="74"/>
                  </a:lnTo>
                  <a:lnTo>
                    <a:pt x="886" y="76"/>
                  </a:lnTo>
                  <a:lnTo>
                    <a:pt x="884" y="76"/>
                  </a:lnTo>
                  <a:lnTo>
                    <a:pt x="886" y="76"/>
                  </a:lnTo>
                  <a:lnTo>
                    <a:pt x="886" y="77"/>
                  </a:lnTo>
                  <a:lnTo>
                    <a:pt x="887" y="77"/>
                  </a:lnTo>
                  <a:lnTo>
                    <a:pt x="887" y="79"/>
                  </a:lnTo>
                  <a:lnTo>
                    <a:pt x="889" y="79"/>
                  </a:lnTo>
                  <a:lnTo>
                    <a:pt x="890" y="80"/>
                  </a:lnTo>
                  <a:lnTo>
                    <a:pt x="890" y="82"/>
                  </a:lnTo>
                  <a:lnTo>
                    <a:pt x="890" y="83"/>
                  </a:lnTo>
                  <a:lnTo>
                    <a:pt x="892" y="85"/>
                  </a:lnTo>
                  <a:lnTo>
                    <a:pt x="892" y="86"/>
                  </a:lnTo>
                  <a:lnTo>
                    <a:pt x="892" y="88"/>
                  </a:lnTo>
                  <a:lnTo>
                    <a:pt x="890" y="88"/>
                  </a:lnTo>
                  <a:lnTo>
                    <a:pt x="890" y="89"/>
                  </a:lnTo>
                  <a:lnTo>
                    <a:pt x="892" y="91"/>
                  </a:lnTo>
                  <a:lnTo>
                    <a:pt x="893" y="91"/>
                  </a:lnTo>
                  <a:lnTo>
                    <a:pt x="893" y="92"/>
                  </a:lnTo>
                  <a:lnTo>
                    <a:pt x="893" y="93"/>
                  </a:lnTo>
                  <a:lnTo>
                    <a:pt x="893" y="95"/>
                  </a:lnTo>
                  <a:lnTo>
                    <a:pt x="893" y="96"/>
                  </a:lnTo>
                  <a:lnTo>
                    <a:pt x="892" y="96"/>
                  </a:lnTo>
                  <a:lnTo>
                    <a:pt x="892" y="98"/>
                  </a:lnTo>
                  <a:lnTo>
                    <a:pt x="893" y="99"/>
                  </a:lnTo>
                  <a:lnTo>
                    <a:pt x="894" y="101"/>
                  </a:lnTo>
                  <a:lnTo>
                    <a:pt x="894" y="102"/>
                  </a:lnTo>
                  <a:lnTo>
                    <a:pt x="894" y="104"/>
                  </a:lnTo>
                  <a:lnTo>
                    <a:pt x="893" y="104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2" y="107"/>
                  </a:lnTo>
                  <a:lnTo>
                    <a:pt x="893" y="107"/>
                  </a:lnTo>
                  <a:lnTo>
                    <a:pt x="893" y="108"/>
                  </a:lnTo>
                  <a:lnTo>
                    <a:pt x="893" y="110"/>
                  </a:lnTo>
                  <a:lnTo>
                    <a:pt x="893" y="111"/>
                  </a:lnTo>
                  <a:lnTo>
                    <a:pt x="893" y="113"/>
                  </a:lnTo>
                  <a:lnTo>
                    <a:pt x="894" y="113"/>
                  </a:lnTo>
                  <a:lnTo>
                    <a:pt x="894" y="114"/>
                  </a:lnTo>
                  <a:lnTo>
                    <a:pt x="894" y="115"/>
                  </a:lnTo>
                  <a:lnTo>
                    <a:pt x="894" y="117"/>
                  </a:lnTo>
                  <a:lnTo>
                    <a:pt x="894" y="118"/>
                  </a:lnTo>
                  <a:lnTo>
                    <a:pt x="893" y="120"/>
                  </a:lnTo>
                  <a:lnTo>
                    <a:pt x="893" y="121"/>
                  </a:lnTo>
                  <a:lnTo>
                    <a:pt x="892" y="121"/>
                  </a:lnTo>
                  <a:lnTo>
                    <a:pt x="890" y="121"/>
                  </a:lnTo>
                  <a:lnTo>
                    <a:pt x="890" y="123"/>
                  </a:lnTo>
                  <a:lnTo>
                    <a:pt x="889" y="124"/>
                  </a:lnTo>
                  <a:lnTo>
                    <a:pt x="887" y="126"/>
                  </a:lnTo>
                  <a:lnTo>
                    <a:pt x="886" y="126"/>
                  </a:lnTo>
                  <a:lnTo>
                    <a:pt x="884" y="127"/>
                  </a:lnTo>
                  <a:lnTo>
                    <a:pt x="883" y="127"/>
                  </a:lnTo>
                  <a:lnTo>
                    <a:pt x="883" y="129"/>
                  </a:lnTo>
                  <a:lnTo>
                    <a:pt x="881" y="129"/>
                  </a:lnTo>
                  <a:lnTo>
                    <a:pt x="881" y="130"/>
                  </a:lnTo>
                  <a:lnTo>
                    <a:pt x="880" y="130"/>
                  </a:lnTo>
                  <a:lnTo>
                    <a:pt x="880" y="132"/>
                  </a:lnTo>
                  <a:lnTo>
                    <a:pt x="880" y="133"/>
                  </a:lnTo>
                  <a:lnTo>
                    <a:pt x="878" y="133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5" y="135"/>
                  </a:lnTo>
                  <a:lnTo>
                    <a:pt x="875" y="136"/>
                  </a:lnTo>
                  <a:lnTo>
                    <a:pt x="875" y="138"/>
                  </a:lnTo>
                  <a:lnTo>
                    <a:pt x="875" y="139"/>
                  </a:lnTo>
                  <a:lnTo>
                    <a:pt x="875" y="140"/>
                  </a:lnTo>
                  <a:lnTo>
                    <a:pt x="875" y="142"/>
                  </a:lnTo>
                  <a:lnTo>
                    <a:pt x="874" y="142"/>
                  </a:lnTo>
                  <a:lnTo>
                    <a:pt x="874" y="143"/>
                  </a:lnTo>
                  <a:lnTo>
                    <a:pt x="874" y="145"/>
                  </a:lnTo>
                  <a:lnTo>
                    <a:pt x="874" y="146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5" y="149"/>
                  </a:lnTo>
                  <a:lnTo>
                    <a:pt x="877" y="149"/>
                  </a:lnTo>
                  <a:lnTo>
                    <a:pt x="878" y="149"/>
                  </a:lnTo>
                  <a:lnTo>
                    <a:pt x="880" y="149"/>
                  </a:lnTo>
                  <a:lnTo>
                    <a:pt x="881" y="149"/>
                  </a:lnTo>
                  <a:lnTo>
                    <a:pt x="883" y="149"/>
                  </a:lnTo>
                  <a:lnTo>
                    <a:pt x="883" y="148"/>
                  </a:lnTo>
                  <a:lnTo>
                    <a:pt x="884" y="148"/>
                  </a:lnTo>
                  <a:lnTo>
                    <a:pt x="884" y="146"/>
                  </a:lnTo>
                  <a:lnTo>
                    <a:pt x="886" y="146"/>
                  </a:lnTo>
                  <a:lnTo>
                    <a:pt x="887" y="145"/>
                  </a:lnTo>
                  <a:lnTo>
                    <a:pt x="889" y="145"/>
                  </a:lnTo>
                  <a:lnTo>
                    <a:pt x="890" y="145"/>
                  </a:lnTo>
                  <a:lnTo>
                    <a:pt x="890" y="143"/>
                  </a:lnTo>
                  <a:lnTo>
                    <a:pt x="892" y="143"/>
                  </a:lnTo>
                  <a:lnTo>
                    <a:pt x="893" y="145"/>
                  </a:lnTo>
                  <a:lnTo>
                    <a:pt x="894" y="146"/>
                  </a:lnTo>
                  <a:lnTo>
                    <a:pt x="896" y="146"/>
                  </a:lnTo>
                  <a:lnTo>
                    <a:pt x="897" y="146"/>
                  </a:lnTo>
                  <a:lnTo>
                    <a:pt x="899" y="146"/>
                  </a:lnTo>
                  <a:lnTo>
                    <a:pt x="900" y="146"/>
                  </a:lnTo>
                  <a:lnTo>
                    <a:pt x="902" y="145"/>
                  </a:lnTo>
                  <a:lnTo>
                    <a:pt x="903" y="143"/>
                  </a:lnTo>
                  <a:lnTo>
                    <a:pt x="903" y="142"/>
                  </a:lnTo>
                  <a:lnTo>
                    <a:pt x="905" y="142"/>
                  </a:lnTo>
                  <a:lnTo>
                    <a:pt x="906" y="143"/>
                  </a:lnTo>
                  <a:lnTo>
                    <a:pt x="908" y="143"/>
                  </a:lnTo>
                  <a:lnTo>
                    <a:pt x="908" y="145"/>
                  </a:lnTo>
                  <a:lnTo>
                    <a:pt x="909" y="145"/>
                  </a:lnTo>
                  <a:lnTo>
                    <a:pt x="909" y="146"/>
                  </a:lnTo>
                  <a:lnTo>
                    <a:pt x="911" y="148"/>
                  </a:lnTo>
                  <a:lnTo>
                    <a:pt x="911" y="149"/>
                  </a:lnTo>
                  <a:lnTo>
                    <a:pt x="912" y="149"/>
                  </a:lnTo>
                  <a:lnTo>
                    <a:pt x="912" y="151"/>
                  </a:lnTo>
                  <a:lnTo>
                    <a:pt x="912" y="152"/>
                  </a:lnTo>
                  <a:lnTo>
                    <a:pt x="914" y="152"/>
                  </a:lnTo>
                  <a:lnTo>
                    <a:pt x="914" y="154"/>
                  </a:lnTo>
                  <a:lnTo>
                    <a:pt x="915" y="155"/>
                  </a:lnTo>
                  <a:lnTo>
                    <a:pt x="915" y="157"/>
                  </a:lnTo>
                  <a:lnTo>
                    <a:pt x="917" y="157"/>
                  </a:lnTo>
                  <a:lnTo>
                    <a:pt x="917" y="158"/>
                  </a:lnTo>
                  <a:lnTo>
                    <a:pt x="918" y="158"/>
                  </a:lnTo>
                  <a:lnTo>
                    <a:pt x="918" y="160"/>
                  </a:lnTo>
                  <a:lnTo>
                    <a:pt x="918" y="161"/>
                  </a:lnTo>
                  <a:lnTo>
                    <a:pt x="918" y="162"/>
                  </a:lnTo>
                  <a:lnTo>
                    <a:pt x="918" y="164"/>
                  </a:lnTo>
                  <a:lnTo>
                    <a:pt x="918" y="165"/>
                  </a:lnTo>
                  <a:lnTo>
                    <a:pt x="918" y="167"/>
                  </a:lnTo>
                  <a:lnTo>
                    <a:pt x="918" y="168"/>
                  </a:lnTo>
                  <a:lnTo>
                    <a:pt x="918" y="170"/>
                  </a:lnTo>
                  <a:lnTo>
                    <a:pt x="919" y="171"/>
                  </a:lnTo>
                  <a:lnTo>
                    <a:pt x="918" y="171"/>
                  </a:lnTo>
                  <a:lnTo>
                    <a:pt x="919" y="171"/>
                  </a:lnTo>
                  <a:lnTo>
                    <a:pt x="919" y="173"/>
                  </a:lnTo>
                  <a:lnTo>
                    <a:pt x="919" y="174"/>
                  </a:lnTo>
                  <a:lnTo>
                    <a:pt x="919" y="176"/>
                  </a:lnTo>
                  <a:lnTo>
                    <a:pt x="919" y="177"/>
                  </a:lnTo>
                  <a:lnTo>
                    <a:pt x="921" y="177"/>
                  </a:lnTo>
                  <a:lnTo>
                    <a:pt x="921" y="179"/>
                  </a:lnTo>
                  <a:lnTo>
                    <a:pt x="921" y="180"/>
                  </a:lnTo>
                  <a:lnTo>
                    <a:pt x="921" y="182"/>
                  </a:lnTo>
                  <a:lnTo>
                    <a:pt x="921" y="183"/>
                  </a:lnTo>
                  <a:lnTo>
                    <a:pt x="921" y="185"/>
                  </a:lnTo>
                  <a:lnTo>
                    <a:pt x="919" y="186"/>
                  </a:lnTo>
                  <a:lnTo>
                    <a:pt x="919" y="187"/>
                  </a:lnTo>
                  <a:lnTo>
                    <a:pt x="919" y="189"/>
                  </a:lnTo>
                  <a:lnTo>
                    <a:pt x="919" y="190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19" y="195"/>
                  </a:lnTo>
                  <a:lnTo>
                    <a:pt x="918" y="195"/>
                  </a:lnTo>
                  <a:lnTo>
                    <a:pt x="918" y="196"/>
                  </a:lnTo>
                  <a:lnTo>
                    <a:pt x="918" y="198"/>
                  </a:lnTo>
                  <a:lnTo>
                    <a:pt x="918" y="199"/>
                  </a:lnTo>
                  <a:lnTo>
                    <a:pt x="918" y="201"/>
                  </a:lnTo>
                  <a:lnTo>
                    <a:pt x="918" y="202"/>
                  </a:lnTo>
                  <a:lnTo>
                    <a:pt x="918" y="204"/>
                  </a:lnTo>
                  <a:lnTo>
                    <a:pt x="918" y="205"/>
                  </a:lnTo>
                  <a:lnTo>
                    <a:pt x="918" y="207"/>
                  </a:lnTo>
                  <a:lnTo>
                    <a:pt x="918" y="208"/>
                  </a:lnTo>
                  <a:lnTo>
                    <a:pt x="917" y="208"/>
                  </a:lnTo>
                  <a:lnTo>
                    <a:pt x="917" y="209"/>
                  </a:lnTo>
                  <a:lnTo>
                    <a:pt x="917" y="211"/>
                  </a:lnTo>
                  <a:lnTo>
                    <a:pt x="917" y="212"/>
                  </a:lnTo>
                  <a:lnTo>
                    <a:pt x="917" y="214"/>
                  </a:lnTo>
                  <a:lnTo>
                    <a:pt x="917" y="215"/>
                  </a:lnTo>
                  <a:lnTo>
                    <a:pt x="915" y="215"/>
                  </a:lnTo>
                  <a:lnTo>
                    <a:pt x="915" y="217"/>
                  </a:lnTo>
                  <a:lnTo>
                    <a:pt x="915" y="218"/>
                  </a:lnTo>
                  <a:lnTo>
                    <a:pt x="915" y="220"/>
                  </a:lnTo>
                  <a:lnTo>
                    <a:pt x="915" y="221"/>
                  </a:lnTo>
                  <a:lnTo>
                    <a:pt x="914" y="223"/>
                  </a:lnTo>
                  <a:lnTo>
                    <a:pt x="914" y="224"/>
                  </a:lnTo>
                  <a:lnTo>
                    <a:pt x="912" y="224"/>
                  </a:lnTo>
                  <a:lnTo>
                    <a:pt x="912" y="226"/>
                  </a:lnTo>
                  <a:lnTo>
                    <a:pt x="912" y="227"/>
                  </a:lnTo>
                  <a:lnTo>
                    <a:pt x="912" y="229"/>
                  </a:lnTo>
                  <a:lnTo>
                    <a:pt x="911" y="229"/>
                  </a:lnTo>
                  <a:lnTo>
                    <a:pt x="911" y="230"/>
                  </a:lnTo>
                  <a:lnTo>
                    <a:pt x="911" y="231"/>
                  </a:lnTo>
                  <a:lnTo>
                    <a:pt x="909" y="231"/>
                  </a:lnTo>
                  <a:lnTo>
                    <a:pt x="909" y="233"/>
                  </a:lnTo>
                  <a:lnTo>
                    <a:pt x="909" y="234"/>
                  </a:lnTo>
                  <a:lnTo>
                    <a:pt x="909" y="236"/>
                  </a:lnTo>
                  <a:lnTo>
                    <a:pt x="908" y="236"/>
                  </a:lnTo>
                  <a:lnTo>
                    <a:pt x="908" y="237"/>
                  </a:lnTo>
                  <a:lnTo>
                    <a:pt x="909" y="239"/>
                  </a:lnTo>
                  <a:lnTo>
                    <a:pt x="908" y="240"/>
                  </a:lnTo>
                  <a:lnTo>
                    <a:pt x="908" y="242"/>
                  </a:lnTo>
                  <a:lnTo>
                    <a:pt x="908" y="243"/>
                  </a:lnTo>
                  <a:lnTo>
                    <a:pt x="906" y="245"/>
                  </a:lnTo>
                  <a:lnTo>
                    <a:pt x="906" y="246"/>
                  </a:lnTo>
                  <a:lnTo>
                    <a:pt x="905" y="248"/>
                  </a:lnTo>
                  <a:lnTo>
                    <a:pt x="905" y="249"/>
                  </a:lnTo>
                  <a:lnTo>
                    <a:pt x="903" y="249"/>
                  </a:lnTo>
                  <a:lnTo>
                    <a:pt x="903" y="251"/>
                  </a:lnTo>
                  <a:lnTo>
                    <a:pt x="902" y="252"/>
                  </a:lnTo>
                  <a:lnTo>
                    <a:pt x="902" y="254"/>
                  </a:lnTo>
                  <a:lnTo>
                    <a:pt x="902" y="255"/>
                  </a:lnTo>
                  <a:lnTo>
                    <a:pt x="902" y="256"/>
                  </a:lnTo>
                  <a:lnTo>
                    <a:pt x="902" y="258"/>
                  </a:lnTo>
                  <a:lnTo>
                    <a:pt x="903" y="258"/>
                  </a:lnTo>
                  <a:lnTo>
                    <a:pt x="903" y="259"/>
                  </a:lnTo>
                  <a:lnTo>
                    <a:pt x="905" y="259"/>
                  </a:lnTo>
                  <a:lnTo>
                    <a:pt x="905" y="261"/>
                  </a:lnTo>
                  <a:lnTo>
                    <a:pt x="905" y="262"/>
                  </a:lnTo>
                  <a:lnTo>
                    <a:pt x="905" y="264"/>
                  </a:lnTo>
                  <a:lnTo>
                    <a:pt x="903" y="264"/>
                  </a:lnTo>
                  <a:lnTo>
                    <a:pt x="903" y="265"/>
                  </a:lnTo>
                  <a:lnTo>
                    <a:pt x="903" y="267"/>
                  </a:lnTo>
                  <a:lnTo>
                    <a:pt x="902" y="268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0" y="271"/>
                  </a:lnTo>
                  <a:lnTo>
                    <a:pt x="900" y="273"/>
                  </a:lnTo>
                  <a:lnTo>
                    <a:pt x="900" y="274"/>
                  </a:lnTo>
                  <a:lnTo>
                    <a:pt x="900" y="276"/>
                  </a:lnTo>
                  <a:lnTo>
                    <a:pt x="902" y="276"/>
                  </a:lnTo>
                  <a:lnTo>
                    <a:pt x="902" y="277"/>
                  </a:lnTo>
                  <a:lnTo>
                    <a:pt x="902" y="278"/>
                  </a:lnTo>
                  <a:lnTo>
                    <a:pt x="902" y="280"/>
                  </a:lnTo>
                  <a:lnTo>
                    <a:pt x="903" y="280"/>
                  </a:lnTo>
                  <a:lnTo>
                    <a:pt x="903" y="281"/>
                  </a:lnTo>
                  <a:lnTo>
                    <a:pt x="902" y="281"/>
                  </a:lnTo>
                  <a:lnTo>
                    <a:pt x="902" y="283"/>
                  </a:lnTo>
                  <a:lnTo>
                    <a:pt x="903" y="283"/>
                  </a:lnTo>
                  <a:lnTo>
                    <a:pt x="903" y="284"/>
                  </a:lnTo>
                  <a:lnTo>
                    <a:pt x="903" y="286"/>
                  </a:lnTo>
                  <a:lnTo>
                    <a:pt x="903" y="287"/>
                  </a:lnTo>
                  <a:lnTo>
                    <a:pt x="903" y="289"/>
                  </a:lnTo>
                  <a:lnTo>
                    <a:pt x="903" y="290"/>
                  </a:lnTo>
                  <a:lnTo>
                    <a:pt x="905" y="290"/>
                  </a:lnTo>
                  <a:lnTo>
                    <a:pt x="903" y="292"/>
                  </a:lnTo>
                  <a:lnTo>
                    <a:pt x="903" y="293"/>
                  </a:lnTo>
                  <a:lnTo>
                    <a:pt x="905" y="293"/>
                  </a:lnTo>
                  <a:lnTo>
                    <a:pt x="905" y="295"/>
                  </a:lnTo>
                  <a:lnTo>
                    <a:pt x="905" y="296"/>
                  </a:lnTo>
                  <a:lnTo>
                    <a:pt x="906" y="296"/>
                  </a:lnTo>
                  <a:lnTo>
                    <a:pt x="906" y="298"/>
                  </a:lnTo>
                  <a:lnTo>
                    <a:pt x="906" y="299"/>
                  </a:lnTo>
                  <a:lnTo>
                    <a:pt x="906" y="300"/>
                  </a:lnTo>
                  <a:lnTo>
                    <a:pt x="906" y="302"/>
                  </a:lnTo>
                  <a:lnTo>
                    <a:pt x="908" y="303"/>
                  </a:lnTo>
                  <a:lnTo>
                    <a:pt x="908" y="305"/>
                  </a:lnTo>
                  <a:lnTo>
                    <a:pt x="908" y="306"/>
                  </a:lnTo>
                  <a:lnTo>
                    <a:pt x="908" y="308"/>
                  </a:lnTo>
                  <a:lnTo>
                    <a:pt x="908" y="309"/>
                  </a:lnTo>
                  <a:lnTo>
                    <a:pt x="908" y="311"/>
                  </a:lnTo>
                  <a:lnTo>
                    <a:pt x="909" y="311"/>
                  </a:lnTo>
                  <a:lnTo>
                    <a:pt x="909" y="312"/>
                  </a:lnTo>
                  <a:lnTo>
                    <a:pt x="909" y="314"/>
                  </a:lnTo>
                  <a:lnTo>
                    <a:pt x="911" y="314"/>
                  </a:lnTo>
                  <a:lnTo>
                    <a:pt x="911" y="315"/>
                  </a:lnTo>
                  <a:lnTo>
                    <a:pt x="911" y="317"/>
                  </a:lnTo>
                  <a:lnTo>
                    <a:pt x="912" y="317"/>
                  </a:lnTo>
                  <a:lnTo>
                    <a:pt x="912" y="318"/>
                  </a:lnTo>
                  <a:lnTo>
                    <a:pt x="914" y="320"/>
                  </a:lnTo>
                  <a:lnTo>
                    <a:pt x="914" y="321"/>
                  </a:lnTo>
                  <a:lnTo>
                    <a:pt x="914" y="323"/>
                  </a:lnTo>
                  <a:lnTo>
                    <a:pt x="914" y="324"/>
                  </a:lnTo>
                  <a:lnTo>
                    <a:pt x="915" y="324"/>
                  </a:lnTo>
                  <a:lnTo>
                    <a:pt x="915" y="325"/>
                  </a:lnTo>
                  <a:lnTo>
                    <a:pt x="917" y="327"/>
                  </a:lnTo>
                  <a:lnTo>
                    <a:pt x="918" y="328"/>
                  </a:lnTo>
                  <a:lnTo>
                    <a:pt x="919" y="330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2" y="333"/>
                  </a:lnTo>
                  <a:lnTo>
                    <a:pt x="922" y="334"/>
                  </a:lnTo>
                  <a:lnTo>
                    <a:pt x="922" y="336"/>
                  </a:lnTo>
                  <a:lnTo>
                    <a:pt x="924" y="339"/>
                  </a:lnTo>
                  <a:lnTo>
                    <a:pt x="924" y="340"/>
                  </a:lnTo>
                  <a:lnTo>
                    <a:pt x="925" y="342"/>
                  </a:lnTo>
                  <a:lnTo>
                    <a:pt x="925" y="343"/>
                  </a:lnTo>
                  <a:lnTo>
                    <a:pt x="925" y="345"/>
                  </a:lnTo>
                  <a:lnTo>
                    <a:pt x="927" y="346"/>
                  </a:lnTo>
                  <a:lnTo>
                    <a:pt x="927" y="347"/>
                  </a:lnTo>
                  <a:lnTo>
                    <a:pt x="927" y="349"/>
                  </a:lnTo>
                  <a:lnTo>
                    <a:pt x="927" y="350"/>
                  </a:lnTo>
                  <a:lnTo>
                    <a:pt x="928" y="350"/>
                  </a:lnTo>
                  <a:lnTo>
                    <a:pt x="928" y="352"/>
                  </a:lnTo>
                  <a:lnTo>
                    <a:pt x="928" y="353"/>
                  </a:lnTo>
                  <a:lnTo>
                    <a:pt x="930" y="355"/>
                  </a:lnTo>
                  <a:lnTo>
                    <a:pt x="931" y="356"/>
                  </a:lnTo>
                  <a:lnTo>
                    <a:pt x="931" y="358"/>
                  </a:lnTo>
                  <a:lnTo>
                    <a:pt x="933" y="359"/>
                  </a:lnTo>
                  <a:lnTo>
                    <a:pt x="933" y="361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65"/>
                  </a:lnTo>
                  <a:lnTo>
                    <a:pt x="934" y="367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4" y="371"/>
                  </a:lnTo>
                  <a:lnTo>
                    <a:pt x="934" y="372"/>
                  </a:lnTo>
                  <a:lnTo>
                    <a:pt x="936" y="374"/>
                  </a:lnTo>
                  <a:lnTo>
                    <a:pt x="936" y="375"/>
                  </a:lnTo>
                  <a:lnTo>
                    <a:pt x="937" y="375"/>
                  </a:lnTo>
                  <a:lnTo>
                    <a:pt x="937" y="377"/>
                  </a:lnTo>
                  <a:lnTo>
                    <a:pt x="937" y="378"/>
                  </a:lnTo>
                  <a:lnTo>
                    <a:pt x="939" y="380"/>
                  </a:lnTo>
                  <a:lnTo>
                    <a:pt x="939" y="381"/>
                  </a:lnTo>
                  <a:lnTo>
                    <a:pt x="940" y="381"/>
                  </a:lnTo>
                  <a:lnTo>
                    <a:pt x="940" y="383"/>
                  </a:lnTo>
                  <a:lnTo>
                    <a:pt x="941" y="383"/>
                  </a:lnTo>
                  <a:lnTo>
                    <a:pt x="943" y="384"/>
                  </a:lnTo>
                  <a:lnTo>
                    <a:pt x="943" y="386"/>
                  </a:lnTo>
                  <a:lnTo>
                    <a:pt x="944" y="386"/>
                  </a:lnTo>
                  <a:lnTo>
                    <a:pt x="944" y="387"/>
                  </a:lnTo>
                  <a:lnTo>
                    <a:pt x="946" y="387"/>
                  </a:lnTo>
                  <a:lnTo>
                    <a:pt x="946" y="389"/>
                  </a:lnTo>
                  <a:lnTo>
                    <a:pt x="947" y="389"/>
                  </a:lnTo>
                  <a:lnTo>
                    <a:pt x="949" y="390"/>
                  </a:lnTo>
                  <a:lnTo>
                    <a:pt x="949" y="392"/>
                  </a:lnTo>
                  <a:lnTo>
                    <a:pt x="950" y="392"/>
                  </a:lnTo>
                  <a:lnTo>
                    <a:pt x="950" y="393"/>
                  </a:lnTo>
                  <a:lnTo>
                    <a:pt x="952" y="393"/>
                  </a:lnTo>
                  <a:lnTo>
                    <a:pt x="952" y="394"/>
                  </a:lnTo>
                  <a:lnTo>
                    <a:pt x="952" y="396"/>
                  </a:lnTo>
                  <a:lnTo>
                    <a:pt x="952" y="397"/>
                  </a:lnTo>
                  <a:lnTo>
                    <a:pt x="952" y="399"/>
                  </a:lnTo>
                  <a:lnTo>
                    <a:pt x="952" y="400"/>
                  </a:lnTo>
                  <a:lnTo>
                    <a:pt x="952" y="402"/>
                  </a:lnTo>
                  <a:lnTo>
                    <a:pt x="952" y="403"/>
                  </a:lnTo>
                  <a:lnTo>
                    <a:pt x="952" y="405"/>
                  </a:lnTo>
                  <a:lnTo>
                    <a:pt x="952" y="406"/>
                  </a:lnTo>
                  <a:lnTo>
                    <a:pt x="952" y="408"/>
                  </a:lnTo>
                  <a:lnTo>
                    <a:pt x="953" y="409"/>
                  </a:lnTo>
                  <a:lnTo>
                    <a:pt x="953" y="411"/>
                  </a:lnTo>
                  <a:lnTo>
                    <a:pt x="952" y="412"/>
                  </a:lnTo>
                  <a:lnTo>
                    <a:pt x="952" y="414"/>
                  </a:lnTo>
                  <a:lnTo>
                    <a:pt x="952" y="415"/>
                  </a:lnTo>
                  <a:lnTo>
                    <a:pt x="952" y="416"/>
                  </a:lnTo>
                  <a:lnTo>
                    <a:pt x="952" y="418"/>
                  </a:lnTo>
                  <a:lnTo>
                    <a:pt x="952" y="419"/>
                  </a:lnTo>
                  <a:lnTo>
                    <a:pt x="952" y="421"/>
                  </a:lnTo>
                  <a:lnTo>
                    <a:pt x="952" y="422"/>
                  </a:lnTo>
                  <a:lnTo>
                    <a:pt x="953" y="424"/>
                  </a:lnTo>
                  <a:lnTo>
                    <a:pt x="952" y="424"/>
                  </a:lnTo>
                  <a:lnTo>
                    <a:pt x="952" y="425"/>
                  </a:lnTo>
                  <a:lnTo>
                    <a:pt x="952" y="427"/>
                  </a:lnTo>
                  <a:lnTo>
                    <a:pt x="952" y="428"/>
                  </a:lnTo>
                  <a:lnTo>
                    <a:pt x="950" y="430"/>
                  </a:lnTo>
                  <a:lnTo>
                    <a:pt x="950" y="431"/>
                  </a:lnTo>
                  <a:lnTo>
                    <a:pt x="952" y="433"/>
                  </a:lnTo>
                  <a:lnTo>
                    <a:pt x="952" y="436"/>
                  </a:lnTo>
                  <a:lnTo>
                    <a:pt x="952" y="437"/>
                  </a:lnTo>
                  <a:lnTo>
                    <a:pt x="952" y="440"/>
                  </a:lnTo>
                  <a:lnTo>
                    <a:pt x="952" y="441"/>
                  </a:lnTo>
                  <a:lnTo>
                    <a:pt x="950" y="443"/>
                  </a:lnTo>
                  <a:lnTo>
                    <a:pt x="950" y="444"/>
                  </a:lnTo>
                  <a:lnTo>
                    <a:pt x="949" y="446"/>
                  </a:lnTo>
                  <a:lnTo>
                    <a:pt x="949" y="447"/>
                  </a:lnTo>
                  <a:lnTo>
                    <a:pt x="947" y="449"/>
                  </a:lnTo>
                  <a:lnTo>
                    <a:pt x="946" y="450"/>
                  </a:lnTo>
                  <a:lnTo>
                    <a:pt x="944" y="452"/>
                  </a:lnTo>
                  <a:lnTo>
                    <a:pt x="944" y="453"/>
                  </a:lnTo>
                  <a:lnTo>
                    <a:pt x="943" y="455"/>
                  </a:lnTo>
                  <a:lnTo>
                    <a:pt x="943" y="456"/>
                  </a:lnTo>
                  <a:lnTo>
                    <a:pt x="943" y="458"/>
                  </a:lnTo>
                  <a:lnTo>
                    <a:pt x="943" y="459"/>
                  </a:lnTo>
                  <a:lnTo>
                    <a:pt x="943" y="461"/>
                  </a:lnTo>
                  <a:lnTo>
                    <a:pt x="941" y="462"/>
                  </a:lnTo>
                  <a:lnTo>
                    <a:pt x="941" y="463"/>
                  </a:lnTo>
                  <a:lnTo>
                    <a:pt x="941" y="465"/>
                  </a:lnTo>
                  <a:lnTo>
                    <a:pt x="940" y="465"/>
                  </a:lnTo>
                  <a:lnTo>
                    <a:pt x="940" y="466"/>
                  </a:lnTo>
                  <a:lnTo>
                    <a:pt x="940" y="468"/>
                  </a:lnTo>
                  <a:lnTo>
                    <a:pt x="939" y="468"/>
                  </a:lnTo>
                  <a:lnTo>
                    <a:pt x="939" y="469"/>
                  </a:lnTo>
                  <a:lnTo>
                    <a:pt x="937" y="469"/>
                  </a:lnTo>
                  <a:lnTo>
                    <a:pt x="937" y="471"/>
                  </a:lnTo>
                  <a:lnTo>
                    <a:pt x="936" y="471"/>
                  </a:lnTo>
                  <a:lnTo>
                    <a:pt x="936" y="472"/>
                  </a:lnTo>
                  <a:lnTo>
                    <a:pt x="934" y="474"/>
                  </a:lnTo>
                  <a:lnTo>
                    <a:pt x="934" y="475"/>
                  </a:lnTo>
                  <a:lnTo>
                    <a:pt x="934" y="477"/>
                  </a:lnTo>
                  <a:lnTo>
                    <a:pt x="934" y="478"/>
                  </a:lnTo>
                  <a:lnTo>
                    <a:pt x="936" y="480"/>
                  </a:lnTo>
                  <a:lnTo>
                    <a:pt x="934" y="481"/>
                  </a:lnTo>
                  <a:lnTo>
                    <a:pt x="934" y="483"/>
                  </a:lnTo>
                  <a:lnTo>
                    <a:pt x="934" y="484"/>
                  </a:lnTo>
                  <a:lnTo>
                    <a:pt x="933" y="484"/>
                  </a:lnTo>
                  <a:lnTo>
                    <a:pt x="933" y="485"/>
                  </a:lnTo>
                  <a:lnTo>
                    <a:pt x="931" y="485"/>
                  </a:lnTo>
                  <a:lnTo>
                    <a:pt x="931" y="487"/>
                  </a:lnTo>
                  <a:lnTo>
                    <a:pt x="930" y="488"/>
                  </a:lnTo>
                  <a:lnTo>
                    <a:pt x="928" y="488"/>
                  </a:lnTo>
                  <a:lnTo>
                    <a:pt x="928" y="490"/>
                  </a:lnTo>
                  <a:lnTo>
                    <a:pt x="927" y="490"/>
                  </a:lnTo>
                  <a:lnTo>
                    <a:pt x="927" y="491"/>
                  </a:lnTo>
                  <a:lnTo>
                    <a:pt x="925" y="491"/>
                  </a:lnTo>
                  <a:lnTo>
                    <a:pt x="925" y="493"/>
                  </a:lnTo>
                  <a:lnTo>
                    <a:pt x="924" y="493"/>
                  </a:lnTo>
                  <a:lnTo>
                    <a:pt x="924" y="494"/>
                  </a:lnTo>
                  <a:lnTo>
                    <a:pt x="922" y="494"/>
                  </a:lnTo>
                  <a:lnTo>
                    <a:pt x="922" y="496"/>
                  </a:lnTo>
                  <a:lnTo>
                    <a:pt x="921" y="497"/>
                  </a:lnTo>
                  <a:lnTo>
                    <a:pt x="921" y="499"/>
                  </a:lnTo>
                  <a:lnTo>
                    <a:pt x="919" y="499"/>
                  </a:lnTo>
                  <a:lnTo>
                    <a:pt x="919" y="500"/>
                  </a:lnTo>
                  <a:lnTo>
                    <a:pt x="919" y="502"/>
                  </a:lnTo>
                  <a:lnTo>
                    <a:pt x="918" y="503"/>
                  </a:lnTo>
                  <a:lnTo>
                    <a:pt x="918" y="505"/>
                  </a:lnTo>
                  <a:lnTo>
                    <a:pt x="918" y="506"/>
                  </a:lnTo>
                  <a:lnTo>
                    <a:pt x="917" y="509"/>
                  </a:lnTo>
                  <a:lnTo>
                    <a:pt x="917" y="510"/>
                  </a:lnTo>
                  <a:lnTo>
                    <a:pt x="917" y="512"/>
                  </a:lnTo>
                  <a:lnTo>
                    <a:pt x="917" y="513"/>
                  </a:lnTo>
                  <a:lnTo>
                    <a:pt x="917" y="515"/>
                  </a:lnTo>
                  <a:lnTo>
                    <a:pt x="917" y="516"/>
                  </a:lnTo>
                  <a:lnTo>
                    <a:pt x="915" y="516"/>
                  </a:lnTo>
                  <a:lnTo>
                    <a:pt x="915" y="518"/>
                  </a:lnTo>
                  <a:lnTo>
                    <a:pt x="915" y="519"/>
                  </a:lnTo>
                  <a:lnTo>
                    <a:pt x="915" y="522"/>
                  </a:lnTo>
                  <a:lnTo>
                    <a:pt x="915" y="524"/>
                  </a:lnTo>
                  <a:lnTo>
                    <a:pt x="915" y="525"/>
                  </a:lnTo>
                  <a:lnTo>
                    <a:pt x="915" y="527"/>
                  </a:lnTo>
                  <a:lnTo>
                    <a:pt x="914" y="528"/>
                  </a:lnTo>
                  <a:lnTo>
                    <a:pt x="914" y="530"/>
                  </a:lnTo>
                  <a:lnTo>
                    <a:pt x="915" y="531"/>
                  </a:lnTo>
                  <a:lnTo>
                    <a:pt x="915" y="532"/>
                  </a:lnTo>
                  <a:lnTo>
                    <a:pt x="915" y="534"/>
                  </a:lnTo>
                  <a:lnTo>
                    <a:pt x="917" y="534"/>
                  </a:lnTo>
                  <a:lnTo>
                    <a:pt x="918" y="534"/>
                  </a:lnTo>
                  <a:lnTo>
                    <a:pt x="918" y="535"/>
                  </a:lnTo>
                  <a:lnTo>
                    <a:pt x="919" y="535"/>
                  </a:lnTo>
                  <a:lnTo>
                    <a:pt x="921" y="535"/>
                  </a:lnTo>
                  <a:lnTo>
                    <a:pt x="922" y="537"/>
                  </a:lnTo>
                  <a:lnTo>
                    <a:pt x="924" y="537"/>
                  </a:lnTo>
                  <a:lnTo>
                    <a:pt x="925" y="537"/>
                  </a:lnTo>
                  <a:lnTo>
                    <a:pt x="927" y="538"/>
                  </a:lnTo>
                  <a:lnTo>
                    <a:pt x="928" y="538"/>
                  </a:lnTo>
                  <a:lnTo>
                    <a:pt x="930" y="538"/>
                  </a:lnTo>
                  <a:lnTo>
                    <a:pt x="930" y="540"/>
                  </a:lnTo>
                  <a:lnTo>
                    <a:pt x="931" y="540"/>
                  </a:lnTo>
                  <a:lnTo>
                    <a:pt x="933" y="540"/>
                  </a:lnTo>
                  <a:lnTo>
                    <a:pt x="934" y="541"/>
                  </a:lnTo>
                  <a:lnTo>
                    <a:pt x="936" y="541"/>
                  </a:lnTo>
                  <a:lnTo>
                    <a:pt x="937" y="541"/>
                  </a:lnTo>
                  <a:lnTo>
                    <a:pt x="937" y="543"/>
                  </a:lnTo>
                  <a:lnTo>
                    <a:pt x="940" y="543"/>
                  </a:lnTo>
                  <a:lnTo>
                    <a:pt x="941" y="544"/>
                  </a:lnTo>
                  <a:lnTo>
                    <a:pt x="941" y="546"/>
                  </a:lnTo>
                  <a:lnTo>
                    <a:pt x="943" y="546"/>
                  </a:lnTo>
                  <a:lnTo>
                    <a:pt x="944" y="547"/>
                  </a:lnTo>
                  <a:lnTo>
                    <a:pt x="946" y="547"/>
                  </a:lnTo>
                  <a:lnTo>
                    <a:pt x="946" y="549"/>
                  </a:lnTo>
                  <a:lnTo>
                    <a:pt x="947" y="549"/>
                  </a:lnTo>
                  <a:lnTo>
                    <a:pt x="947" y="550"/>
                  </a:lnTo>
                  <a:lnTo>
                    <a:pt x="949" y="550"/>
                  </a:lnTo>
                  <a:lnTo>
                    <a:pt x="949" y="552"/>
                  </a:lnTo>
                  <a:lnTo>
                    <a:pt x="950" y="552"/>
                  </a:lnTo>
                  <a:lnTo>
                    <a:pt x="952" y="552"/>
                  </a:lnTo>
                  <a:lnTo>
                    <a:pt x="952" y="553"/>
                  </a:lnTo>
                  <a:lnTo>
                    <a:pt x="953" y="553"/>
                  </a:lnTo>
                  <a:lnTo>
                    <a:pt x="953" y="555"/>
                  </a:lnTo>
                  <a:lnTo>
                    <a:pt x="953" y="556"/>
                  </a:lnTo>
                  <a:lnTo>
                    <a:pt x="955" y="557"/>
                  </a:lnTo>
                  <a:lnTo>
                    <a:pt x="955" y="559"/>
                  </a:lnTo>
                  <a:lnTo>
                    <a:pt x="956" y="559"/>
                  </a:lnTo>
                  <a:lnTo>
                    <a:pt x="956" y="560"/>
                  </a:lnTo>
                  <a:lnTo>
                    <a:pt x="958" y="560"/>
                  </a:lnTo>
                  <a:lnTo>
                    <a:pt x="958" y="562"/>
                  </a:lnTo>
                  <a:lnTo>
                    <a:pt x="959" y="563"/>
                  </a:lnTo>
                  <a:lnTo>
                    <a:pt x="961" y="565"/>
                  </a:lnTo>
                  <a:lnTo>
                    <a:pt x="961" y="566"/>
                  </a:lnTo>
                  <a:lnTo>
                    <a:pt x="962" y="566"/>
                  </a:lnTo>
                  <a:lnTo>
                    <a:pt x="962" y="568"/>
                  </a:lnTo>
                  <a:lnTo>
                    <a:pt x="963" y="568"/>
                  </a:lnTo>
                  <a:lnTo>
                    <a:pt x="963" y="569"/>
                  </a:lnTo>
                  <a:lnTo>
                    <a:pt x="965" y="569"/>
                  </a:lnTo>
                  <a:lnTo>
                    <a:pt x="966" y="571"/>
                  </a:lnTo>
                  <a:lnTo>
                    <a:pt x="968" y="571"/>
                  </a:lnTo>
                  <a:lnTo>
                    <a:pt x="969" y="572"/>
                  </a:lnTo>
                  <a:lnTo>
                    <a:pt x="971" y="574"/>
                  </a:lnTo>
                  <a:lnTo>
                    <a:pt x="972" y="574"/>
                  </a:lnTo>
                  <a:lnTo>
                    <a:pt x="972" y="575"/>
                  </a:lnTo>
                  <a:lnTo>
                    <a:pt x="974" y="575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7" y="578"/>
                  </a:lnTo>
                  <a:lnTo>
                    <a:pt x="977" y="579"/>
                  </a:lnTo>
                  <a:lnTo>
                    <a:pt x="978" y="581"/>
                  </a:lnTo>
                  <a:lnTo>
                    <a:pt x="978" y="582"/>
                  </a:lnTo>
                  <a:lnTo>
                    <a:pt x="980" y="584"/>
                  </a:lnTo>
                  <a:lnTo>
                    <a:pt x="980" y="585"/>
                  </a:lnTo>
                  <a:lnTo>
                    <a:pt x="980" y="587"/>
                  </a:lnTo>
                  <a:lnTo>
                    <a:pt x="980" y="588"/>
                  </a:lnTo>
                  <a:lnTo>
                    <a:pt x="980" y="590"/>
                  </a:lnTo>
                  <a:lnTo>
                    <a:pt x="978" y="591"/>
                  </a:lnTo>
                  <a:lnTo>
                    <a:pt x="978" y="593"/>
                  </a:lnTo>
                  <a:lnTo>
                    <a:pt x="980" y="594"/>
                  </a:lnTo>
                  <a:lnTo>
                    <a:pt x="980" y="596"/>
                  </a:lnTo>
                  <a:lnTo>
                    <a:pt x="980" y="597"/>
                  </a:lnTo>
                  <a:lnTo>
                    <a:pt x="980" y="600"/>
                  </a:lnTo>
                  <a:lnTo>
                    <a:pt x="978" y="601"/>
                  </a:lnTo>
                  <a:lnTo>
                    <a:pt x="978" y="603"/>
                  </a:lnTo>
                  <a:lnTo>
                    <a:pt x="977" y="603"/>
                  </a:lnTo>
                  <a:lnTo>
                    <a:pt x="977" y="604"/>
                  </a:lnTo>
                  <a:lnTo>
                    <a:pt x="977" y="606"/>
                  </a:lnTo>
                  <a:lnTo>
                    <a:pt x="977" y="607"/>
                  </a:lnTo>
                  <a:lnTo>
                    <a:pt x="977" y="609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7" y="610"/>
                  </a:lnTo>
                  <a:lnTo>
                    <a:pt x="977" y="612"/>
                  </a:lnTo>
                  <a:lnTo>
                    <a:pt x="975" y="612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5" y="615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5" y="618"/>
                  </a:lnTo>
                  <a:lnTo>
                    <a:pt x="975" y="619"/>
                  </a:lnTo>
                  <a:lnTo>
                    <a:pt x="975" y="621"/>
                  </a:lnTo>
                  <a:lnTo>
                    <a:pt x="975" y="622"/>
                  </a:lnTo>
                  <a:lnTo>
                    <a:pt x="975" y="624"/>
                  </a:lnTo>
                  <a:lnTo>
                    <a:pt x="977" y="625"/>
                  </a:lnTo>
                  <a:lnTo>
                    <a:pt x="978" y="626"/>
                  </a:lnTo>
                  <a:lnTo>
                    <a:pt x="980" y="626"/>
                  </a:lnTo>
                  <a:lnTo>
                    <a:pt x="980" y="625"/>
                  </a:lnTo>
                  <a:lnTo>
                    <a:pt x="980" y="626"/>
                  </a:lnTo>
                  <a:lnTo>
                    <a:pt x="981" y="626"/>
                  </a:lnTo>
                  <a:lnTo>
                    <a:pt x="981" y="628"/>
                  </a:lnTo>
                  <a:lnTo>
                    <a:pt x="983" y="628"/>
                  </a:lnTo>
                  <a:lnTo>
                    <a:pt x="984" y="628"/>
                  </a:lnTo>
                  <a:lnTo>
                    <a:pt x="984" y="629"/>
                  </a:lnTo>
                  <a:lnTo>
                    <a:pt x="986" y="629"/>
                  </a:lnTo>
                  <a:lnTo>
                    <a:pt x="987" y="629"/>
                  </a:lnTo>
                  <a:lnTo>
                    <a:pt x="987" y="631"/>
                  </a:lnTo>
                  <a:lnTo>
                    <a:pt x="988" y="631"/>
                  </a:lnTo>
                  <a:lnTo>
                    <a:pt x="990" y="631"/>
                  </a:lnTo>
                  <a:lnTo>
                    <a:pt x="990" y="632"/>
                  </a:lnTo>
                  <a:lnTo>
                    <a:pt x="991" y="632"/>
                  </a:lnTo>
                  <a:lnTo>
                    <a:pt x="993" y="632"/>
                  </a:lnTo>
                  <a:lnTo>
                    <a:pt x="993" y="634"/>
                  </a:lnTo>
                  <a:lnTo>
                    <a:pt x="994" y="635"/>
                  </a:lnTo>
                  <a:lnTo>
                    <a:pt x="994" y="637"/>
                  </a:lnTo>
                  <a:lnTo>
                    <a:pt x="996" y="637"/>
                  </a:lnTo>
                  <a:lnTo>
                    <a:pt x="996" y="638"/>
                  </a:lnTo>
                  <a:lnTo>
                    <a:pt x="996" y="640"/>
                  </a:lnTo>
                  <a:lnTo>
                    <a:pt x="996" y="641"/>
                  </a:lnTo>
                  <a:lnTo>
                    <a:pt x="996" y="643"/>
                  </a:lnTo>
                  <a:lnTo>
                    <a:pt x="996" y="644"/>
                  </a:lnTo>
                  <a:lnTo>
                    <a:pt x="994" y="644"/>
                  </a:lnTo>
                  <a:lnTo>
                    <a:pt x="994" y="646"/>
                  </a:lnTo>
                  <a:lnTo>
                    <a:pt x="993" y="647"/>
                  </a:lnTo>
                  <a:lnTo>
                    <a:pt x="991" y="647"/>
                  </a:lnTo>
                  <a:lnTo>
                    <a:pt x="990" y="648"/>
                  </a:lnTo>
                  <a:lnTo>
                    <a:pt x="988" y="648"/>
                  </a:lnTo>
                  <a:lnTo>
                    <a:pt x="988" y="650"/>
                  </a:lnTo>
                  <a:lnTo>
                    <a:pt x="987" y="651"/>
                  </a:lnTo>
                  <a:lnTo>
                    <a:pt x="986" y="651"/>
                  </a:lnTo>
                  <a:lnTo>
                    <a:pt x="984" y="653"/>
                  </a:lnTo>
                  <a:lnTo>
                    <a:pt x="983" y="654"/>
                  </a:lnTo>
                  <a:lnTo>
                    <a:pt x="981" y="654"/>
                  </a:lnTo>
                  <a:lnTo>
                    <a:pt x="981" y="656"/>
                  </a:lnTo>
                  <a:lnTo>
                    <a:pt x="980" y="656"/>
                  </a:lnTo>
                  <a:lnTo>
                    <a:pt x="980" y="657"/>
                  </a:lnTo>
                  <a:lnTo>
                    <a:pt x="980" y="659"/>
                  </a:lnTo>
                  <a:lnTo>
                    <a:pt x="980" y="660"/>
                  </a:lnTo>
                  <a:lnTo>
                    <a:pt x="986" y="670"/>
                  </a:lnTo>
                  <a:lnTo>
                    <a:pt x="986" y="672"/>
                  </a:lnTo>
                  <a:lnTo>
                    <a:pt x="997" y="681"/>
                  </a:lnTo>
                  <a:lnTo>
                    <a:pt x="1010" y="690"/>
                  </a:lnTo>
                  <a:lnTo>
                    <a:pt x="1022" y="700"/>
                  </a:lnTo>
                  <a:lnTo>
                    <a:pt x="1019" y="722"/>
                  </a:lnTo>
                  <a:lnTo>
                    <a:pt x="1022" y="731"/>
                  </a:lnTo>
                  <a:lnTo>
                    <a:pt x="972" y="731"/>
                  </a:lnTo>
                  <a:lnTo>
                    <a:pt x="961" y="731"/>
                  </a:lnTo>
                  <a:lnTo>
                    <a:pt x="896" y="731"/>
                  </a:lnTo>
                  <a:lnTo>
                    <a:pt x="793" y="731"/>
                  </a:lnTo>
                  <a:lnTo>
                    <a:pt x="732" y="731"/>
                  </a:lnTo>
                  <a:lnTo>
                    <a:pt x="724" y="731"/>
                  </a:lnTo>
                  <a:lnTo>
                    <a:pt x="712" y="731"/>
                  </a:lnTo>
                  <a:lnTo>
                    <a:pt x="710" y="731"/>
                  </a:lnTo>
                  <a:lnTo>
                    <a:pt x="705" y="734"/>
                  </a:lnTo>
                  <a:lnTo>
                    <a:pt x="704" y="734"/>
                  </a:lnTo>
                  <a:lnTo>
                    <a:pt x="682" y="740"/>
                  </a:lnTo>
                  <a:lnTo>
                    <a:pt x="680" y="740"/>
                  </a:lnTo>
                  <a:lnTo>
                    <a:pt x="679" y="740"/>
                  </a:lnTo>
                  <a:lnTo>
                    <a:pt x="677" y="740"/>
                  </a:lnTo>
                  <a:lnTo>
                    <a:pt x="677" y="741"/>
                  </a:lnTo>
                  <a:lnTo>
                    <a:pt x="676" y="741"/>
                  </a:lnTo>
                  <a:lnTo>
                    <a:pt x="618" y="770"/>
                  </a:lnTo>
                  <a:lnTo>
                    <a:pt x="617" y="769"/>
                  </a:lnTo>
                  <a:lnTo>
                    <a:pt x="617" y="770"/>
                  </a:lnTo>
                  <a:lnTo>
                    <a:pt x="616" y="770"/>
                  </a:lnTo>
                  <a:lnTo>
                    <a:pt x="614" y="769"/>
                  </a:lnTo>
                  <a:lnTo>
                    <a:pt x="613" y="769"/>
                  </a:lnTo>
                  <a:lnTo>
                    <a:pt x="611" y="767"/>
                  </a:lnTo>
                  <a:lnTo>
                    <a:pt x="610" y="767"/>
                  </a:lnTo>
                  <a:lnTo>
                    <a:pt x="608" y="767"/>
                  </a:lnTo>
                  <a:lnTo>
                    <a:pt x="607" y="767"/>
                  </a:lnTo>
                  <a:lnTo>
                    <a:pt x="605" y="769"/>
                  </a:lnTo>
                  <a:lnTo>
                    <a:pt x="604" y="769"/>
                  </a:lnTo>
                  <a:lnTo>
                    <a:pt x="602" y="769"/>
                  </a:lnTo>
                  <a:lnTo>
                    <a:pt x="601" y="769"/>
                  </a:lnTo>
                  <a:lnTo>
                    <a:pt x="599" y="769"/>
                  </a:lnTo>
                  <a:lnTo>
                    <a:pt x="599" y="770"/>
                  </a:lnTo>
                  <a:lnTo>
                    <a:pt x="598" y="770"/>
                  </a:lnTo>
                  <a:lnTo>
                    <a:pt x="596" y="770"/>
                  </a:lnTo>
                  <a:lnTo>
                    <a:pt x="595" y="770"/>
                  </a:lnTo>
                  <a:lnTo>
                    <a:pt x="595" y="769"/>
                  </a:lnTo>
                  <a:lnTo>
                    <a:pt x="594" y="769"/>
                  </a:lnTo>
                  <a:lnTo>
                    <a:pt x="594" y="770"/>
                  </a:lnTo>
                  <a:lnTo>
                    <a:pt x="592" y="770"/>
                  </a:lnTo>
                  <a:lnTo>
                    <a:pt x="558" y="770"/>
                  </a:lnTo>
                  <a:lnTo>
                    <a:pt x="557" y="770"/>
                  </a:lnTo>
                  <a:lnTo>
                    <a:pt x="557" y="769"/>
                  </a:lnTo>
                  <a:lnTo>
                    <a:pt x="555" y="769"/>
                  </a:lnTo>
                  <a:lnTo>
                    <a:pt x="555" y="767"/>
                  </a:lnTo>
                  <a:lnTo>
                    <a:pt x="554" y="767"/>
                  </a:lnTo>
                  <a:lnTo>
                    <a:pt x="552" y="767"/>
                  </a:lnTo>
                  <a:lnTo>
                    <a:pt x="552" y="766"/>
                  </a:lnTo>
                  <a:lnTo>
                    <a:pt x="551" y="766"/>
                  </a:lnTo>
                  <a:lnTo>
                    <a:pt x="549" y="766"/>
                  </a:lnTo>
                  <a:lnTo>
                    <a:pt x="548" y="766"/>
                  </a:lnTo>
                  <a:lnTo>
                    <a:pt x="547" y="766"/>
                  </a:lnTo>
                  <a:lnTo>
                    <a:pt x="545" y="766"/>
                  </a:lnTo>
                  <a:lnTo>
                    <a:pt x="544" y="766"/>
                  </a:lnTo>
                  <a:lnTo>
                    <a:pt x="542" y="766"/>
                  </a:lnTo>
                  <a:lnTo>
                    <a:pt x="541" y="766"/>
                  </a:lnTo>
                  <a:lnTo>
                    <a:pt x="541" y="764"/>
                  </a:lnTo>
                  <a:lnTo>
                    <a:pt x="539" y="764"/>
                  </a:lnTo>
                  <a:lnTo>
                    <a:pt x="539" y="763"/>
                  </a:lnTo>
                  <a:lnTo>
                    <a:pt x="539" y="764"/>
                  </a:lnTo>
                  <a:lnTo>
                    <a:pt x="538" y="764"/>
                  </a:lnTo>
                  <a:lnTo>
                    <a:pt x="538" y="763"/>
                  </a:lnTo>
                  <a:lnTo>
                    <a:pt x="536" y="763"/>
                  </a:lnTo>
                  <a:lnTo>
                    <a:pt x="535" y="763"/>
                  </a:lnTo>
                  <a:lnTo>
                    <a:pt x="533" y="763"/>
                  </a:lnTo>
                  <a:lnTo>
                    <a:pt x="532" y="762"/>
                  </a:lnTo>
                  <a:lnTo>
                    <a:pt x="530" y="762"/>
                  </a:lnTo>
                  <a:lnTo>
                    <a:pt x="529" y="762"/>
                  </a:lnTo>
                  <a:lnTo>
                    <a:pt x="529" y="760"/>
                  </a:lnTo>
                  <a:lnTo>
                    <a:pt x="527" y="760"/>
                  </a:lnTo>
                  <a:lnTo>
                    <a:pt x="526" y="760"/>
                  </a:lnTo>
                  <a:lnTo>
                    <a:pt x="526" y="762"/>
                  </a:lnTo>
                  <a:lnTo>
                    <a:pt x="526" y="760"/>
                  </a:lnTo>
                  <a:lnTo>
                    <a:pt x="525" y="760"/>
                  </a:lnTo>
                  <a:lnTo>
                    <a:pt x="525" y="762"/>
                  </a:lnTo>
                  <a:lnTo>
                    <a:pt x="523" y="762"/>
                  </a:lnTo>
                  <a:lnTo>
                    <a:pt x="523" y="760"/>
                  </a:lnTo>
                  <a:lnTo>
                    <a:pt x="522" y="760"/>
                  </a:lnTo>
                  <a:lnTo>
                    <a:pt x="520" y="760"/>
                  </a:lnTo>
                  <a:lnTo>
                    <a:pt x="520" y="762"/>
                  </a:lnTo>
                  <a:lnTo>
                    <a:pt x="520" y="763"/>
                  </a:lnTo>
                  <a:lnTo>
                    <a:pt x="519" y="763"/>
                  </a:lnTo>
                  <a:lnTo>
                    <a:pt x="519" y="764"/>
                  </a:lnTo>
                  <a:lnTo>
                    <a:pt x="519" y="763"/>
                  </a:lnTo>
                  <a:lnTo>
                    <a:pt x="517" y="763"/>
                  </a:lnTo>
                  <a:lnTo>
                    <a:pt x="517" y="764"/>
                  </a:lnTo>
                  <a:lnTo>
                    <a:pt x="519" y="764"/>
                  </a:lnTo>
                  <a:lnTo>
                    <a:pt x="519" y="766"/>
                  </a:lnTo>
                  <a:lnTo>
                    <a:pt x="517" y="766"/>
                  </a:lnTo>
                  <a:lnTo>
                    <a:pt x="483" y="767"/>
                  </a:lnTo>
                  <a:lnTo>
                    <a:pt x="475" y="769"/>
                  </a:lnTo>
                  <a:lnTo>
                    <a:pt x="473" y="769"/>
                  </a:lnTo>
                  <a:lnTo>
                    <a:pt x="469" y="770"/>
                  </a:lnTo>
                  <a:lnTo>
                    <a:pt x="469" y="772"/>
                  </a:lnTo>
                  <a:lnTo>
                    <a:pt x="469" y="773"/>
                  </a:lnTo>
                  <a:lnTo>
                    <a:pt x="467" y="773"/>
                  </a:lnTo>
                  <a:lnTo>
                    <a:pt x="466" y="775"/>
                  </a:lnTo>
                  <a:lnTo>
                    <a:pt x="467" y="775"/>
                  </a:lnTo>
                  <a:lnTo>
                    <a:pt x="467" y="776"/>
                  </a:lnTo>
                  <a:lnTo>
                    <a:pt x="467" y="778"/>
                  </a:lnTo>
                  <a:lnTo>
                    <a:pt x="467" y="779"/>
                  </a:lnTo>
                  <a:lnTo>
                    <a:pt x="466" y="779"/>
                  </a:lnTo>
                  <a:lnTo>
                    <a:pt x="467" y="779"/>
                  </a:lnTo>
                  <a:lnTo>
                    <a:pt x="467" y="781"/>
                  </a:lnTo>
                  <a:lnTo>
                    <a:pt x="467" y="782"/>
                  </a:lnTo>
                  <a:lnTo>
                    <a:pt x="466" y="782"/>
                  </a:lnTo>
                  <a:lnTo>
                    <a:pt x="466" y="784"/>
                  </a:lnTo>
                  <a:lnTo>
                    <a:pt x="464" y="788"/>
                  </a:lnTo>
                  <a:lnTo>
                    <a:pt x="447" y="817"/>
                  </a:lnTo>
                  <a:lnTo>
                    <a:pt x="441" y="820"/>
                  </a:lnTo>
                  <a:lnTo>
                    <a:pt x="436" y="825"/>
                  </a:lnTo>
                  <a:lnTo>
                    <a:pt x="435" y="832"/>
                  </a:lnTo>
                  <a:lnTo>
                    <a:pt x="435" y="835"/>
                  </a:lnTo>
                  <a:lnTo>
                    <a:pt x="432" y="850"/>
                  </a:lnTo>
                  <a:lnTo>
                    <a:pt x="429" y="850"/>
                  </a:lnTo>
                  <a:lnTo>
                    <a:pt x="428" y="853"/>
                  </a:lnTo>
                  <a:lnTo>
                    <a:pt x="423" y="854"/>
                  </a:lnTo>
                  <a:lnTo>
                    <a:pt x="423" y="855"/>
                  </a:lnTo>
                  <a:lnTo>
                    <a:pt x="423" y="857"/>
                  </a:lnTo>
                  <a:lnTo>
                    <a:pt x="422" y="857"/>
                  </a:lnTo>
                  <a:lnTo>
                    <a:pt x="422" y="858"/>
                  </a:lnTo>
                  <a:lnTo>
                    <a:pt x="422" y="860"/>
                  </a:lnTo>
                  <a:lnTo>
                    <a:pt x="419" y="863"/>
                  </a:lnTo>
                  <a:lnTo>
                    <a:pt x="404" y="870"/>
                  </a:lnTo>
                  <a:lnTo>
                    <a:pt x="404" y="873"/>
                  </a:lnTo>
                  <a:lnTo>
                    <a:pt x="404" y="875"/>
                  </a:lnTo>
                  <a:lnTo>
                    <a:pt x="403" y="879"/>
                  </a:lnTo>
                  <a:lnTo>
                    <a:pt x="397" y="885"/>
                  </a:lnTo>
                  <a:lnTo>
                    <a:pt x="385" y="894"/>
                  </a:lnTo>
                  <a:lnTo>
                    <a:pt x="384" y="895"/>
                  </a:lnTo>
                  <a:lnTo>
                    <a:pt x="384" y="897"/>
                  </a:lnTo>
                  <a:lnTo>
                    <a:pt x="382" y="897"/>
                  </a:lnTo>
                  <a:lnTo>
                    <a:pt x="381" y="897"/>
                  </a:lnTo>
                  <a:lnTo>
                    <a:pt x="381" y="895"/>
                  </a:lnTo>
                  <a:lnTo>
                    <a:pt x="378" y="895"/>
                  </a:lnTo>
                  <a:lnTo>
                    <a:pt x="376" y="904"/>
                  </a:lnTo>
                  <a:lnTo>
                    <a:pt x="372" y="904"/>
                  </a:lnTo>
                  <a:lnTo>
                    <a:pt x="366" y="900"/>
                  </a:lnTo>
                  <a:lnTo>
                    <a:pt x="362" y="900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0" y="905"/>
                  </a:lnTo>
                  <a:lnTo>
                    <a:pt x="360" y="907"/>
                  </a:lnTo>
                  <a:lnTo>
                    <a:pt x="360" y="908"/>
                  </a:lnTo>
                  <a:lnTo>
                    <a:pt x="360" y="910"/>
                  </a:lnTo>
                  <a:lnTo>
                    <a:pt x="360" y="911"/>
                  </a:lnTo>
                  <a:lnTo>
                    <a:pt x="362" y="913"/>
                  </a:lnTo>
                  <a:lnTo>
                    <a:pt x="360" y="913"/>
                  </a:lnTo>
                  <a:lnTo>
                    <a:pt x="360" y="914"/>
                  </a:lnTo>
                  <a:lnTo>
                    <a:pt x="359" y="914"/>
                  </a:lnTo>
                  <a:lnTo>
                    <a:pt x="360" y="916"/>
                  </a:lnTo>
                  <a:lnTo>
                    <a:pt x="360" y="919"/>
                  </a:lnTo>
                  <a:lnTo>
                    <a:pt x="354" y="926"/>
                  </a:lnTo>
                  <a:lnTo>
                    <a:pt x="322" y="954"/>
                  </a:lnTo>
                  <a:lnTo>
                    <a:pt x="307" y="964"/>
                  </a:lnTo>
                  <a:lnTo>
                    <a:pt x="304" y="966"/>
                  </a:lnTo>
                  <a:lnTo>
                    <a:pt x="301" y="967"/>
                  </a:lnTo>
                  <a:lnTo>
                    <a:pt x="297" y="971"/>
                  </a:lnTo>
                  <a:lnTo>
                    <a:pt x="290" y="974"/>
                  </a:lnTo>
                  <a:lnTo>
                    <a:pt x="288" y="976"/>
                  </a:lnTo>
                  <a:lnTo>
                    <a:pt x="288" y="977"/>
                  </a:lnTo>
                  <a:lnTo>
                    <a:pt x="288" y="979"/>
                  </a:lnTo>
                  <a:lnTo>
                    <a:pt x="273" y="989"/>
                  </a:lnTo>
                  <a:lnTo>
                    <a:pt x="273" y="988"/>
                  </a:lnTo>
                  <a:lnTo>
                    <a:pt x="272" y="986"/>
                  </a:lnTo>
                  <a:lnTo>
                    <a:pt x="269" y="986"/>
                  </a:lnTo>
                  <a:lnTo>
                    <a:pt x="268" y="988"/>
                  </a:lnTo>
                  <a:lnTo>
                    <a:pt x="266" y="988"/>
                  </a:lnTo>
                  <a:lnTo>
                    <a:pt x="262" y="992"/>
                  </a:lnTo>
                  <a:lnTo>
                    <a:pt x="257" y="998"/>
                  </a:lnTo>
                  <a:lnTo>
                    <a:pt x="254" y="999"/>
                  </a:lnTo>
                  <a:lnTo>
                    <a:pt x="247" y="1007"/>
                  </a:lnTo>
                  <a:lnTo>
                    <a:pt x="244" y="1008"/>
                  </a:lnTo>
                  <a:lnTo>
                    <a:pt x="232" y="1014"/>
                  </a:lnTo>
                  <a:lnTo>
                    <a:pt x="221" y="1017"/>
                  </a:lnTo>
                  <a:lnTo>
                    <a:pt x="218" y="1018"/>
                  </a:lnTo>
                  <a:lnTo>
                    <a:pt x="215" y="1018"/>
                  </a:lnTo>
                  <a:lnTo>
                    <a:pt x="203" y="1013"/>
                  </a:lnTo>
                  <a:lnTo>
                    <a:pt x="191" y="994"/>
                  </a:lnTo>
                  <a:lnTo>
                    <a:pt x="187" y="974"/>
                  </a:lnTo>
                  <a:lnTo>
                    <a:pt x="187" y="955"/>
                  </a:lnTo>
                  <a:lnTo>
                    <a:pt x="169" y="929"/>
                  </a:lnTo>
                  <a:lnTo>
                    <a:pt x="158" y="925"/>
                  </a:lnTo>
                  <a:lnTo>
                    <a:pt x="155" y="926"/>
                  </a:lnTo>
                  <a:lnTo>
                    <a:pt x="153" y="923"/>
                  </a:lnTo>
                  <a:lnTo>
                    <a:pt x="152" y="922"/>
                  </a:lnTo>
                  <a:lnTo>
                    <a:pt x="149" y="922"/>
                  </a:lnTo>
                  <a:lnTo>
                    <a:pt x="149" y="923"/>
                  </a:lnTo>
                  <a:lnTo>
                    <a:pt x="147" y="923"/>
                  </a:lnTo>
                  <a:lnTo>
                    <a:pt x="147" y="925"/>
                  </a:lnTo>
                  <a:lnTo>
                    <a:pt x="147" y="926"/>
                  </a:lnTo>
                  <a:lnTo>
                    <a:pt x="147" y="927"/>
                  </a:lnTo>
                  <a:lnTo>
                    <a:pt x="103" y="938"/>
                  </a:lnTo>
                  <a:lnTo>
                    <a:pt x="102" y="938"/>
                  </a:lnTo>
                  <a:lnTo>
                    <a:pt x="102" y="936"/>
                  </a:lnTo>
                  <a:lnTo>
                    <a:pt x="100" y="936"/>
                  </a:lnTo>
                  <a:lnTo>
                    <a:pt x="99" y="936"/>
                  </a:lnTo>
                  <a:lnTo>
                    <a:pt x="97" y="936"/>
                  </a:lnTo>
                  <a:lnTo>
                    <a:pt x="96" y="936"/>
                  </a:lnTo>
                  <a:lnTo>
                    <a:pt x="94" y="936"/>
                  </a:lnTo>
                  <a:lnTo>
                    <a:pt x="93" y="936"/>
                  </a:lnTo>
                  <a:lnTo>
                    <a:pt x="91" y="936"/>
                  </a:lnTo>
                  <a:lnTo>
                    <a:pt x="91" y="938"/>
                  </a:lnTo>
                  <a:lnTo>
                    <a:pt x="90" y="938"/>
                  </a:lnTo>
                  <a:lnTo>
                    <a:pt x="89" y="938"/>
                  </a:lnTo>
                  <a:lnTo>
                    <a:pt x="87" y="938"/>
                  </a:lnTo>
                  <a:lnTo>
                    <a:pt x="86" y="938"/>
                  </a:lnTo>
                  <a:lnTo>
                    <a:pt x="84" y="938"/>
                  </a:lnTo>
                  <a:lnTo>
                    <a:pt x="84" y="939"/>
                  </a:lnTo>
                  <a:lnTo>
                    <a:pt x="83" y="939"/>
                  </a:lnTo>
                  <a:lnTo>
                    <a:pt x="83" y="941"/>
                  </a:lnTo>
                  <a:lnTo>
                    <a:pt x="81" y="942"/>
                  </a:lnTo>
                  <a:lnTo>
                    <a:pt x="80" y="944"/>
                  </a:lnTo>
                  <a:lnTo>
                    <a:pt x="78" y="944"/>
                  </a:lnTo>
                  <a:lnTo>
                    <a:pt x="78" y="945"/>
                  </a:lnTo>
                  <a:lnTo>
                    <a:pt x="77" y="945"/>
                  </a:lnTo>
                  <a:lnTo>
                    <a:pt x="75" y="945"/>
                  </a:lnTo>
                  <a:lnTo>
                    <a:pt x="75" y="947"/>
                  </a:lnTo>
                  <a:lnTo>
                    <a:pt x="75" y="948"/>
                  </a:lnTo>
                  <a:lnTo>
                    <a:pt x="74" y="948"/>
                  </a:lnTo>
                  <a:lnTo>
                    <a:pt x="72" y="948"/>
                  </a:lnTo>
                  <a:lnTo>
                    <a:pt x="71" y="949"/>
                  </a:lnTo>
                  <a:lnTo>
                    <a:pt x="69" y="949"/>
                  </a:lnTo>
                  <a:lnTo>
                    <a:pt x="69" y="951"/>
                  </a:lnTo>
                  <a:lnTo>
                    <a:pt x="69" y="952"/>
                  </a:lnTo>
                  <a:lnTo>
                    <a:pt x="68" y="954"/>
                  </a:lnTo>
                  <a:lnTo>
                    <a:pt x="66" y="955"/>
                  </a:lnTo>
                  <a:lnTo>
                    <a:pt x="66" y="957"/>
                  </a:lnTo>
                  <a:lnTo>
                    <a:pt x="65" y="958"/>
                  </a:lnTo>
                  <a:lnTo>
                    <a:pt x="65" y="960"/>
                  </a:lnTo>
                  <a:lnTo>
                    <a:pt x="64" y="960"/>
                  </a:lnTo>
                  <a:lnTo>
                    <a:pt x="64" y="961"/>
                  </a:lnTo>
                  <a:lnTo>
                    <a:pt x="62" y="961"/>
                  </a:lnTo>
                  <a:lnTo>
                    <a:pt x="61" y="961"/>
                  </a:lnTo>
                  <a:lnTo>
                    <a:pt x="61" y="963"/>
                  </a:lnTo>
                  <a:lnTo>
                    <a:pt x="59" y="963"/>
                  </a:lnTo>
                  <a:lnTo>
                    <a:pt x="58" y="963"/>
                  </a:lnTo>
                  <a:lnTo>
                    <a:pt x="56" y="963"/>
                  </a:lnTo>
                  <a:lnTo>
                    <a:pt x="55" y="963"/>
                  </a:lnTo>
                  <a:lnTo>
                    <a:pt x="53" y="963"/>
                  </a:lnTo>
                  <a:lnTo>
                    <a:pt x="52" y="963"/>
                  </a:lnTo>
                  <a:lnTo>
                    <a:pt x="50" y="963"/>
                  </a:lnTo>
                  <a:lnTo>
                    <a:pt x="49" y="963"/>
                  </a:lnTo>
                  <a:lnTo>
                    <a:pt x="47" y="963"/>
                  </a:lnTo>
                  <a:lnTo>
                    <a:pt x="46" y="963"/>
                  </a:lnTo>
                  <a:lnTo>
                    <a:pt x="44" y="963"/>
                  </a:lnTo>
                  <a:lnTo>
                    <a:pt x="43" y="963"/>
                  </a:lnTo>
                  <a:lnTo>
                    <a:pt x="42" y="963"/>
                  </a:lnTo>
                  <a:lnTo>
                    <a:pt x="42" y="964"/>
                  </a:lnTo>
                  <a:lnTo>
                    <a:pt x="40" y="964"/>
                  </a:lnTo>
                  <a:lnTo>
                    <a:pt x="40" y="966"/>
                  </a:lnTo>
                  <a:lnTo>
                    <a:pt x="36" y="966"/>
                  </a:lnTo>
                  <a:lnTo>
                    <a:pt x="34" y="966"/>
                  </a:lnTo>
                  <a:lnTo>
                    <a:pt x="34" y="964"/>
                  </a:lnTo>
                  <a:lnTo>
                    <a:pt x="33" y="964"/>
                  </a:lnTo>
                  <a:lnTo>
                    <a:pt x="31" y="966"/>
                  </a:lnTo>
                  <a:lnTo>
                    <a:pt x="30" y="966"/>
                  </a:lnTo>
                  <a:lnTo>
                    <a:pt x="28" y="966"/>
                  </a:lnTo>
                  <a:lnTo>
                    <a:pt x="28" y="964"/>
                  </a:lnTo>
                  <a:lnTo>
                    <a:pt x="25" y="964"/>
                  </a:lnTo>
                  <a:lnTo>
                    <a:pt x="24" y="964"/>
                  </a:lnTo>
                  <a:lnTo>
                    <a:pt x="24" y="966"/>
                  </a:lnTo>
                  <a:lnTo>
                    <a:pt x="22" y="966"/>
                  </a:lnTo>
                  <a:lnTo>
                    <a:pt x="20" y="966"/>
                  </a:lnTo>
                  <a:lnTo>
                    <a:pt x="18" y="966"/>
                  </a:lnTo>
                  <a:lnTo>
                    <a:pt x="18" y="964"/>
                  </a:lnTo>
                  <a:lnTo>
                    <a:pt x="17" y="964"/>
                  </a:lnTo>
                  <a:lnTo>
                    <a:pt x="15" y="964"/>
                  </a:lnTo>
                  <a:lnTo>
                    <a:pt x="14" y="964"/>
                  </a:lnTo>
                  <a:lnTo>
                    <a:pt x="20" y="927"/>
                  </a:lnTo>
                  <a:lnTo>
                    <a:pt x="20" y="923"/>
                  </a:lnTo>
                  <a:lnTo>
                    <a:pt x="18" y="920"/>
                  </a:lnTo>
                  <a:lnTo>
                    <a:pt x="17" y="880"/>
                  </a:lnTo>
                  <a:lnTo>
                    <a:pt x="17" y="879"/>
                  </a:lnTo>
                  <a:lnTo>
                    <a:pt x="18" y="879"/>
                  </a:lnTo>
                  <a:lnTo>
                    <a:pt x="18" y="878"/>
                  </a:lnTo>
                  <a:lnTo>
                    <a:pt x="18" y="876"/>
                  </a:lnTo>
                  <a:lnTo>
                    <a:pt x="20" y="876"/>
                  </a:lnTo>
                  <a:lnTo>
                    <a:pt x="18" y="876"/>
                  </a:lnTo>
                  <a:lnTo>
                    <a:pt x="20" y="875"/>
                  </a:lnTo>
                  <a:lnTo>
                    <a:pt x="18" y="873"/>
                  </a:lnTo>
                  <a:lnTo>
                    <a:pt x="20" y="873"/>
                  </a:lnTo>
                  <a:lnTo>
                    <a:pt x="20" y="872"/>
                  </a:lnTo>
                  <a:lnTo>
                    <a:pt x="20" y="870"/>
                  </a:lnTo>
                  <a:lnTo>
                    <a:pt x="18" y="870"/>
                  </a:lnTo>
                  <a:lnTo>
                    <a:pt x="18" y="869"/>
                  </a:lnTo>
                  <a:lnTo>
                    <a:pt x="18" y="867"/>
                  </a:lnTo>
                  <a:lnTo>
                    <a:pt x="18" y="866"/>
                  </a:lnTo>
                  <a:lnTo>
                    <a:pt x="20" y="866"/>
                  </a:lnTo>
                  <a:lnTo>
                    <a:pt x="20" y="864"/>
                  </a:lnTo>
                  <a:lnTo>
                    <a:pt x="20" y="863"/>
                  </a:lnTo>
                  <a:lnTo>
                    <a:pt x="18" y="863"/>
                  </a:lnTo>
                  <a:lnTo>
                    <a:pt x="17" y="861"/>
                  </a:lnTo>
                  <a:lnTo>
                    <a:pt x="15" y="861"/>
                  </a:lnTo>
                  <a:lnTo>
                    <a:pt x="15" y="860"/>
                  </a:lnTo>
                  <a:lnTo>
                    <a:pt x="14" y="860"/>
                  </a:lnTo>
                  <a:lnTo>
                    <a:pt x="0" y="845"/>
                  </a:lnTo>
                  <a:lnTo>
                    <a:pt x="0" y="842"/>
                  </a:lnTo>
                  <a:lnTo>
                    <a:pt x="2" y="842"/>
                  </a:lnTo>
                  <a:lnTo>
                    <a:pt x="2" y="841"/>
                  </a:lnTo>
                  <a:lnTo>
                    <a:pt x="2" y="839"/>
                  </a:lnTo>
                  <a:lnTo>
                    <a:pt x="3" y="839"/>
                  </a:lnTo>
                  <a:lnTo>
                    <a:pt x="3" y="838"/>
                  </a:lnTo>
                  <a:lnTo>
                    <a:pt x="3" y="836"/>
                  </a:lnTo>
                  <a:lnTo>
                    <a:pt x="3" y="835"/>
                  </a:lnTo>
                  <a:lnTo>
                    <a:pt x="2" y="835"/>
                  </a:lnTo>
                  <a:lnTo>
                    <a:pt x="2" y="833"/>
                  </a:lnTo>
                  <a:lnTo>
                    <a:pt x="3" y="832"/>
                  </a:lnTo>
                  <a:lnTo>
                    <a:pt x="3" y="831"/>
                  </a:lnTo>
                  <a:lnTo>
                    <a:pt x="3" y="829"/>
                  </a:lnTo>
                  <a:lnTo>
                    <a:pt x="5" y="829"/>
                  </a:lnTo>
                  <a:lnTo>
                    <a:pt x="5" y="828"/>
                  </a:lnTo>
                  <a:lnTo>
                    <a:pt x="6" y="826"/>
                  </a:lnTo>
                  <a:lnTo>
                    <a:pt x="6" y="825"/>
                  </a:lnTo>
                  <a:lnTo>
                    <a:pt x="6" y="823"/>
                  </a:lnTo>
                  <a:lnTo>
                    <a:pt x="5" y="822"/>
                  </a:lnTo>
                  <a:lnTo>
                    <a:pt x="5" y="820"/>
                  </a:lnTo>
                  <a:lnTo>
                    <a:pt x="3" y="820"/>
                  </a:lnTo>
                  <a:lnTo>
                    <a:pt x="3" y="819"/>
                  </a:lnTo>
                  <a:lnTo>
                    <a:pt x="3" y="817"/>
                  </a:lnTo>
                  <a:lnTo>
                    <a:pt x="2" y="816"/>
                  </a:lnTo>
                  <a:lnTo>
                    <a:pt x="2" y="814"/>
                  </a:lnTo>
                  <a:lnTo>
                    <a:pt x="2" y="813"/>
                  </a:lnTo>
                  <a:lnTo>
                    <a:pt x="2" y="811"/>
                  </a:lnTo>
                  <a:lnTo>
                    <a:pt x="2" y="810"/>
                  </a:lnTo>
                  <a:lnTo>
                    <a:pt x="0" y="809"/>
                  </a:lnTo>
                  <a:lnTo>
                    <a:pt x="2" y="809"/>
                  </a:lnTo>
                  <a:lnTo>
                    <a:pt x="2" y="807"/>
                  </a:lnTo>
                  <a:lnTo>
                    <a:pt x="2" y="806"/>
                  </a:lnTo>
                  <a:lnTo>
                    <a:pt x="3" y="804"/>
                  </a:lnTo>
                  <a:lnTo>
                    <a:pt x="3" y="803"/>
                  </a:lnTo>
                  <a:lnTo>
                    <a:pt x="3" y="801"/>
                  </a:lnTo>
                  <a:lnTo>
                    <a:pt x="3" y="800"/>
                  </a:lnTo>
                  <a:lnTo>
                    <a:pt x="2" y="800"/>
                  </a:lnTo>
                  <a:lnTo>
                    <a:pt x="2" y="798"/>
                  </a:lnTo>
                  <a:lnTo>
                    <a:pt x="3" y="797"/>
                  </a:lnTo>
                  <a:lnTo>
                    <a:pt x="3" y="795"/>
                  </a:lnTo>
                  <a:lnTo>
                    <a:pt x="5" y="795"/>
                  </a:lnTo>
                  <a:lnTo>
                    <a:pt x="5" y="794"/>
                  </a:lnTo>
                  <a:lnTo>
                    <a:pt x="6" y="781"/>
                  </a:lnTo>
                  <a:lnTo>
                    <a:pt x="9" y="764"/>
                  </a:lnTo>
                  <a:lnTo>
                    <a:pt x="9" y="763"/>
                  </a:lnTo>
                  <a:lnTo>
                    <a:pt x="9" y="762"/>
                  </a:lnTo>
                  <a:lnTo>
                    <a:pt x="5" y="742"/>
                  </a:lnTo>
                  <a:lnTo>
                    <a:pt x="5" y="741"/>
                  </a:lnTo>
                  <a:lnTo>
                    <a:pt x="6" y="737"/>
                  </a:lnTo>
                  <a:lnTo>
                    <a:pt x="6" y="735"/>
                  </a:lnTo>
                  <a:lnTo>
                    <a:pt x="6" y="732"/>
                  </a:lnTo>
                  <a:lnTo>
                    <a:pt x="6" y="731"/>
                  </a:lnTo>
                  <a:lnTo>
                    <a:pt x="6" y="729"/>
                  </a:lnTo>
                  <a:lnTo>
                    <a:pt x="8" y="728"/>
                  </a:lnTo>
                  <a:lnTo>
                    <a:pt x="8" y="726"/>
                  </a:lnTo>
                  <a:lnTo>
                    <a:pt x="9" y="726"/>
                  </a:lnTo>
                  <a:lnTo>
                    <a:pt x="9" y="725"/>
                  </a:lnTo>
                  <a:lnTo>
                    <a:pt x="8" y="723"/>
                  </a:lnTo>
                  <a:lnTo>
                    <a:pt x="8" y="722"/>
                  </a:lnTo>
                  <a:lnTo>
                    <a:pt x="8" y="720"/>
                  </a:lnTo>
                  <a:lnTo>
                    <a:pt x="6" y="720"/>
                  </a:lnTo>
                  <a:lnTo>
                    <a:pt x="9" y="719"/>
                  </a:lnTo>
                  <a:lnTo>
                    <a:pt x="11" y="720"/>
                  </a:lnTo>
                  <a:lnTo>
                    <a:pt x="11" y="722"/>
                  </a:lnTo>
                  <a:lnTo>
                    <a:pt x="12" y="723"/>
                  </a:lnTo>
                  <a:lnTo>
                    <a:pt x="14" y="723"/>
                  </a:lnTo>
                  <a:lnTo>
                    <a:pt x="15" y="722"/>
                  </a:lnTo>
                  <a:lnTo>
                    <a:pt x="17" y="720"/>
                  </a:lnTo>
                  <a:lnTo>
                    <a:pt x="17" y="719"/>
                  </a:lnTo>
                  <a:lnTo>
                    <a:pt x="15" y="717"/>
                  </a:lnTo>
                  <a:lnTo>
                    <a:pt x="14" y="717"/>
                  </a:lnTo>
                  <a:lnTo>
                    <a:pt x="12" y="717"/>
                  </a:lnTo>
                  <a:lnTo>
                    <a:pt x="12" y="716"/>
                  </a:lnTo>
                  <a:lnTo>
                    <a:pt x="11" y="715"/>
                  </a:lnTo>
                  <a:lnTo>
                    <a:pt x="11" y="713"/>
                  </a:lnTo>
                  <a:lnTo>
                    <a:pt x="12" y="712"/>
                  </a:lnTo>
                  <a:lnTo>
                    <a:pt x="12" y="710"/>
                  </a:lnTo>
                  <a:lnTo>
                    <a:pt x="11" y="710"/>
                  </a:lnTo>
                  <a:lnTo>
                    <a:pt x="11" y="709"/>
                  </a:lnTo>
                  <a:lnTo>
                    <a:pt x="11" y="707"/>
                  </a:lnTo>
                  <a:lnTo>
                    <a:pt x="11" y="706"/>
                  </a:lnTo>
                  <a:lnTo>
                    <a:pt x="11" y="704"/>
                  </a:lnTo>
                  <a:lnTo>
                    <a:pt x="9" y="703"/>
                  </a:lnTo>
                  <a:lnTo>
                    <a:pt x="9" y="701"/>
                  </a:lnTo>
                  <a:lnTo>
                    <a:pt x="9" y="700"/>
                  </a:lnTo>
                  <a:lnTo>
                    <a:pt x="9" y="698"/>
                  </a:lnTo>
                  <a:lnTo>
                    <a:pt x="8" y="698"/>
                  </a:lnTo>
                  <a:lnTo>
                    <a:pt x="8" y="697"/>
                  </a:lnTo>
                  <a:lnTo>
                    <a:pt x="8" y="695"/>
                  </a:lnTo>
                  <a:lnTo>
                    <a:pt x="8" y="694"/>
                  </a:lnTo>
                  <a:lnTo>
                    <a:pt x="9" y="694"/>
                  </a:lnTo>
                  <a:lnTo>
                    <a:pt x="9" y="693"/>
                  </a:lnTo>
                  <a:lnTo>
                    <a:pt x="11" y="693"/>
                  </a:lnTo>
                  <a:lnTo>
                    <a:pt x="11" y="691"/>
                  </a:lnTo>
                  <a:lnTo>
                    <a:pt x="11" y="690"/>
                  </a:lnTo>
                  <a:lnTo>
                    <a:pt x="11" y="688"/>
                  </a:lnTo>
                  <a:lnTo>
                    <a:pt x="11" y="687"/>
                  </a:lnTo>
                  <a:lnTo>
                    <a:pt x="9" y="687"/>
                  </a:lnTo>
                  <a:lnTo>
                    <a:pt x="9" y="685"/>
                  </a:lnTo>
                  <a:lnTo>
                    <a:pt x="8" y="685"/>
                  </a:lnTo>
                  <a:lnTo>
                    <a:pt x="8" y="684"/>
                  </a:lnTo>
                  <a:lnTo>
                    <a:pt x="6" y="684"/>
                  </a:lnTo>
                  <a:lnTo>
                    <a:pt x="5" y="684"/>
                  </a:lnTo>
                  <a:lnTo>
                    <a:pt x="5" y="682"/>
                  </a:lnTo>
                  <a:lnTo>
                    <a:pt x="5" y="681"/>
                  </a:lnTo>
                  <a:lnTo>
                    <a:pt x="5" y="679"/>
                  </a:lnTo>
                  <a:lnTo>
                    <a:pt x="5" y="678"/>
                  </a:lnTo>
                  <a:lnTo>
                    <a:pt x="5" y="676"/>
                  </a:lnTo>
                  <a:lnTo>
                    <a:pt x="5" y="675"/>
                  </a:lnTo>
                  <a:lnTo>
                    <a:pt x="5" y="673"/>
                  </a:lnTo>
                  <a:lnTo>
                    <a:pt x="5" y="672"/>
                  </a:lnTo>
                  <a:lnTo>
                    <a:pt x="6" y="672"/>
                  </a:lnTo>
                  <a:lnTo>
                    <a:pt x="8" y="670"/>
                  </a:lnTo>
                  <a:lnTo>
                    <a:pt x="9" y="670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9"/>
                  </a:lnTo>
                  <a:lnTo>
                    <a:pt x="36" y="669"/>
                  </a:lnTo>
                  <a:lnTo>
                    <a:pt x="36" y="668"/>
                  </a:lnTo>
                  <a:lnTo>
                    <a:pt x="36" y="666"/>
                  </a:lnTo>
                  <a:lnTo>
                    <a:pt x="34" y="665"/>
                  </a:lnTo>
                  <a:lnTo>
                    <a:pt x="34" y="663"/>
                  </a:lnTo>
                  <a:lnTo>
                    <a:pt x="33" y="662"/>
                  </a:lnTo>
                  <a:lnTo>
                    <a:pt x="33" y="660"/>
                  </a:lnTo>
                  <a:lnTo>
                    <a:pt x="34" y="660"/>
                  </a:lnTo>
                  <a:lnTo>
                    <a:pt x="33" y="659"/>
                  </a:lnTo>
                  <a:lnTo>
                    <a:pt x="34" y="659"/>
                  </a:lnTo>
                  <a:lnTo>
                    <a:pt x="33" y="659"/>
                  </a:lnTo>
                  <a:lnTo>
                    <a:pt x="33" y="657"/>
                  </a:lnTo>
                  <a:lnTo>
                    <a:pt x="33" y="656"/>
                  </a:lnTo>
                  <a:lnTo>
                    <a:pt x="33" y="654"/>
                  </a:lnTo>
                  <a:lnTo>
                    <a:pt x="31" y="654"/>
                  </a:lnTo>
                  <a:lnTo>
                    <a:pt x="31" y="653"/>
                  </a:lnTo>
                  <a:lnTo>
                    <a:pt x="33" y="653"/>
                  </a:lnTo>
                  <a:lnTo>
                    <a:pt x="33" y="651"/>
                  </a:lnTo>
                  <a:lnTo>
                    <a:pt x="31" y="651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1" y="644"/>
                  </a:lnTo>
                  <a:lnTo>
                    <a:pt x="33" y="643"/>
                  </a:lnTo>
                  <a:lnTo>
                    <a:pt x="33" y="641"/>
                  </a:lnTo>
                  <a:lnTo>
                    <a:pt x="34" y="640"/>
                  </a:lnTo>
                  <a:lnTo>
                    <a:pt x="34" y="638"/>
                  </a:lnTo>
                  <a:lnTo>
                    <a:pt x="34" y="637"/>
                  </a:lnTo>
                  <a:lnTo>
                    <a:pt x="36" y="637"/>
                  </a:lnTo>
                  <a:lnTo>
                    <a:pt x="36" y="635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7" y="631"/>
                  </a:lnTo>
                  <a:lnTo>
                    <a:pt x="39" y="631"/>
                  </a:lnTo>
                  <a:lnTo>
                    <a:pt x="39" y="632"/>
                  </a:lnTo>
                  <a:lnTo>
                    <a:pt x="39" y="631"/>
                  </a:lnTo>
                  <a:lnTo>
                    <a:pt x="39" y="629"/>
                  </a:lnTo>
                  <a:lnTo>
                    <a:pt x="40" y="629"/>
                  </a:lnTo>
                  <a:lnTo>
                    <a:pt x="40" y="628"/>
                  </a:lnTo>
                  <a:lnTo>
                    <a:pt x="40" y="626"/>
                  </a:lnTo>
                  <a:lnTo>
                    <a:pt x="39" y="626"/>
                  </a:lnTo>
                  <a:lnTo>
                    <a:pt x="39" y="625"/>
                  </a:lnTo>
                  <a:lnTo>
                    <a:pt x="40" y="625"/>
                  </a:lnTo>
                  <a:lnTo>
                    <a:pt x="40" y="624"/>
                  </a:lnTo>
                  <a:lnTo>
                    <a:pt x="39" y="624"/>
                  </a:lnTo>
                  <a:lnTo>
                    <a:pt x="39" y="622"/>
                  </a:lnTo>
                  <a:lnTo>
                    <a:pt x="39" y="621"/>
                  </a:lnTo>
                  <a:lnTo>
                    <a:pt x="37" y="621"/>
                  </a:lnTo>
                  <a:lnTo>
                    <a:pt x="37" y="619"/>
                  </a:lnTo>
                  <a:lnTo>
                    <a:pt x="36" y="619"/>
                  </a:lnTo>
                  <a:lnTo>
                    <a:pt x="36" y="618"/>
                  </a:lnTo>
                  <a:lnTo>
                    <a:pt x="36" y="616"/>
                  </a:lnTo>
                  <a:lnTo>
                    <a:pt x="34" y="616"/>
                  </a:lnTo>
                  <a:lnTo>
                    <a:pt x="34" y="615"/>
                  </a:lnTo>
                  <a:lnTo>
                    <a:pt x="34" y="613"/>
                  </a:lnTo>
                  <a:lnTo>
                    <a:pt x="34" y="612"/>
                  </a:lnTo>
                  <a:lnTo>
                    <a:pt x="36" y="612"/>
                  </a:lnTo>
                  <a:lnTo>
                    <a:pt x="36" y="610"/>
                  </a:lnTo>
                  <a:lnTo>
                    <a:pt x="34" y="610"/>
                  </a:lnTo>
                  <a:lnTo>
                    <a:pt x="36" y="609"/>
                  </a:lnTo>
                  <a:lnTo>
                    <a:pt x="34" y="609"/>
                  </a:lnTo>
                  <a:lnTo>
                    <a:pt x="36" y="604"/>
                  </a:lnTo>
                  <a:lnTo>
                    <a:pt x="33" y="596"/>
                  </a:lnTo>
                  <a:lnTo>
                    <a:pt x="34" y="596"/>
                  </a:lnTo>
                  <a:lnTo>
                    <a:pt x="33" y="59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1223" y="3060"/>
              <a:ext cx="754" cy="596"/>
            </a:xfrm>
            <a:custGeom>
              <a:avLst/>
              <a:gdLst/>
              <a:ahLst/>
              <a:cxnLst>
                <a:cxn ang="0">
                  <a:pos x="3" y="579"/>
                </a:cxn>
                <a:cxn ang="0">
                  <a:pos x="3" y="568"/>
                </a:cxn>
                <a:cxn ang="0">
                  <a:pos x="1" y="557"/>
                </a:cxn>
                <a:cxn ang="0">
                  <a:pos x="7" y="543"/>
                </a:cxn>
                <a:cxn ang="0">
                  <a:pos x="10" y="532"/>
                </a:cxn>
                <a:cxn ang="0">
                  <a:pos x="14" y="519"/>
                </a:cxn>
                <a:cxn ang="0">
                  <a:pos x="20" y="503"/>
                </a:cxn>
                <a:cxn ang="0">
                  <a:pos x="28" y="484"/>
                </a:cxn>
                <a:cxn ang="0">
                  <a:pos x="35" y="471"/>
                </a:cxn>
                <a:cxn ang="0">
                  <a:pos x="28" y="462"/>
                </a:cxn>
                <a:cxn ang="0">
                  <a:pos x="28" y="446"/>
                </a:cxn>
                <a:cxn ang="0">
                  <a:pos x="26" y="431"/>
                </a:cxn>
                <a:cxn ang="0">
                  <a:pos x="28" y="415"/>
                </a:cxn>
                <a:cxn ang="0">
                  <a:pos x="35" y="315"/>
                </a:cxn>
                <a:cxn ang="0">
                  <a:pos x="170" y="245"/>
                </a:cxn>
                <a:cxn ang="0">
                  <a:pos x="186" y="236"/>
                </a:cxn>
                <a:cxn ang="0">
                  <a:pos x="204" y="234"/>
                </a:cxn>
                <a:cxn ang="0">
                  <a:pos x="221" y="227"/>
                </a:cxn>
                <a:cxn ang="0">
                  <a:pos x="241" y="211"/>
                </a:cxn>
                <a:cxn ang="0">
                  <a:pos x="261" y="198"/>
                </a:cxn>
                <a:cxn ang="0">
                  <a:pos x="279" y="189"/>
                </a:cxn>
                <a:cxn ang="0">
                  <a:pos x="301" y="182"/>
                </a:cxn>
                <a:cxn ang="0">
                  <a:pos x="320" y="173"/>
                </a:cxn>
                <a:cxn ang="0">
                  <a:pos x="336" y="171"/>
                </a:cxn>
                <a:cxn ang="0">
                  <a:pos x="330" y="180"/>
                </a:cxn>
                <a:cxn ang="0">
                  <a:pos x="346" y="176"/>
                </a:cxn>
                <a:cxn ang="0">
                  <a:pos x="357" y="183"/>
                </a:cxn>
                <a:cxn ang="0">
                  <a:pos x="364" y="196"/>
                </a:cxn>
                <a:cxn ang="0">
                  <a:pos x="379" y="199"/>
                </a:cxn>
                <a:cxn ang="0">
                  <a:pos x="401" y="199"/>
                </a:cxn>
                <a:cxn ang="0">
                  <a:pos x="417" y="207"/>
                </a:cxn>
                <a:cxn ang="0">
                  <a:pos x="436" y="212"/>
                </a:cxn>
                <a:cxn ang="0">
                  <a:pos x="455" y="215"/>
                </a:cxn>
                <a:cxn ang="0">
                  <a:pos x="464" y="233"/>
                </a:cxn>
                <a:cxn ang="0">
                  <a:pos x="483" y="237"/>
                </a:cxn>
                <a:cxn ang="0">
                  <a:pos x="505" y="221"/>
                </a:cxn>
                <a:cxn ang="0">
                  <a:pos x="489" y="212"/>
                </a:cxn>
                <a:cxn ang="0">
                  <a:pos x="481" y="196"/>
                </a:cxn>
                <a:cxn ang="0">
                  <a:pos x="477" y="177"/>
                </a:cxn>
                <a:cxn ang="0">
                  <a:pos x="473" y="157"/>
                </a:cxn>
                <a:cxn ang="0">
                  <a:pos x="461" y="138"/>
                </a:cxn>
                <a:cxn ang="0">
                  <a:pos x="468" y="120"/>
                </a:cxn>
                <a:cxn ang="0">
                  <a:pos x="480" y="105"/>
                </a:cxn>
                <a:cxn ang="0">
                  <a:pos x="493" y="95"/>
                </a:cxn>
                <a:cxn ang="0">
                  <a:pos x="499" y="79"/>
                </a:cxn>
                <a:cxn ang="0">
                  <a:pos x="508" y="66"/>
                </a:cxn>
                <a:cxn ang="0">
                  <a:pos x="525" y="69"/>
                </a:cxn>
                <a:cxn ang="0">
                  <a:pos x="539" y="55"/>
                </a:cxn>
                <a:cxn ang="0">
                  <a:pos x="555" y="46"/>
                </a:cxn>
                <a:cxn ang="0">
                  <a:pos x="566" y="36"/>
                </a:cxn>
                <a:cxn ang="0">
                  <a:pos x="583" y="30"/>
                </a:cxn>
                <a:cxn ang="0">
                  <a:pos x="600" y="27"/>
                </a:cxn>
                <a:cxn ang="0">
                  <a:pos x="615" y="10"/>
                </a:cxn>
                <a:cxn ang="0">
                  <a:pos x="633" y="1"/>
                </a:cxn>
                <a:cxn ang="0">
                  <a:pos x="655" y="4"/>
                </a:cxn>
                <a:cxn ang="0">
                  <a:pos x="671" y="8"/>
                </a:cxn>
                <a:cxn ang="0">
                  <a:pos x="688" y="7"/>
                </a:cxn>
                <a:cxn ang="0">
                  <a:pos x="706" y="1"/>
                </a:cxn>
                <a:cxn ang="0">
                  <a:pos x="728" y="8"/>
                </a:cxn>
                <a:cxn ang="0">
                  <a:pos x="750" y="5"/>
                </a:cxn>
              </a:cxnLst>
              <a:rect l="0" t="0" r="r" b="b"/>
              <a:pathLst>
                <a:path w="754" h="596">
                  <a:moveTo>
                    <a:pt x="3" y="596"/>
                  </a:moveTo>
                  <a:lnTo>
                    <a:pt x="3" y="594"/>
                  </a:lnTo>
                  <a:lnTo>
                    <a:pt x="4" y="594"/>
                  </a:lnTo>
                  <a:lnTo>
                    <a:pt x="4" y="593"/>
                  </a:lnTo>
                  <a:lnTo>
                    <a:pt x="4" y="591"/>
                  </a:lnTo>
                  <a:lnTo>
                    <a:pt x="4" y="590"/>
                  </a:lnTo>
                  <a:lnTo>
                    <a:pt x="4" y="588"/>
                  </a:lnTo>
                  <a:lnTo>
                    <a:pt x="3" y="588"/>
                  </a:lnTo>
                  <a:lnTo>
                    <a:pt x="4" y="587"/>
                  </a:lnTo>
                  <a:lnTo>
                    <a:pt x="3" y="587"/>
                  </a:lnTo>
                  <a:lnTo>
                    <a:pt x="3" y="585"/>
                  </a:lnTo>
                  <a:lnTo>
                    <a:pt x="4" y="585"/>
                  </a:lnTo>
                  <a:lnTo>
                    <a:pt x="3" y="585"/>
                  </a:lnTo>
                  <a:lnTo>
                    <a:pt x="3" y="584"/>
                  </a:lnTo>
                  <a:lnTo>
                    <a:pt x="3" y="582"/>
                  </a:lnTo>
                  <a:lnTo>
                    <a:pt x="3" y="581"/>
                  </a:lnTo>
                  <a:lnTo>
                    <a:pt x="3" y="579"/>
                  </a:lnTo>
                  <a:lnTo>
                    <a:pt x="4" y="581"/>
                  </a:lnTo>
                  <a:lnTo>
                    <a:pt x="4" y="579"/>
                  </a:lnTo>
                  <a:lnTo>
                    <a:pt x="4" y="578"/>
                  </a:lnTo>
                  <a:lnTo>
                    <a:pt x="4" y="577"/>
                  </a:lnTo>
                  <a:lnTo>
                    <a:pt x="3" y="577"/>
                  </a:lnTo>
                  <a:lnTo>
                    <a:pt x="4" y="577"/>
                  </a:lnTo>
                  <a:lnTo>
                    <a:pt x="4" y="575"/>
                  </a:lnTo>
                  <a:lnTo>
                    <a:pt x="3" y="575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4" y="571"/>
                  </a:lnTo>
                  <a:lnTo>
                    <a:pt x="4" y="569"/>
                  </a:lnTo>
                  <a:lnTo>
                    <a:pt x="3" y="569"/>
                  </a:lnTo>
                  <a:lnTo>
                    <a:pt x="3" y="568"/>
                  </a:lnTo>
                  <a:lnTo>
                    <a:pt x="3" y="566"/>
                  </a:lnTo>
                  <a:lnTo>
                    <a:pt x="1" y="566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1" y="562"/>
                  </a:lnTo>
                  <a:lnTo>
                    <a:pt x="0" y="562"/>
                  </a:lnTo>
                  <a:lnTo>
                    <a:pt x="1" y="562"/>
                  </a:lnTo>
                  <a:lnTo>
                    <a:pt x="1" y="560"/>
                  </a:lnTo>
                  <a:lnTo>
                    <a:pt x="3" y="560"/>
                  </a:lnTo>
                  <a:lnTo>
                    <a:pt x="1" y="559"/>
                  </a:lnTo>
                  <a:lnTo>
                    <a:pt x="1" y="557"/>
                  </a:lnTo>
                  <a:lnTo>
                    <a:pt x="1" y="556"/>
                  </a:lnTo>
                  <a:lnTo>
                    <a:pt x="1" y="555"/>
                  </a:lnTo>
                  <a:lnTo>
                    <a:pt x="1" y="553"/>
                  </a:lnTo>
                  <a:lnTo>
                    <a:pt x="3" y="553"/>
                  </a:lnTo>
                  <a:lnTo>
                    <a:pt x="3" y="552"/>
                  </a:lnTo>
                  <a:lnTo>
                    <a:pt x="4" y="552"/>
                  </a:lnTo>
                  <a:lnTo>
                    <a:pt x="4" y="550"/>
                  </a:lnTo>
                  <a:lnTo>
                    <a:pt x="6" y="550"/>
                  </a:lnTo>
                  <a:lnTo>
                    <a:pt x="4" y="549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6" y="546"/>
                  </a:lnTo>
                  <a:lnTo>
                    <a:pt x="7" y="546"/>
                  </a:lnTo>
                  <a:lnTo>
                    <a:pt x="6" y="546"/>
                  </a:lnTo>
                  <a:lnTo>
                    <a:pt x="6" y="544"/>
                  </a:lnTo>
                  <a:lnTo>
                    <a:pt x="7" y="544"/>
                  </a:lnTo>
                  <a:lnTo>
                    <a:pt x="7" y="543"/>
                  </a:lnTo>
                  <a:lnTo>
                    <a:pt x="6" y="543"/>
                  </a:lnTo>
                  <a:lnTo>
                    <a:pt x="7" y="543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7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9" y="537"/>
                  </a:lnTo>
                  <a:lnTo>
                    <a:pt x="7" y="537"/>
                  </a:lnTo>
                  <a:lnTo>
                    <a:pt x="7" y="535"/>
                  </a:lnTo>
                  <a:lnTo>
                    <a:pt x="9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0" y="531"/>
                  </a:lnTo>
                  <a:lnTo>
                    <a:pt x="12" y="531"/>
                  </a:lnTo>
                  <a:lnTo>
                    <a:pt x="12" y="530"/>
                  </a:lnTo>
                  <a:lnTo>
                    <a:pt x="12" y="528"/>
                  </a:lnTo>
                  <a:lnTo>
                    <a:pt x="13" y="528"/>
                  </a:lnTo>
                  <a:lnTo>
                    <a:pt x="13" y="527"/>
                  </a:lnTo>
                  <a:lnTo>
                    <a:pt x="14" y="528"/>
                  </a:lnTo>
                  <a:lnTo>
                    <a:pt x="14" y="527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6" y="524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19"/>
                  </a:lnTo>
                  <a:lnTo>
                    <a:pt x="14" y="519"/>
                  </a:lnTo>
                  <a:lnTo>
                    <a:pt x="16" y="519"/>
                  </a:lnTo>
                  <a:lnTo>
                    <a:pt x="16" y="518"/>
                  </a:lnTo>
                  <a:lnTo>
                    <a:pt x="16" y="516"/>
                  </a:lnTo>
                  <a:lnTo>
                    <a:pt x="16" y="515"/>
                  </a:lnTo>
                  <a:lnTo>
                    <a:pt x="17" y="513"/>
                  </a:lnTo>
                  <a:lnTo>
                    <a:pt x="17" y="512"/>
                  </a:lnTo>
                  <a:lnTo>
                    <a:pt x="19" y="512"/>
                  </a:lnTo>
                  <a:lnTo>
                    <a:pt x="19" y="510"/>
                  </a:lnTo>
                  <a:lnTo>
                    <a:pt x="20" y="510"/>
                  </a:lnTo>
                  <a:lnTo>
                    <a:pt x="20" y="509"/>
                  </a:lnTo>
                  <a:lnTo>
                    <a:pt x="22" y="508"/>
                  </a:lnTo>
                  <a:lnTo>
                    <a:pt x="22" y="506"/>
                  </a:lnTo>
                  <a:lnTo>
                    <a:pt x="23" y="506"/>
                  </a:lnTo>
                  <a:lnTo>
                    <a:pt x="23" y="505"/>
                  </a:lnTo>
                  <a:lnTo>
                    <a:pt x="22" y="505"/>
                  </a:lnTo>
                  <a:lnTo>
                    <a:pt x="22" y="503"/>
                  </a:lnTo>
                  <a:lnTo>
                    <a:pt x="20" y="503"/>
                  </a:lnTo>
                  <a:lnTo>
                    <a:pt x="20" y="502"/>
                  </a:lnTo>
                  <a:lnTo>
                    <a:pt x="20" y="500"/>
                  </a:lnTo>
                  <a:lnTo>
                    <a:pt x="19" y="500"/>
                  </a:lnTo>
                  <a:lnTo>
                    <a:pt x="19" y="499"/>
                  </a:lnTo>
                  <a:lnTo>
                    <a:pt x="19" y="497"/>
                  </a:lnTo>
                  <a:lnTo>
                    <a:pt x="19" y="496"/>
                  </a:lnTo>
                  <a:lnTo>
                    <a:pt x="19" y="494"/>
                  </a:lnTo>
                  <a:lnTo>
                    <a:pt x="17" y="494"/>
                  </a:lnTo>
                  <a:lnTo>
                    <a:pt x="19" y="493"/>
                  </a:lnTo>
                  <a:lnTo>
                    <a:pt x="22" y="487"/>
                  </a:lnTo>
                  <a:lnTo>
                    <a:pt x="23" y="487"/>
                  </a:lnTo>
                  <a:lnTo>
                    <a:pt x="23" y="485"/>
                  </a:lnTo>
                  <a:lnTo>
                    <a:pt x="25" y="485"/>
                  </a:lnTo>
                  <a:lnTo>
                    <a:pt x="26" y="485"/>
                  </a:lnTo>
                  <a:lnTo>
                    <a:pt x="26" y="484"/>
                  </a:lnTo>
                  <a:lnTo>
                    <a:pt x="26" y="485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8" y="481"/>
                  </a:lnTo>
                  <a:lnTo>
                    <a:pt x="28" y="483"/>
                  </a:lnTo>
                  <a:lnTo>
                    <a:pt x="29" y="481"/>
                  </a:lnTo>
                  <a:lnTo>
                    <a:pt x="28" y="481"/>
                  </a:lnTo>
                  <a:lnTo>
                    <a:pt x="29" y="481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29" y="477"/>
                  </a:lnTo>
                  <a:lnTo>
                    <a:pt x="31" y="477"/>
                  </a:lnTo>
                  <a:lnTo>
                    <a:pt x="31" y="475"/>
                  </a:lnTo>
                  <a:lnTo>
                    <a:pt x="32" y="475"/>
                  </a:lnTo>
                  <a:lnTo>
                    <a:pt x="32" y="474"/>
                  </a:lnTo>
                  <a:lnTo>
                    <a:pt x="34" y="474"/>
                  </a:lnTo>
                  <a:lnTo>
                    <a:pt x="34" y="472"/>
                  </a:lnTo>
                  <a:lnTo>
                    <a:pt x="34" y="471"/>
                  </a:lnTo>
                  <a:lnTo>
                    <a:pt x="35" y="471"/>
                  </a:lnTo>
                  <a:lnTo>
                    <a:pt x="35" y="469"/>
                  </a:lnTo>
                  <a:lnTo>
                    <a:pt x="34" y="469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4" y="468"/>
                  </a:lnTo>
                  <a:lnTo>
                    <a:pt x="34" y="466"/>
                  </a:lnTo>
                  <a:lnTo>
                    <a:pt x="35" y="466"/>
                  </a:lnTo>
                  <a:lnTo>
                    <a:pt x="34" y="466"/>
                  </a:lnTo>
                  <a:lnTo>
                    <a:pt x="32" y="466"/>
                  </a:lnTo>
                  <a:lnTo>
                    <a:pt x="32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9" y="463"/>
                  </a:lnTo>
                  <a:lnTo>
                    <a:pt x="28" y="463"/>
                  </a:lnTo>
                  <a:lnTo>
                    <a:pt x="28" y="465"/>
                  </a:lnTo>
                  <a:lnTo>
                    <a:pt x="28" y="463"/>
                  </a:lnTo>
                  <a:lnTo>
                    <a:pt x="28" y="462"/>
                  </a:lnTo>
                  <a:lnTo>
                    <a:pt x="28" y="461"/>
                  </a:lnTo>
                  <a:lnTo>
                    <a:pt x="28" y="459"/>
                  </a:lnTo>
                  <a:lnTo>
                    <a:pt x="26" y="459"/>
                  </a:lnTo>
                  <a:lnTo>
                    <a:pt x="26" y="458"/>
                  </a:lnTo>
                  <a:lnTo>
                    <a:pt x="26" y="456"/>
                  </a:lnTo>
                  <a:lnTo>
                    <a:pt x="28" y="456"/>
                  </a:lnTo>
                  <a:lnTo>
                    <a:pt x="28" y="455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0"/>
                  </a:lnTo>
                  <a:lnTo>
                    <a:pt x="29" y="449"/>
                  </a:lnTo>
                  <a:lnTo>
                    <a:pt x="29" y="447"/>
                  </a:lnTo>
                  <a:lnTo>
                    <a:pt x="29" y="446"/>
                  </a:lnTo>
                  <a:lnTo>
                    <a:pt x="28" y="446"/>
                  </a:lnTo>
                  <a:lnTo>
                    <a:pt x="29" y="444"/>
                  </a:lnTo>
                  <a:lnTo>
                    <a:pt x="29" y="443"/>
                  </a:lnTo>
                  <a:lnTo>
                    <a:pt x="31" y="443"/>
                  </a:lnTo>
                  <a:lnTo>
                    <a:pt x="29" y="441"/>
                  </a:lnTo>
                  <a:lnTo>
                    <a:pt x="29" y="440"/>
                  </a:lnTo>
                  <a:lnTo>
                    <a:pt x="28" y="440"/>
                  </a:lnTo>
                  <a:lnTo>
                    <a:pt x="29" y="440"/>
                  </a:lnTo>
                  <a:lnTo>
                    <a:pt x="29" y="439"/>
                  </a:lnTo>
                  <a:lnTo>
                    <a:pt x="29" y="437"/>
                  </a:lnTo>
                  <a:lnTo>
                    <a:pt x="28" y="437"/>
                  </a:lnTo>
                  <a:lnTo>
                    <a:pt x="29" y="437"/>
                  </a:lnTo>
                  <a:lnTo>
                    <a:pt x="29" y="436"/>
                  </a:lnTo>
                  <a:lnTo>
                    <a:pt x="29" y="434"/>
                  </a:lnTo>
                  <a:lnTo>
                    <a:pt x="29" y="433"/>
                  </a:lnTo>
                  <a:lnTo>
                    <a:pt x="28" y="433"/>
                  </a:lnTo>
                  <a:lnTo>
                    <a:pt x="28" y="431"/>
                  </a:lnTo>
                  <a:lnTo>
                    <a:pt x="26" y="431"/>
                  </a:lnTo>
                  <a:lnTo>
                    <a:pt x="26" y="430"/>
                  </a:lnTo>
                  <a:lnTo>
                    <a:pt x="28" y="430"/>
                  </a:lnTo>
                  <a:lnTo>
                    <a:pt x="28" y="428"/>
                  </a:lnTo>
                  <a:lnTo>
                    <a:pt x="29" y="428"/>
                  </a:lnTo>
                  <a:lnTo>
                    <a:pt x="29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1" y="422"/>
                  </a:lnTo>
                  <a:lnTo>
                    <a:pt x="31" y="421"/>
                  </a:lnTo>
                  <a:lnTo>
                    <a:pt x="29" y="421"/>
                  </a:lnTo>
                  <a:lnTo>
                    <a:pt x="29" y="419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9" y="416"/>
                  </a:lnTo>
                  <a:lnTo>
                    <a:pt x="28" y="416"/>
                  </a:lnTo>
                  <a:lnTo>
                    <a:pt x="28" y="415"/>
                  </a:lnTo>
                  <a:lnTo>
                    <a:pt x="28" y="414"/>
                  </a:lnTo>
                  <a:lnTo>
                    <a:pt x="26" y="414"/>
                  </a:lnTo>
                  <a:lnTo>
                    <a:pt x="25" y="412"/>
                  </a:lnTo>
                  <a:lnTo>
                    <a:pt x="23" y="412"/>
                  </a:lnTo>
                  <a:lnTo>
                    <a:pt x="23" y="414"/>
                  </a:lnTo>
                  <a:lnTo>
                    <a:pt x="23" y="412"/>
                  </a:lnTo>
                  <a:lnTo>
                    <a:pt x="22" y="412"/>
                  </a:lnTo>
                  <a:lnTo>
                    <a:pt x="20" y="412"/>
                  </a:lnTo>
                  <a:lnTo>
                    <a:pt x="20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8"/>
                  </a:lnTo>
                  <a:lnTo>
                    <a:pt x="16" y="408"/>
                  </a:lnTo>
                  <a:lnTo>
                    <a:pt x="20" y="383"/>
                  </a:lnTo>
                  <a:lnTo>
                    <a:pt x="32" y="330"/>
                  </a:lnTo>
                  <a:lnTo>
                    <a:pt x="35" y="315"/>
                  </a:lnTo>
                  <a:lnTo>
                    <a:pt x="42" y="280"/>
                  </a:lnTo>
                  <a:lnTo>
                    <a:pt x="45" y="259"/>
                  </a:lnTo>
                  <a:lnTo>
                    <a:pt x="47" y="255"/>
                  </a:lnTo>
                  <a:lnTo>
                    <a:pt x="158" y="254"/>
                  </a:lnTo>
                  <a:lnTo>
                    <a:pt x="160" y="254"/>
                  </a:lnTo>
                  <a:lnTo>
                    <a:pt x="160" y="252"/>
                  </a:lnTo>
                  <a:lnTo>
                    <a:pt x="161" y="252"/>
                  </a:lnTo>
                  <a:lnTo>
                    <a:pt x="163" y="251"/>
                  </a:lnTo>
                  <a:lnTo>
                    <a:pt x="164" y="251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7" y="249"/>
                  </a:lnTo>
                  <a:lnTo>
                    <a:pt x="169" y="249"/>
                  </a:lnTo>
                  <a:lnTo>
                    <a:pt x="169" y="248"/>
                  </a:lnTo>
                  <a:lnTo>
                    <a:pt x="170" y="248"/>
                  </a:lnTo>
                  <a:lnTo>
                    <a:pt x="170" y="246"/>
                  </a:lnTo>
                  <a:lnTo>
                    <a:pt x="170" y="245"/>
                  </a:lnTo>
                  <a:lnTo>
                    <a:pt x="170" y="243"/>
                  </a:lnTo>
                  <a:lnTo>
                    <a:pt x="169" y="242"/>
                  </a:lnTo>
                  <a:lnTo>
                    <a:pt x="169" y="240"/>
                  </a:lnTo>
                  <a:lnTo>
                    <a:pt x="169" y="239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7" y="237"/>
                  </a:lnTo>
                  <a:lnTo>
                    <a:pt x="179" y="237"/>
                  </a:lnTo>
                  <a:lnTo>
                    <a:pt x="179" y="236"/>
                  </a:lnTo>
                  <a:lnTo>
                    <a:pt x="180" y="236"/>
                  </a:lnTo>
                  <a:lnTo>
                    <a:pt x="180" y="234"/>
                  </a:lnTo>
                  <a:lnTo>
                    <a:pt x="182" y="234"/>
                  </a:lnTo>
                  <a:lnTo>
                    <a:pt x="183" y="234"/>
                  </a:lnTo>
                  <a:lnTo>
                    <a:pt x="185" y="234"/>
                  </a:lnTo>
                  <a:lnTo>
                    <a:pt x="186" y="236"/>
                  </a:lnTo>
                  <a:lnTo>
                    <a:pt x="188" y="236"/>
                  </a:lnTo>
                  <a:lnTo>
                    <a:pt x="188" y="237"/>
                  </a:lnTo>
                  <a:lnTo>
                    <a:pt x="189" y="237"/>
                  </a:lnTo>
                  <a:lnTo>
                    <a:pt x="191" y="239"/>
                  </a:lnTo>
                  <a:lnTo>
                    <a:pt x="192" y="239"/>
                  </a:lnTo>
                  <a:lnTo>
                    <a:pt x="194" y="240"/>
                  </a:lnTo>
                  <a:lnTo>
                    <a:pt x="195" y="240"/>
                  </a:lnTo>
                  <a:lnTo>
                    <a:pt x="197" y="240"/>
                  </a:lnTo>
                  <a:lnTo>
                    <a:pt x="198" y="240"/>
                  </a:lnTo>
                  <a:lnTo>
                    <a:pt x="198" y="242"/>
                  </a:lnTo>
                  <a:lnTo>
                    <a:pt x="199" y="240"/>
                  </a:lnTo>
                  <a:lnTo>
                    <a:pt x="201" y="240"/>
                  </a:lnTo>
                  <a:lnTo>
                    <a:pt x="202" y="240"/>
                  </a:lnTo>
                  <a:lnTo>
                    <a:pt x="202" y="239"/>
                  </a:lnTo>
                  <a:lnTo>
                    <a:pt x="204" y="237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5" y="231"/>
                  </a:lnTo>
                  <a:lnTo>
                    <a:pt x="205" y="230"/>
                  </a:lnTo>
                  <a:lnTo>
                    <a:pt x="207" y="230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31"/>
                  </a:lnTo>
                  <a:lnTo>
                    <a:pt x="211" y="231"/>
                  </a:lnTo>
                  <a:lnTo>
                    <a:pt x="213" y="231"/>
                  </a:lnTo>
                  <a:lnTo>
                    <a:pt x="214" y="231"/>
                  </a:lnTo>
                  <a:lnTo>
                    <a:pt x="216" y="231"/>
                  </a:lnTo>
                  <a:lnTo>
                    <a:pt x="217" y="231"/>
                  </a:lnTo>
                  <a:lnTo>
                    <a:pt x="219" y="231"/>
                  </a:lnTo>
                  <a:lnTo>
                    <a:pt x="220" y="231"/>
                  </a:lnTo>
                  <a:lnTo>
                    <a:pt x="220" y="230"/>
                  </a:lnTo>
                  <a:lnTo>
                    <a:pt x="221" y="229"/>
                  </a:lnTo>
                  <a:lnTo>
                    <a:pt x="221" y="227"/>
                  </a:lnTo>
                  <a:lnTo>
                    <a:pt x="221" y="226"/>
                  </a:lnTo>
                  <a:lnTo>
                    <a:pt x="223" y="226"/>
                  </a:lnTo>
                  <a:lnTo>
                    <a:pt x="223" y="224"/>
                  </a:lnTo>
                  <a:lnTo>
                    <a:pt x="224" y="223"/>
                  </a:lnTo>
                  <a:lnTo>
                    <a:pt x="226" y="221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18"/>
                  </a:lnTo>
                  <a:lnTo>
                    <a:pt x="230" y="217"/>
                  </a:lnTo>
                  <a:lnTo>
                    <a:pt x="230" y="215"/>
                  </a:lnTo>
                  <a:lnTo>
                    <a:pt x="232" y="215"/>
                  </a:lnTo>
                  <a:lnTo>
                    <a:pt x="233" y="214"/>
                  </a:lnTo>
                  <a:lnTo>
                    <a:pt x="235" y="214"/>
                  </a:lnTo>
                  <a:lnTo>
                    <a:pt x="236" y="212"/>
                  </a:lnTo>
                  <a:lnTo>
                    <a:pt x="238" y="212"/>
                  </a:lnTo>
                  <a:lnTo>
                    <a:pt x="239" y="211"/>
                  </a:lnTo>
                  <a:lnTo>
                    <a:pt x="241" y="211"/>
                  </a:lnTo>
                  <a:lnTo>
                    <a:pt x="242" y="211"/>
                  </a:lnTo>
                  <a:lnTo>
                    <a:pt x="243" y="211"/>
                  </a:lnTo>
                  <a:lnTo>
                    <a:pt x="243" y="209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48" y="208"/>
                  </a:lnTo>
                  <a:lnTo>
                    <a:pt x="249" y="208"/>
                  </a:lnTo>
                  <a:lnTo>
                    <a:pt x="251" y="208"/>
                  </a:lnTo>
                  <a:lnTo>
                    <a:pt x="252" y="207"/>
                  </a:lnTo>
                  <a:lnTo>
                    <a:pt x="254" y="207"/>
                  </a:lnTo>
                  <a:lnTo>
                    <a:pt x="255" y="205"/>
                  </a:lnTo>
                  <a:lnTo>
                    <a:pt x="255" y="204"/>
                  </a:lnTo>
                  <a:lnTo>
                    <a:pt x="257" y="202"/>
                  </a:lnTo>
                  <a:lnTo>
                    <a:pt x="257" y="201"/>
                  </a:lnTo>
                  <a:lnTo>
                    <a:pt x="258" y="201"/>
                  </a:lnTo>
                  <a:lnTo>
                    <a:pt x="260" y="199"/>
                  </a:lnTo>
                  <a:lnTo>
                    <a:pt x="261" y="198"/>
                  </a:lnTo>
                  <a:lnTo>
                    <a:pt x="263" y="198"/>
                  </a:lnTo>
                  <a:lnTo>
                    <a:pt x="263" y="196"/>
                  </a:lnTo>
                  <a:lnTo>
                    <a:pt x="264" y="196"/>
                  </a:lnTo>
                  <a:lnTo>
                    <a:pt x="264" y="195"/>
                  </a:lnTo>
                  <a:lnTo>
                    <a:pt x="266" y="195"/>
                  </a:lnTo>
                  <a:lnTo>
                    <a:pt x="267" y="195"/>
                  </a:lnTo>
                  <a:lnTo>
                    <a:pt x="268" y="195"/>
                  </a:lnTo>
                  <a:lnTo>
                    <a:pt x="270" y="195"/>
                  </a:lnTo>
                  <a:lnTo>
                    <a:pt x="270" y="196"/>
                  </a:lnTo>
                  <a:lnTo>
                    <a:pt x="271" y="196"/>
                  </a:lnTo>
                  <a:lnTo>
                    <a:pt x="273" y="198"/>
                  </a:lnTo>
                  <a:lnTo>
                    <a:pt x="274" y="198"/>
                  </a:lnTo>
                  <a:lnTo>
                    <a:pt x="276" y="196"/>
                  </a:lnTo>
                  <a:lnTo>
                    <a:pt x="277" y="195"/>
                  </a:lnTo>
                  <a:lnTo>
                    <a:pt x="277" y="193"/>
                  </a:lnTo>
                  <a:lnTo>
                    <a:pt x="279" y="190"/>
                  </a:lnTo>
                  <a:lnTo>
                    <a:pt x="279" y="189"/>
                  </a:lnTo>
                  <a:lnTo>
                    <a:pt x="280" y="189"/>
                  </a:lnTo>
                  <a:lnTo>
                    <a:pt x="280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7"/>
                  </a:lnTo>
                  <a:lnTo>
                    <a:pt x="286" y="187"/>
                  </a:lnTo>
                  <a:lnTo>
                    <a:pt x="288" y="189"/>
                  </a:lnTo>
                  <a:lnTo>
                    <a:pt x="289" y="189"/>
                  </a:lnTo>
                  <a:lnTo>
                    <a:pt x="290" y="189"/>
                  </a:lnTo>
                  <a:lnTo>
                    <a:pt x="293" y="187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8" y="185"/>
                  </a:lnTo>
                  <a:lnTo>
                    <a:pt x="299" y="183"/>
                  </a:lnTo>
                  <a:lnTo>
                    <a:pt x="301" y="182"/>
                  </a:lnTo>
                  <a:lnTo>
                    <a:pt x="301" y="180"/>
                  </a:lnTo>
                  <a:lnTo>
                    <a:pt x="302" y="180"/>
                  </a:lnTo>
                  <a:lnTo>
                    <a:pt x="304" y="179"/>
                  </a:lnTo>
                  <a:lnTo>
                    <a:pt x="305" y="179"/>
                  </a:lnTo>
                  <a:lnTo>
                    <a:pt x="305" y="177"/>
                  </a:lnTo>
                  <a:lnTo>
                    <a:pt x="307" y="177"/>
                  </a:lnTo>
                  <a:lnTo>
                    <a:pt x="308" y="176"/>
                  </a:lnTo>
                  <a:lnTo>
                    <a:pt x="310" y="176"/>
                  </a:lnTo>
                  <a:lnTo>
                    <a:pt x="311" y="176"/>
                  </a:lnTo>
                  <a:lnTo>
                    <a:pt x="311" y="174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7" y="174"/>
                  </a:lnTo>
                  <a:lnTo>
                    <a:pt x="318" y="174"/>
                  </a:lnTo>
                  <a:lnTo>
                    <a:pt x="318" y="173"/>
                  </a:lnTo>
                  <a:lnTo>
                    <a:pt x="320" y="173"/>
                  </a:lnTo>
                  <a:lnTo>
                    <a:pt x="320" y="171"/>
                  </a:lnTo>
                  <a:lnTo>
                    <a:pt x="321" y="171"/>
                  </a:lnTo>
                  <a:lnTo>
                    <a:pt x="323" y="171"/>
                  </a:lnTo>
                  <a:lnTo>
                    <a:pt x="323" y="173"/>
                  </a:lnTo>
                  <a:lnTo>
                    <a:pt x="324" y="173"/>
                  </a:lnTo>
                  <a:lnTo>
                    <a:pt x="326" y="171"/>
                  </a:lnTo>
                  <a:lnTo>
                    <a:pt x="327" y="171"/>
                  </a:lnTo>
                  <a:lnTo>
                    <a:pt x="329" y="171"/>
                  </a:lnTo>
                  <a:lnTo>
                    <a:pt x="330" y="171"/>
                  </a:lnTo>
                  <a:lnTo>
                    <a:pt x="332" y="171"/>
                  </a:lnTo>
                  <a:lnTo>
                    <a:pt x="332" y="173"/>
                  </a:lnTo>
                  <a:lnTo>
                    <a:pt x="332" y="171"/>
                  </a:lnTo>
                  <a:lnTo>
                    <a:pt x="333" y="171"/>
                  </a:lnTo>
                  <a:lnTo>
                    <a:pt x="335" y="171"/>
                  </a:lnTo>
                  <a:lnTo>
                    <a:pt x="335" y="173"/>
                  </a:lnTo>
                  <a:lnTo>
                    <a:pt x="336" y="173"/>
                  </a:lnTo>
                  <a:lnTo>
                    <a:pt x="336" y="171"/>
                  </a:lnTo>
                  <a:lnTo>
                    <a:pt x="337" y="171"/>
                  </a:lnTo>
                  <a:lnTo>
                    <a:pt x="337" y="173"/>
                  </a:lnTo>
                  <a:lnTo>
                    <a:pt x="339" y="173"/>
                  </a:lnTo>
                  <a:lnTo>
                    <a:pt x="339" y="174"/>
                  </a:lnTo>
                  <a:lnTo>
                    <a:pt x="339" y="176"/>
                  </a:lnTo>
                  <a:lnTo>
                    <a:pt x="337" y="176"/>
                  </a:lnTo>
                  <a:lnTo>
                    <a:pt x="337" y="177"/>
                  </a:lnTo>
                  <a:lnTo>
                    <a:pt x="336" y="177"/>
                  </a:lnTo>
                  <a:lnTo>
                    <a:pt x="335" y="177"/>
                  </a:lnTo>
                  <a:lnTo>
                    <a:pt x="335" y="176"/>
                  </a:lnTo>
                  <a:lnTo>
                    <a:pt x="333" y="174"/>
                  </a:lnTo>
                  <a:lnTo>
                    <a:pt x="332" y="174"/>
                  </a:lnTo>
                  <a:lnTo>
                    <a:pt x="330" y="174"/>
                  </a:lnTo>
                  <a:lnTo>
                    <a:pt x="330" y="176"/>
                  </a:lnTo>
                  <a:lnTo>
                    <a:pt x="330" y="177"/>
                  </a:lnTo>
                  <a:lnTo>
                    <a:pt x="330" y="179"/>
                  </a:lnTo>
                  <a:lnTo>
                    <a:pt x="330" y="180"/>
                  </a:lnTo>
                  <a:lnTo>
                    <a:pt x="330" y="182"/>
                  </a:lnTo>
                  <a:lnTo>
                    <a:pt x="332" y="182"/>
                  </a:lnTo>
                  <a:lnTo>
                    <a:pt x="333" y="182"/>
                  </a:lnTo>
                  <a:lnTo>
                    <a:pt x="333" y="180"/>
                  </a:lnTo>
                  <a:lnTo>
                    <a:pt x="335" y="180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6" y="180"/>
                  </a:lnTo>
                  <a:lnTo>
                    <a:pt x="337" y="180"/>
                  </a:lnTo>
                  <a:lnTo>
                    <a:pt x="339" y="180"/>
                  </a:lnTo>
                  <a:lnTo>
                    <a:pt x="340" y="180"/>
                  </a:lnTo>
                  <a:lnTo>
                    <a:pt x="340" y="179"/>
                  </a:lnTo>
                  <a:lnTo>
                    <a:pt x="342" y="177"/>
                  </a:lnTo>
                  <a:lnTo>
                    <a:pt x="343" y="177"/>
                  </a:lnTo>
                  <a:lnTo>
                    <a:pt x="343" y="176"/>
                  </a:lnTo>
                  <a:lnTo>
                    <a:pt x="345" y="176"/>
                  </a:lnTo>
                  <a:lnTo>
                    <a:pt x="346" y="176"/>
                  </a:lnTo>
                  <a:lnTo>
                    <a:pt x="348" y="174"/>
                  </a:lnTo>
                  <a:lnTo>
                    <a:pt x="349" y="174"/>
                  </a:lnTo>
                  <a:lnTo>
                    <a:pt x="351" y="174"/>
                  </a:lnTo>
                  <a:lnTo>
                    <a:pt x="352" y="174"/>
                  </a:lnTo>
                  <a:lnTo>
                    <a:pt x="352" y="173"/>
                  </a:lnTo>
                  <a:lnTo>
                    <a:pt x="352" y="174"/>
                  </a:lnTo>
                  <a:lnTo>
                    <a:pt x="354" y="174"/>
                  </a:lnTo>
                  <a:lnTo>
                    <a:pt x="354" y="173"/>
                  </a:lnTo>
                  <a:lnTo>
                    <a:pt x="354" y="174"/>
                  </a:lnTo>
                  <a:lnTo>
                    <a:pt x="355" y="174"/>
                  </a:lnTo>
                  <a:lnTo>
                    <a:pt x="357" y="174"/>
                  </a:lnTo>
                  <a:lnTo>
                    <a:pt x="357" y="176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7" y="180"/>
                  </a:lnTo>
                  <a:lnTo>
                    <a:pt x="357" y="182"/>
                  </a:lnTo>
                  <a:lnTo>
                    <a:pt x="357" y="183"/>
                  </a:lnTo>
                  <a:lnTo>
                    <a:pt x="355" y="185"/>
                  </a:lnTo>
                  <a:lnTo>
                    <a:pt x="355" y="186"/>
                  </a:lnTo>
                  <a:lnTo>
                    <a:pt x="354" y="186"/>
                  </a:lnTo>
                  <a:lnTo>
                    <a:pt x="354" y="187"/>
                  </a:lnTo>
                  <a:lnTo>
                    <a:pt x="354" y="189"/>
                  </a:lnTo>
                  <a:lnTo>
                    <a:pt x="354" y="190"/>
                  </a:lnTo>
                  <a:lnTo>
                    <a:pt x="355" y="190"/>
                  </a:lnTo>
                  <a:lnTo>
                    <a:pt x="357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9" y="192"/>
                  </a:lnTo>
                  <a:lnTo>
                    <a:pt x="361" y="192"/>
                  </a:lnTo>
                  <a:lnTo>
                    <a:pt x="361" y="193"/>
                  </a:lnTo>
                  <a:lnTo>
                    <a:pt x="362" y="193"/>
                  </a:lnTo>
                  <a:lnTo>
                    <a:pt x="362" y="195"/>
                  </a:lnTo>
                  <a:lnTo>
                    <a:pt x="364" y="195"/>
                  </a:lnTo>
                  <a:lnTo>
                    <a:pt x="364" y="196"/>
                  </a:lnTo>
                  <a:lnTo>
                    <a:pt x="365" y="196"/>
                  </a:lnTo>
                  <a:lnTo>
                    <a:pt x="367" y="196"/>
                  </a:lnTo>
                  <a:lnTo>
                    <a:pt x="367" y="198"/>
                  </a:lnTo>
                  <a:lnTo>
                    <a:pt x="368" y="199"/>
                  </a:lnTo>
                  <a:lnTo>
                    <a:pt x="368" y="201"/>
                  </a:lnTo>
                  <a:lnTo>
                    <a:pt x="368" y="202"/>
                  </a:lnTo>
                  <a:lnTo>
                    <a:pt x="370" y="202"/>
                  </a:lnTo>
                  <a:lnTo>
                    <a:pt x="370" y="204"/>
                  </a:lnTo>
                  <a:lnTo>
                    <a:pt x="371" y="204"/>
                  </a:lnTo>
                  <a:lnTo>
                    <a:pt x="371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6" y="202"/>
                  </a:lnTo>
                  <a:lnTo>
                    <a:pt x="376" y="201"/>
                  </a:lnTo>
                  <a:lnTo>
                    <a:pt x="377" y="201"/>
                  </a:lnTo>
                  <a:lnTo>
                    <a:pt x="377" y="199"/>
                  </a:lnTo>
                  <a:lnTo>
                    <a:pt x="379" y="199"/>
                  </a:lnTo>
                  <a:lnTo>
                    <a:pt x="380" y="199"/>
                  </a:lnTo>
                  <a:lnTo>
                    <a:pt x="381" y="198"/>
                  </a:lnTo>
                  <a:lnTo>
                    <a:pt x="383" y="198"/>
                  </a:lnTo>
                  <a:lnTo>
                    <a:pt x="384" y="198"/>
                  </a:lnTo>
                  <a:lnTo>
                    <a:pt x="384" y="196"/>
                  </a:lnTo>
                  <a:lnTo>
                    <a:pt x="386" y="196"/>
                  </a:lnTo>
                  <a:lnTo>
                    <a:pt x="387" y="196"/>
                  </a:lnTo>
                  <a:lnTo>
                    <a:pt x="389" y="196"/>
                  </a:lnTo>
                  <a:lnTo>
                    <a:pt x="390" y="196"/>
                  </a:lnTo>
                  <a:lnTo>
                    <a:pt x="392" y="196"/>
                  </a:lnTo>
                  <a:lnTo>
                    <a:pt x="393" y="196"/>
                  </a:lnTo>
                  <a:lnTo>
                    <a:pt x="395" y="198"/>
                  </a:lnTo>
                  <a:lnTo>
                    <a:pt x="396" y="198"/>
                  </a:lnTo>
                  <a:lnTo>
                    <a:pt x="398" y="198"/>
                  </a:lnTo>
                  <a:lnTo>
                    <a:pt x="398" y="199"/>
                  </a:lnTo>
                  <a:lnTo>
                    <a:pt x="399" y="199"/>
                  </a:lnTo>
                  <a:lnTo>
                    <a:pt x="401" y="199"/>
                  </a:lnTo>
                  <a:lnTo>
                    <a:pt x="402" y="199"/>
                  </a:lnTo>
                  <a:lnTo>
                    <a:pt x="404" y="199"/>
                  </a:lnTo>
                  <a:lnTo>
                    <a:pt x="404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6" y="202"/>
                  </a:lnTo>
                  <a:lnTo>
                    <a:pt x="408" y="204"/>
                  </a:lnTo>
                  <a:lnTo>
                    <a:pt x="408" y="205"/>
                  </a:lnTo>
                  <a:lnTo>
                    <a:pt x="409" y="205"/>
                  </a:lnTo>
                  <a:lnTo>
                    <a:pt x="411" y="205"/>
                  </a:lnTo>
                  <a:lnTo>
                    <a:pt x="411" y="207"/>
                  </a:lnTo>
                  <a:lnTo>
                    <a:pt x="412" y="207"/>
                  </a:lnTo>
                  <a:lnTo>
                    <a:pt x="414" y="207"/>
                  </a:lnTo>
                  <a:lnTo>
                    <a:pt x="415" y="207"/>
                  </a:lnTo>
                  <a:lnTo>
                    <a:pt x="415" y="208"/>
                  </a:lnTo>
                  <a:lnTo>
                    <a:pt x="417" y="208"/>
                  </a:lnTo>
                  <a:lnTo>
                    <a:pt x="417" y="207"/>
                  </a:lnTo>
                  <a:lnTo>
                    <a:pt x="417" y="208"/>
                  </a:lnTo>
                  <a:lnTo>
                    <a:pt x="418" y="208"/>
                  </a:lnTo>
                  <a:lnTo>
                    <a:pt x="420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3" y="209"/>
                  </a:lnTo>
                  <a:lnTo>
                    <a:pt x="424" y="211"/>
                  </a:lnTo>
                  <a:lnTo>
                    <a:pt x="426" y="211"/>
                  </a:lnTo>
                  <a:lnTo>
                    <a:pt x="427" y="212"/>
                  </a:lnTo>
                  <a:lnTo>
                    <a:pt x="428" y="212"/>
                  </a:lnTo>
                  <a:lnTo>
                    <a:pt x="428" y="214"/>
                  </a:lnTo>
                  <a:lnTo>
                    <a:pt x="430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4" y="214"/>
                  </a:lnTo>
                  <a:lnTo>
                    <a:pt x="434" y="212"/>
                  </a:lnTo>
                  <a:lnTo>
                    <a:pt x="436" y="212"/>
                  </a:lnTo>
                  <a:lnTo>
                    <a:pt x="436" y="214"/>
                  </a:lnTo>
                  <a:lnTo>
                    <a:pt x="437" y="215"/>
                  </a:lnTo>
                  <a:lnTo>
                    <a:pt x="437" y="217"/>
                  </a:lnTo>
                  <a:lnTo>
                    <a:pt x="439" y="217"/>
                  </a:lnTo>
                  <a:lnTo>
                    <a:pt x="439" y="218"/>
                  </a:lnTo>
                  <a:lnTo>
                    <a:pt x="440" y="218"/>
                  </a:lnTo>
                  <a:lnTo>
                    <a:pt x="440" y="220"/>
                  </a:lnTo>
                  <a:lnTo>
                    <a:pt x="443" y="218"/>
                  </a:lnTo>
                  <a:lnTo>
                    <a:pt x="445" y="218"/>
                  </a:lnTo>
                  <a:lnTo>
                    <a:pt x="446" y="217"/>
                  </a:lnTo>
                  <a:lnTo>
                    <a:pt x="448" y="217"/>
                  </a:lnTo>
                  <a:lnTo>
                    <a:pt x="449" y="217"/>
                  </a:lnTo>
                  <a:lnTo>
                    <a:pt x="450" y="215"/>
                  </a:lnTo>
                  <a:lnTo>
                    <a:pt x="452" y="215"/>
                  </a:lnTo>
                  <a:lnTo>
                    <a:pt x="453" y="215"/>
                  </a:lnTo>
                  <a:lnTo>
                    <a:pt x="453" y="214"/>
                  </a:lnTo>
                  <a:lnTo>
                    <a:pt x="455" y="215"/>
                  </a:lnTo>
                  <a:lnTo>
                    <a:pt x="455" y="217"/>
                  </a:lnTo>
                  <a:lnTo>
                    <a:pt x="455" y="218"/>
                  </a:lnTo>
                  <a:lnTo>
                    <a:pt x="455" y="220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8" y="221"/>
                  </a:lnTo>
                  <a:lnTo>
                    <a:pt x="458" y="223"/>
                  </a:lnTo>
                  <a:lnTo>
                    <a:pt x="459" y="223"/>
                  </a:lnTo>
                  <a:lnTo>
                    <a:pt x="459" y="224"/>
                  </a:lnTo>
                  <a:lnTo>
                    <a:pt x="461" y="226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1"/>
                  </a:lnTo>
                  <a:lnTo>
                    <a:pt x="462" y="233"/>
                  </a:lnTo>
                  <a:lnTo>
                    <a:pt x="464" y="233"/>
                  </a:lnTo>
                  <a:lnTo>
                    <a:pt x="465" y="233"/>
                  </a:lnTo>
                  <a:lnTo>
                    <a:pt x="465" y="234"/>
                  </a:lnTo>
                  <a:lnTo>
                    <a:pt x="467" y="234"/>
                  </a:lnTo>
                  <a:lnTo>
                    <a:pt x="467" y="236"/>
                  </a:lnTo>
                  <a:lnTo>
                    <a:pt x="468" y="234"/>
                  </a:lnTo>
                  <a:lnTo>
                    <a:pt x="470" y="234"/>
                  </a:lnTo>
                  <a:lnTo>
                    <a:pt x="471" y="236"/>
                  </a:lnTo>
                  <a:lnTo>
                    <a:pt x="471" y="234"/>
                  </a:lnTo>
                  <a:lnTo>
                    <a:pt x="471" y="236"/>
                  </a:lnTo>
                  <a:lnTo>
                    <a:pt x="473" y="236"/>
                  </a:lnTo>
                  <a:lnTo>
                    <a:pt x="474" y="236"/>
                  </a:lnTo>
                  <a:lnTo>
                    <a:pt x="475" y="237"/>
                  </a:lnTo>
                  <a:lnTo>
                    <a:pt x="477" y="237"/>
                  </a:lnTo>
                  <a:lnTo>
                    <a:pt x="478" y="237"/>
                  </a:lnTo>
                  <a:lnTo>
                    <a:pt x="480" y="237"/>
                  </a:lnTo>
                  <a:lnTo>
                    <a:pt x="481" y="237"/>
                  </a:lnTo>
                  <a:lnTo>
                    <a:pt x="483" y="237"/>
                  </a:lnTo>
                  <a:lnTo>
                    <a:pt x="484" y="237"/>
                  </a:lnTo>
                  <a:lnTo>
                    <a:pt x="486" y="237"/>
                  </a:lnTo>
                  <a:lnTo>
                    <a:pt x="487" y="236"/>
                  </a:lnTo>
                  <a:lnTo>
                    <a:pt x="489" y="234"/>
                  </a:lnTo>
                  <a:lnTo>
                    <a:pt x="490" y="233"/>
                  </a:lnTo>
                  <a:lnTo>
                    <a:pt x="492" y="231"/>
                  </a:lnTo>
                  <a:lnTo>
                    <a:pt x="492" y="230"/>
                  </a:lnTo>
                  <a:lnTo>
                    <a:pt x="492" y="229"/>
                  </a:lnTo>
                  <a:lnTo>
                    <a:pt x="493" y="229"/>
                  </a:lnTo>
                  <a:lnTo>
                    <a:pt x="495" y="227"/>
                  </a:lnTo>
                  <a:lnTo>
                    <a:pt x="496" y="227"/>
                  </a:lnTo>
                  <a:lnTo>
                    <a:pt x="497" y="226"/>
                  </a:lnTo>
                  <a:lnTo>
                    <a:pt x="499" y="226"/>
                  </a:lnTo>
                  <a:lnTo>
                    <a:pt x="500" y="224"/>
                  </a:lnTo>
                  <a:lnTo>
                    <a:pt x="502" y="224"/>
                  </a:lnTo>
                  <a:lnTo>
                    <a:pt x="503" y="223"/>
                  </a:lnTo>
                  <a:lnTo>
                    <a:pt x="505" y="221"/>
                  </a:lnTo>
                  <a:lnTo>
                    <a:pt x="506" y="220"/>
                  </a:lnTo>
                  <a:lnTo>
                    <a:pt x="508" y="220"/>
                  </a:lnTo>
                  <a:lnTo>
                    <a:pt x="506" y="220"/>
                  </a:lnTo>
                  <a:lnTo>
                    <a:pt x="506" y="218"/>
                  </a:lnTo>
                  <a:lnTo>
                    <a:pt x="505" y="217"/>
                  </a:lnTo>
                  <a:lnTo>
                    <a:pt x="503" y="217"/>
                  </a:lnTo>
                  <a:lnTo>
                    <a:pt x="502" y="217"/>
                  </a:lnTo>
                  <a:lnTo>
                    <a:pt x="500" y="215"/>
                  </a:lnTo>
                  <a:lnTo>
                    <a:pt x="499" y="215"/>
                  </a:lnTo>
                  <a:lnTo>
                    <a:pt x="497" y="214"/>
                  </a:lnTo>
                  <a:lnTo>
                    <a:pt x="496" y="214"/>
                  </a:lnTo>
                  <a:lnTo>
                    <a:pt x="495" y="214"/>
                  </a:lnTo>
                  <a:lnTo>
                    <a:pt x="493" y="214"/>
                  </a:lnTo>
                  <a:lnTo>
                    <a:pt x="492" y="214"/>
                  </a:lnTo>
                  <a:lnTo>
                    <a:pt x="492" y="212"/>
                  </a:lnTo>
                  <a:lnTo>
                    <a:pt x="490" y="212"/>
                  </a:lnTo>
                  <a:lnTo>
                    <a:pt x="489" y="212"/>
                  </a:lnTo>
                  <a:lnTo>
                    <a:pt x="487" y="212"/>
                  </a:lnTo>
                  <a:lnTo>
                    <a:pt x="486" y="211"/>
                  </a:lnTo>
                  <a:lnTo>
                    <a:pt x="484" y="211"/>
                  </a:lnTo>
                  <a:lnTo>
                    <a:pt x="484" y="209"/>
                  </a:lnTo>
                  <a:lnTo>
                    <a:pt x="484" y="208"/>
                  </a:lnTo>
                  <a:lnTo>
                    <a:pt x="483" y="208"/>
                  </a:lnTo>
                  <a:lnTo>
                    <a:pt x="483" y="207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5"/>
                  </a:lnTo>
                  <a:lnTo>
                    <a:pt x="480" y="204"/>
                  </a:lnTo>
                  <a:lnTo>
                    <a:pt x="481" y="204"/>
                  </a:lnTo>
                  <a:lnTo>
                    <a:pt x="481" y="202"/>
                  </a:lnTo>
                  <a:lnTo>
                    <a:pt x="481" y="201"/>
                  </a:lnTo>
                  <a:lnTo>
                    <a:pt x="481" y="199"/>
                  </a:lnTo>
                  <a:lnTo>
                    <a:pt x="481" y="198"/>
                  </a:lnTo>
                  <a:lnTo>
                    <a:pt x="481" y="196"/>
                  </a:lnTo>
                  <a:lnTo>
                    <a:pt x="481" y="195"/>
                  </a:lnTo>
                  <a:lnTo>
                    <a:pt x="481" y="193"/>
                  </a:lnTo>
                  <a:lnTo>
                    <a:pt x="480" y="193"/>
                  </a:lnTo>
                  <a:lnTo>
                    <a:pt x="480" y="192"/>
                  </a:lnTo>
                  <a:lnTo>
                    <a:pt x="478" y="190"/>
                  </a:lnTo>
                  <a:lnTo>
                    <a:pt x="478" y="189"/>
                  </a:lnTo>
                  <a:lnTo>
                    <a:pt x="478" y="187"/>
                  </a:lnTo>
                  <a:lnTo>
                    <a:pt x="478" y="186"/>
                  </a:lnTo>
                  <a:lnTo>
                    <a:pt x="478" y="185"/>
                  </a:lnTo>
                  <a:lnTo>
                    <a:pt x="478" y="183"/>
                  </a:lnTo>
                  <a:lnTo>
                    <a:pt x="478" y="182"/>
                  </a:lnTo>
                  <a:lnTo>
                    <a:pt x="480" y="182"/>
                  </a:lnTo>
                  <a:lnTo>
                    <a:pt x="480" y="180"/>
                  </a:lnTo>
                  <a:lnTo>
                    <a:pt x="480" y="179"/>
                  </a:lnTo>
                  <a:lnTo>
                    <a:pt x="478" y="179"/>
                  </a:lnTo>
                  <a:lnTo>
                    <a:pt x="478" y="177"/>
                  </a:lnTo>
                  <a:lnTo>
                    <a:pt x="477" y="177"/>
                  </a:lnTo>
                  <a:lnTo>
                    <a:pt x="477" y="176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7" y="171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5" y="168"/>
                  </a:lnTo>
                  <a:lnTo>
                    <a:pt x="474" y="168"/>
                  </a:lnTo>
                  <a:lnTo>
                    <a:pt x="474" y="167"/>
                  </a:lnTo>
                  <a:lnTo>
                    <a:pt x="474" y="165"/>
                  </a:lnTo>
                  <a:lnTo>
                    <a:pt x="474" y="164"/>
                  </a:lnTo>
                  <a:lnTo>
                    <a:pt x="474" y="162"/>
                  </a:lnTo>
                  <a:lnTo>
                    <a:pt x="474" y="161"/>
                  </a:lnTo>
                  <a:lnTo>
                    <a:pt x="474" y="160"/>
                  </a:lnTo>
                  <a:lnTo>
                    <a:pt x="474" y="158"/>
                  </a:lnTo>
                  <a:lnTo>
                    <a:pt x="474" y="157"/>
                  </a:lnTo>
                  <a:lnTo>
                    <a:pt x="473" y="157"/>
                  </a:lnTo>
                  <a:lnTo>
                    <a:pt x="473" y="155"/>
                  </a:lnTo>
                  <a:lnTo>
                    <a:pt x="471" y="155"/>
                  </a:lnTo>
                  <a:lnTo>
                    <a:pt x="471" y="154"/>
                  </a:lnTo>
                  <a:lnTo>
                    <a:pt x="471" y="152"/>
                  </a:lnTo>
                  <a:lnTo>
                    <a:pt x="470" y="151"/>
                  </a:lnTo>
                  <a:lnTo>
                    <a:pt x="470" y="149"/>
                  </a:lnTo>
                  <a:lnTo>
                    <a:pt x="468" y="148"/>
                  </a:lnTo>
                  <a:lnTo>
                    <a:pt x="468" y="146"/>
                  </a:lnTo>
                  <a:lnTo>
                    <a:pt x="467" y="145"/>
                  </a:lnTo>
                  <a:lnTo>
                    <a:pt x="465" y="143"/>
                  </a:lnTo>
                  <a:lnTo>
                    <a:pt x="465" y="142"/>
                  </a:lnTo>
                  <a:lnTo>
                    <a:pt x="465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1" y="138"/>
                  </a:lnTo>
                  <a:lnTo>
                    <a:pt x="461" y="136"/>
                  </a:lnTo>
                  <a:lnTo>
                    <a:pt x="459" y="136"/>
                  </a:lnTo>
                  <a:lnTo>
                    <a:pt x="459" y="135"/>
                  </a:lnTo>
                  <a:lnTo>
                    <a:pt x="459" y="133"/>
                  </a:lnTo>
                  <a:lnTo>
                    <a:pt x="459" y="132"/>
                  </a:lnTo>
                  <a:lnTo>
                    <a:pt x="459" y="130"/>
                  </a:lnTo>
                  <a:lnTo>
                    <a:pt x="458" y="130"/>
                  </a:lnTo>
                  <a:lnTo>
                    <a:pt x="459" y="129"/>
                  </a:lnTo>
                  <a:lnTo>
                    <a:pt x="459" y="127"/>
                  </a:lnTo>
                  <a:lnTo>
                    <a:pt x="461" y="127"/>
                  </a:lnTo>
                  <a:lnTo>
                    <a:pt x="461" y="126"/>
                  </a:lnTo>
                  <a:lnTo>
                    <a:pt x="462" y="126"/>
                  </a:lnTo>
                  <a:lnTo>
                    <a:pt x="464" y="124"/>
                  </a:lnTo>
                  <a:lnTo>
                    <a:pt x="464" y="123"/>
                  </a:lnTo>
                  <a:lnTo>
                    <a:pt x="465" y="123"/>
                  </a:lnTo>
                  <a:lnTo>
                    <a:pt x="467" y="121"/>
                  </a:lnTo>
                  <a:lnTo>
                    <a:pt x="468" y="120"/>
                  </a:lnTo>
                  <a:lnTo>
                    <a:pt x="468" y="118"/>
                  </a:lnTo>
                  <a:lnTo>
                    <a:pt x="470" y="118"/>
                  </a:lnTo>
                  <a:lnTo>
                    <a:pt x="470" y="117"/>
                  </a:lnTo>
                  <a:lnTo>
                    <a:pt x="470" y="115"/>
                  </a:lnTo>
                  <a:lnTo>
                    <a:pt x="471" y="114"/>
                  </a:lnTo>
                  <a:lnTo>
                    <a:pt x="471" y="113"/>
                  </a:lnTo>
                  <a:lnTo>
                    <a:pt x="473" y="113"/>
                  </a:lnTo>
                  <a:lnTo>
                    <a:pt x="474" y="113"/>
                  </a:lnTo>
                  <a:lnTo>
                    <a:pt x="475" y="113"/>
                  </a:lnTo>
                  <a:lnTo>
                    <a:pt x="477" y="113"/>
                  </a:lnTo>
                  <a:lnTo>
                    <a:pt x="477" y="111"/>
                  </a:lnTo>
                  <a:lnTo>
                    <a:pt x="478" y="110"/>
                  </a:lnTo>
                  <a:lnTo>
                    <a:pt x="480" y="108"/>
                  </a:lnTo>
                  <a:lnTo>
                    <a:pt x="481" y="108"/>
                  </a:lnTo>
                  <a:lnTo>
                    <a:pt x="481" y="107"/>
                  </a:lnTo>
                  <a:lnTo>
                    <a:pt x="481" y="105"/>
                  </a:lnTo>
                  <a:lnTo>
                    <a:pt x="480" y="105"/>
                  </a:lnTo>
                  <a:lnTo>
                    <a:pt x="481" y="105"/>
                  </a:lnTo>
                  <a:lnTo>
                    <a:pt x="483" y="105"/>
                  </a:lnTo>
                  <a:lnTo>
                    <a:pt x="484" y="105"/>
                  </a:lnTo>
                  <a:lnTo>
                    <a:pt x="484" y="104"/>
                  </a:lnTo>
                  <a:lnTo>
                    <a:pt x="484" y="102"/>
                  </a:lnTo>
                  <a:lnTo>
                    <a:pt x="484" y="101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7" y="99"/>
                  </a:lnTo>
                  <a:lnTo>
                    <a:pt x="487" y="98"/>
                  </a:lnTo>
                  <a:lnTo>
                    <a:pt x="487" y="99"/>
                  </a:lnTo>
                  <a:lnTo>
                    <a:pt x="489" y="99"/>
                  </a:lnTo>
                  <a:lnTo>
                    <a:pt x="489" y="98"/>
                  </a:lnTo>
                  <a:lnTo>
                    <a:pt x="490" y="98"/>
                  </a:lnTo>
                  <a:lnTo>
                    <a:pt x="490" y="96"/>
                  </a:lnTo>
                  <a:lnTo>
                    <a:pt x="492" y="96"/>
                  </a:lnTo>
                  <a:lnTo>
                    <a:pt x="493" y="95"/>
                  </a:lnTo>
                  <a:lnTo>
                    <a:pt x="495" y="93"/>
                  </a:lnTo>
                  <a:lnTo>
                    <a:pt x="495" y="92"/>
                  </a:lnTo>
                  <a:lnTo>
                    <a:pt x="496" y="92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499" y="89"/>
                  </a:lnTo>
                  <a:lnTo>
                    <a:pt x="500" y="88"/>
                  </a:lnTo>
                  <a:lnTo>
                    <a:pt x="500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2" y="83"/>
                  </a:lnTo>
                  <a:lnTo>
                    <a:pt x="500" y="83"/>
                  </a:lnTo>
                  <a:lnTo>
                    <a:pt x="499" y="83"/>
                  </a:lnTo>
                  <a:lnTo>
                    <a:pt x="497" y="82"/>
                  </a:lnTo>
                  <a:lnTo>
                    <a:pt x="499" y="82"/>
                  </a:lnTo>
                  <a:lnTo>
                    <a:pt x="499" y="80"/>
                  </a:lnTo>
                  <a:lnTo>
                    <a:pt x="499" y="79"/>
                  </a:lnTo>
                  <a:lnTo>
                    <a:pt x="499" y="77"/>
                  </a:lnTo>
                  <a:lnTo>
                    <a:pt x="499" y="76"/>
                  </a:lnTo>
                  <a:lnTo>
                    <a:pt x="499" y="74"/>
                  </a:lnTo>
                  <a:lnTo>
                    <a:pt x="499" y="73"/>
                  </a:lnTo>
                  <a:lnTo>
                    <a:pt x="499" y="71"/>
                  </a:lnTo>
                  <a:lnTo>
                    <a:pt x="499" y="70"/>
                  </a:lnTo>
                  <a:lnTo>
                    <a:pt x="500" y="70"/>
                  </a:lnTo>
                  <a:lnTo>
                    <a:pt x="502" y="70"/>
                  </a:lnTo>
                  <a:lnTo>
                    <a:pt x="502" y="69"/>
                  </a:lnTo>
                  <a:lnTo>
                    <a:pt x="502" y="67"/>
                  </a:lnTo>
                  <a:lnTo>
                    <a:pt x="503" y="67"/>
                  </a:lnTo>
                  <a:lnTo>
                    <a:pt x="503" y="69"/>
                  </a:lnTo>
                  <a:lnTo>
                    <a:pt x="505" y="69"/>
                  </a:lnTo>
                  <a:lnTo>
                    <a:pt x="505" y="67"/>
                  </a:lnTo>
                  <a:lnTo>
                    <a:pt x="505" y="66"/>
                  </a:lnTo>
                  <a:lnTo>
                    <a:pt x="506" y="66"/>
                  </a:lnTo>
                  <a:lnTo>
                    <a:pt x="508" y="66"/>
                  </a:lnTo>
                  <a:lnTo>
                    <a:pt x="509" y="66"/>
                  </a:lnTo>
                  <a:lnTo>
                    <a:pt x="509" y="64"/>
                  </a:lnTo>
                  <a:lnTo>
                    <a:pt x="511" y="64"/>
                  </a:lnTo>
                  <a:lnTo>
                    <a:pt x="512" y="66"/>
                  </a:lnTo>
                  <a:lnTo>
                    <a:pt x="512" y="64"/>
                  </a:lnTo>
                  <a:lnTo>
                    <a:pt x="512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9"/>
                  </a:lnTo>
                  <a:lnTo>
                    <a:pt x="517" y="70"/>
                  </a:lnTo>
                  <a:lnTo>
                    <a:pt x="518" y="70"/>
                  </a:lnTo>
                  <a:lnTo>
                    <a:pt x="518" y="69"/>
                  </a:lnTo>
                  <a:lnTo>
                    <a:pt x="519" y="69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5" y="67"/>
                  </a:lnTo>
                  <a:lnTo>
                    <a:pt x="525" y="66"/>
                  </a:lnTo>
                  <a:lnTo>
                    <a:pt x="525" y="64"/>
                  </a:lnTo>
                  <a:lnTo>
                    <a:pt x="525" y="63"/>
                  </a:lnTo>
                  <a:lnTo>
                    <a:pt x="527" y="61"/>
                  </a:lnTo>
                  <a:lnTo>
                    <a:pt x="528" y="60"/>
                  </a:lnTo>
                  <a:lnTo>
                    <a:pt x="530" y="58"/>
                  </a:lnTo>
                  <a:lnTo>
                    <a:pt x="531" y="58"/>
                  </a:lnTo>
                  <a:lnTo>
                    <a:pt x="531" y="57"/>
                  </a:lnTo>
                  <a:lnTo>
                    <a:pt x="531" y="55"/>
                  </a:lnTo>
                  <a:lnTo>
                    <a:pt x="533" y="55"/>
                  </a:lnTo>
                  <a:lnTo>
                    <a:pt x="534" y="55"/>
                  </a:lnTo>
                  <a:lnTo>
                    <a:pt x="534" y="54"/>
                  </a:lnTo>
                  <a:lnTo>
                    <a:pt x="536" y="54"/>
                  </a:lnTo>
                  <a:lnTo>
                    <a:pt x="537" y="54"/>
                  </a:lnTo>
                  <a:lnTo>
                    <a:pt x="539" y="54"/>
                  </a:lnTo>
                  <a:lnTo>
                    <a:pt x="539" y="55"/>
                  </a:lnTo>
                  <a:lnTo>
                    <a:pt x="540" y="55"/>
                  </a:lnTo>
                  <a:lnTo>
                    <a:pt x="542" y="55"/>
                  </a:lnTo>
                  <a:lnTo>
                    <a:pt x="543" y="55"/>
                  </a:lnTo>
                  <a:lnTo>
                    <a:pt x="543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6" y="5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9" y="51"/>
                  </a:lnTo>
                  <a:lnTo>
                    <a:pt x="549" y="49"/>
                  </a:lnTo>
                  <a:lnTo>
                    <a:pt x="550" y="49"/>
                  </a:lnTo>
                  <a:lnTo>
                    <a:pt x="550" y="48"/>
                  </a:lnTo>
                  <a:lnTo>
                    <a:pt x="552" y="48"/>
                  </a:lnTo>
                  <a:lnTo>
                    <a:pt x="553" y="48"/>
                  </a:lnTo>
                  <a:lnTo>
                    <a:pt x="553" y="46"/>
                  </a:lnTo>
                  <a:lnTo>
                    <a:pt x="555" y="46"/>
                  </a:lnTo>
                  <a:lnTo>
                    <a:pt x="555" y="45"/>
                  </a:lnTo>
                  <a:lnTo>
                    <a:pt x="555" y="44"/>
                  </a:lnTo>
                  <a:lnTo>
                    <a:pt x="556" y="44"/>
                  </a:lnTo>
                  <a:lnTo>
                    <a:pt x="556" y="42"/>
                  </a:lnTo>
                  <a:lnTo>
                    <a:pt x="555" y="42"/>
                  </a:lnTo>
                  <a:lnTo>
                    <a:pt x="555" y="41"/>
                  </a:lnTo>
                  <a:lnTo>
                    <a:pt x="556" y="41"/>
                  </a:lnTo>
                  <a:lnTo>
                    <a:pt x="556" y="39"/>
                  </a:lnTo>
                  <a:lnTo>
                    <a:pt x="558" y="39"/>
                  </a:lnTo>
                  <a:lnTo>
                    <a:pt x="559" y="39"/>
                  </a:lnTo>
                  <a:lnTo>
                    <a:pt x="561" y="39"/>
                  </a:lnTo>
                  <a:lnTo>
                    <a:pt x="562" y="39"/>
                  </a:lnTo>
                  <a:lnTo>
                    <a:pt x="564" y="39"/>
                  </a:lnTo>
                  <a:lnTo>
                    <a:pt x="564" y="38"/>
                  </a:lnTo>
                  <a:lnTo>
                    <a:pt x="564" y="39"/>
                  </a:lnTo>
                  <a:lnTo>
                    <a:pt x="565" y="38"/>
                  </a:lnTo>
                  <a:lnTo>
                    <a:pt x="566" y="36"/>
                  </a:lnTo>
                  <a:lnTo>
                    <a:pt x="566" y="35"/>
                  </a:lnTo>
                  <a:lnTo>
                    <a:pt x="568" y="35"/>
                  </a:lnTo>
                  <a:lnTo>
                    <a:pt x="569" y="35"/>
                  </a:lnTo>
                  <a:lnTo>
                    <a:pt x="569" y="36"/>
                  </a:lnTo>
                  <a:lnTo>
                    <a:pt x="569" y="35"/>
                  </a:lnTo>
                  <a:lnTo>
                    <a:pt x="571" y="35"/>
                  </a:lnTo>
                  <a:lnTo>
                    <a:pt x="571" y="33"/>
                  </a:lnTo>
                  <a:lnTo>
                    <a:pt x="572" y="33"/>
                  </a:lnTo>
                  <a:lnTo>
                    <a:pt x="574" y="33"/>
                  </a:lnTo>
                  <a:lnTo>
                    <a:pt x="575" y="33"/>
                  </a:lnTo>
                  <a:lnTo>
                    <a:pt x="575" y="32"/>
                  </a:lnTo>
                  <a:lnTo>
                    <a:pt x="577" y="32"/>
                  </a:lnTo>
                  <a:lnTo>
                    <a:pt x="578" y="32"/>
                  </a:lnTo>
                  <a:lnTo>
                    <a:pt x="580" y="32"/>
                  </a:lnTo>
                  <a:lnTo>
                    <a:pt x="581" y="32"/>
                  </a:lnTo>
                  <a:lnTo>
                    <a:pt x="581" y="30"/>
                  </a:lnTo>
                  <a:lnTo>
                    <a:pt x="583" y="30"/>
                  </a:lnTo>
                  <a:lnTo>
                    <a:pt x="584" y="32"/>
                  </a:lnTo>
                  <a:lnTo>
                    <a:pt x="584" y="30"/>
                  </a:lnTo>
                  <a:lnTo>
                    <a:pt x="586" y="30"/>
                  </a:lnTo>
                  <a:lnTo>
                    <a:pt x="587" y="30"/>
                  </a:lnTo>
                  <a:lnTo>
                    <a:pt x="587" y="29"/>
                  </a:lnTo>
                  <a:lnTo>
                    <a:pt x="588" y="29"/>
                  </a:lnTo>
                  <a:lnTo>
                    <a:pt x="590" y="29"/>
                  </a:lnTo>
                  <a:lnTo>
                    <a:pt x="590" y="27"/>
                  </a:lnTo>
                  <a:lnTo>
                    <a:pt x="591" y="27"/>
                  </a:lnTo>
                  <a:lnTo>
                    <a:pt x="593" y="26"/>
                  </a:lnTo>
                  <a:lnTo>
                    <a:pt x="594" y="26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7" y="24"/>
                  </a:lnTo>
                  <a:lnTo>
                    <a:pt x="599" y="24"/>
                  </a:lnTo>
                  <a:lnTo>
                    <a:pt x="600" y="26"/>
                  </a:lnTo>
                  <a:lnTo>
                    <a:pt x="600" y="27"/>
                  </a:lnTo>
                  <a:lnTo>
                    <a:pt x="602" y="27"/>
                  </a:lnTo>
                  <a:lnTo>
                    <a:pt x="603" y="27"/>
                  </a:lnTo>
                  <a:lnTo>
                    <a:pt x="605" y="26"/>
                  </a:lnTo>
                  <a:lnTo>
                    <a:pt x="605" y="24"/>
                  </a:lnTo>
                  <a:lnTo>
                    <a:pt x="606" y="24"/>
                  </a:lnTo>
                  <a:lnTo>
                    <a:pt x="606" y="23"/>
                  </a:lnTo>
                  <a:lnTo>
                    <a:pt x="608" y="22"/>
                  </a:lnTo>
                  <a:lnTo>
                    <a:pt x="609" y="22"/>
                  </a:lnTo>
                  <a:lnTo>
                    <a:pt x="611" y="20"/>
                  </a:lnTo>
                  <a:lnTo>
                    <a:pt x="612" y="20"/>
                  </a:lnTo>
                  <a:lnTo>
                    <a:pt x="613" y="19"/>
                  </a:lnTo>
                  <a:lnTo>
                    <a:pt x="615" y="17"/>
                  </a:lnTo>
                  <a:lnTo>
                    <a:pt x="615" y="16"/>
                  </a:lnTo>
                  <a:lnTo>
                    <a:pt x="615" y="14"/>
                  </a:lnTo>
                  <a:lnTo>
                    <a:pt x="615" y="13"/>
                  </a:lnTo>
                  <a:lnTo>
                    <a:pt x="615" y="11"/>
                  </a:lnTo>
                  <a:lnTo>
                    <a:pt x="615" y="10"/>
                  </a:lnTo>
                  <a:lnTo>
                    <a:pt x="616" y="10"/>
                  </a:lnTo>
                  <a:lnTo>
                    <a:pt x="618" y="10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2" y="10"/>
                  </a:lnTo>
                  <a:lnTo>
                    <a:pt x="622" y="8"/>
                  </a:lnTo>
                  <a:lnTo>
                    <a:pt x="624" y="8"/>
                  </a:lnTo>
                  <a:lnTo>
                    <a:pt x="624" y="7"/>
                  </a:lnTo>
                  <a:lnTo>
                    <a:pt x="625" y="5"/>
                  </a:lnTo>
                  <a:lnTo>
                    <a:pt x="627" y="4"/>
                  </a:lnTo>
                  <a:lnTo>
                    <a:pt x="627" y="2"/>
                  </a:lnTo>
                  <a:lnTo>
                    <a:pt x="628" y="2"/>
                  </a:lnTo>
                  <a:lnTo>
                    <a:pt x="628" y="1"/>
                  </a:lnTo>
                  <a:lnTo>
                    <a:pt x="630" y="1"/>
                  </a:lnTo>
                  <a:lnTo>
                    <a:pt x="630" y="0"/>
                  </a:lnTo>
                  <a:lnTo>
                    <a:pt x="631" y="0"/>
                  </a:lnTo>
                  <a:lnTo>
                    <a:pt x="633" y="1"/>
                  </a:lnTo>
                  <a:lnTo>
                    <a:pt x="634" y="1"/>
                  </a:lnTo>
                  <a:lnTo>
                    <a:pt x="635" y="1"/>
                  </a:lnTo>
                  <a:lnTo>
                    <a:pt x="637" y="1"/>
                  </a:lnTo>
                  <a:lnTo>
                    <a:pt x="638" y="1"/>
                  </a:lnTo>
                  <a:lnTo>
                    <a:pt x="640" y="1"/>
                  </a:lnTo>
                  <a:lnTo>
                    <a:pt x="641" y="1"/>
                  </a:lnTo>
                  <a:lnTo>
                    <a:pt x="643" y="2"/>
                  </a:lnTo>
                  <a:lnTo>
                    <a:pt x="644" y="2"/>
                  </a:lnTo>
                  <a:lnTo>
                    <a:pt x="646" y="2"/>
                  </a:lnTo>
                  <a:lnTo>
                    <a:pt x="646" y="4"/>
                  </a:lnTo>
                  <a:lnTo>
                    <a:pt x="647" y="4"/>
                  </a:lnTo>
                  <a:lnTo>
                    <a:pt x="649" y="4"/>
                  </a:lnTo>
                  <a:lnTo>
                    <a:pt x="649" y="5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3" y="4"/>
                  </a:lnTo>
                  <a:lnTo>
                    <a:pt x="655" y="4"/>
                  </a:lnTo>
                  <a:lnTo>
                    <a:pt x="656" y="4"/>
                  </a:lnTo>
                  <a:lnTo>
                    <a:pt x="656" y="2"/>
                  </a:lnTo>
                  <a:lnTo>
                    <a:pt x="657" y="2"/>
                  </a:lnTo>
                  <a:lnTo>
                    <a:pt x="657" y="4"/>
                  </a:lnTo>
                  <a:lnTo>
                    <a:pt x="659" y="4"/>
                  </a:lnTo>
                  <a:lnTo>
                    <a:pt x="660" y="4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2" y="7"/>
                  </a:lnTo>
                  <a:lnTo>
                    <a:pt x="663" y="7"/>
                  </a:lnTo>
                  <a:lnTo>
                    <a:pt x="663" y="8"/>
                  </a:lnTo>
                  <a:lnTo>
                    <a:pt x="665" y="8"/>
                  </a:lnTo>
                  <a:lnTo>
                    <a:pt x="665" y="10"/>
                  </a:lnTo>
                  <a:lnTo>
                    <a:pt x="666" y="10"/>
                  </a:lnTo>
                  <a:lnTo>
                    <a:pt x="668" y="8"/>
                  </a:lnTo>
                  <a:lnTo>
                    <a:pt x="669" y="8"/>
                  </a:lnTo>
                  <a:lnTo>
                    <a:pt x="671" y="8"/>
                  </a:lnTo>
                  <a:lnTo>
                    <a:pt x="671" y="7"/>
                  </a:lnTo>
                  <a:lnTo>
                    <a:pt x="672" y="7"/>
                  </a:lnTo>
                  <a:lnTo>
                    <a:pt x="674" y="7"/>
                  </a:lnTo>
                  <a:lnTo>
                    <a:pt x="675" y="7"/>
                  </a:lnTo>
                  <a:lnTo>
                    <a:pt x="675" y="5"/>
                  </a:lnTo>
                  <a:lnTo>
                    <a:pt x="677" y="5"/>
                  </a:lnTo>
                  <a:lnTo>
                    <a:pt x="678" y="7"/>
                  </a:lnTo>
                  <a:lnTo>
                    <a:pt x="680" y="7"/>
                  </a:lnTo>
                  <a:lnTo>
                    <a:pt x="680" y="8"/>
                  </a:lnTo>
                  <a:lnTo>
                    <a:pt x="681" y="8"/>
                  </a:lnTo>
                  <a:lnTo>
                    <a:pt x="681" y="10"/>
                  </a:lnTo>
                  <a:lnTo>
                    <a:pt x="682" y="10"/>
                  </a:lnTo>
                  <a:lnTo>
                    <a:pt x="684" y="10"/>
                  </a:lnTo>
                  <a:lnTo>
                    <a:pt x="685" y="10"/>
                  </a:lnTo>
                  <a:lnTo>
                    <a:pt x="687" y="10"/>
                  </a:lnTo>
                  <a:lnTo>
                    <a:pt x="688" y="8"/>
                  </a:lnTo>
                  <a:lnTo>
                    <a:pt x="688" y="7"/>
                  </a:lnTo>
                  <a:lnTo>
                    <a:pt x="690" y="7"/>
                  </a:lnTo>
                  <a:lnTo>
                    <a:pt x="690" y="5"/>
                  </a:lnTo>
                  <a:lnTo>
                    <a:pt x="691" y="5"/>
                  </a:lnTo>
                  <a:lnTo>
                    <a:pt x="691" y="4"/>
                  </a:lnTo>
                  <a:lnTo>
                    <a:pt x="693" y="4"/>
                  </a:lnTo>
                  <a:lnTo>
                    <a:pt x="694" y="4"/>
                  </a:lnTo>
                  <a:lnTo>
                    <a:pt x="694" y="2"/>
                  </a:lnTo>
                  <a:lnTo>
                    <a:pt x="696" y="2"/>
                  </a:lnTo>
                  <a:lnTo>
                    <a:pt x="696" y="1"/>
                  </a:lnTo>
                  <a:lnTo>
                    <a:pt x="697" y="1"/>
                  </a:lnTo>
                  <a:lnTo>
                    <a:pt x="699" y="1"/>
                  </a:lnTo>
                  <a:lnTo>
                    <a:pt x="700" y="1"/>
                  </a:lnTo>
                  <a:lnTo>
                    <a:pt x="702" y="1"/>
                  </a:lnTo>
                  <a:lnTo>
                    <a:pt x="703" y="1"/>
                  </a:lnTo>
                  <a:lnTo>
                    <a:pt x="703" y="0"/>
                  </a:lnTo>
                  <a:lnTo>
                    <a:pt x="704" y="1"/>
                  </a:lnTo>
                  <a:lnTo>
                    <a:pt x="706" y="1"/>
                  </a:lnTo>
                  <a:lnTo>
                    <a:pt x="707" y="1"/>
                  </a:lnTo>
                  <a:lnTo>
                    <a:pt x="707" y="2"/>
                  </a:lnTo>
                  <a:lnTo>
                    <a:pt x="710" y="2"/>
                  </a:lnTo>
                  <a:lnTo>
                    <a:pt x="712" y="2"/>
                  </a:lnTo>
                  <a:lnTo>
                    <a:pt x="713" y="2"/>
                  </a:lnTo>
                  <a:lnTo>
                    <a:pt x="715" y="2"/>
                  </a:lnTo>
                  <a:lnTo>
                    <a:pt x="716" y="2"/>
                  </a:lnTo>
                  <a:lnTo>
                    <a:pt x="716" y="4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21" y="5"/>
                  </a:lnTo>
                  <a:lnTo>
                    <a:pt x="722" y="7"/>
                  </a:lnTo>
                  <a:lnTo>
                    <a:pt x="724" y="7"/>
                  </a:lnTo>
                  <a:lnTo>
                    <a:pt x="725" y="7"/>
                  </a:lnTo>
                  <a:lnTo>
                    <a:pt x="725" y="8"/>
                  </a:lnTo>
                  <a:lnTo>
                    <a:pt x="726" y="8"/>
                  </a:lnTo>
                  <a:lnTo>
                    <a:pt x="728" y="8"/>
                  </a:lnTo>
                  <a:lnTo>
                    <a:pt x="729" y="8"/>
                  </a:lnTo>
                  <a:lnTo>
                    <a:pt x="731" y="8"/>
                  </a:lnTo>
                  <a:lnTo>
                    <a:pt x="732" y="8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8" y="7"/>
                  </a:lnTo>
                  <a:lnTo>
                    <a:pt x="740" y="8"/>
                  </a:lnTo>
                  <a:lnTo>
                    <a:pt x="741" y="8"/>
                  </a:lnTo>
                  <a:lnTo>
                    <a:pt x="743" y="8"/>
                  </a:lnTo>
                  <a:lnTo>
                    <a:pt x="743" y="7"/>
                  </a:lnTo>
                  <a:lnTo>
                    <a:pt x="744" y="7"/>
                  </a:lnTo>
                  <a:lnTo>
                    <a:pt x="746" y="7"/>
                  </a:lnTo>
                  <a:lnTo>
                    <a:pt x="747" y="7"/>
                  </a:lnTo>
                  <a:lnTo>
                    <a:pt x="749" y="7"/>
                  </a:lnTo>
                  <a:lnTo>
                    <a:pt x="750" y="7"/>
                  </a:lnTo>
                  <a:lnTo>
                    <a:pt x="750" y="5"/>
                  </a:lnTo>
                  <a:lnTo>
                    <a:pt x="751" y="5"/>
                  </a:lnTo>
                  <a:lnTo>
                    <a:pt x="753" y="5"/>
                  </a:lnTo>
                  <a:lnTo>
                    <a:pt x="754" y="5"/>
                  </a:lnTo>
                  <a:lnTo>
                    <a:pt x="75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1193" y="3062"/>
              <a:ext cx="1022" cy="1016"/>
            </a:xfrm>
            <a:custGeom>
              <a:avLst/>
              <a:gdLst/>
              <a:ahLst/>
              <a:cxnLst>
                <a:cxn ang="0">
                  <a:pos x="805" y="0"/>
                </a:cxn>
                <a:cxn ang="0">
                  <a:pos x="825" y="6"/>
                </a:cxn>
                <a:cxn ang="0">
                  <a:pos x="845" y="9"/>
                </a:cxn>
                <a:cxn ang="0">
                  <a:pos x="868" y="6"/>
                </a:cxn>
                <a:cxn ang="0">
                  <a:pos x="872" y="28"/>
                </a:cxn>
                <a:cxn ang="0">
                  <a:pos x="889" y="39"/>
                </a:cxn>
                <a:cxn ang="0">
                  <a:pos x="893" y="55"/>
                </a:cxn>
                <a:cxn ang="0">
                  <a:pos x="886" y="69"/>
                </a:cxn>
                <a:cxn ang="0">
                  <a:pos x="890" y="87"/>
                </a:cxn>
                <a:cxn ang="0">
                  <a:pos x="893" y="105"/>
                </a:cxn>
                <a:cxn ang="0">
                  <a:pos x="886" y="124"/>
                </a:cxn>
                <a:cxn ang="0">
                  <a:pos x="875" y="137"/>
                </a:cxn>
                <a:cxn ang="0">
                  <a:pos x="884" y="144"/>
                </a:cxn>
                <a:cxn ang="0">
                  <a:pos x="906" y="141"/>
                </a:cxn>
                <a:cxn ang="0">
                  <a:pos x="918" y="158"/>
                </a:cxn>
                <a:cxn ang="0">
                  <a:pos x="921" y="178"/>
                </a:cxn>
                <a:cxn ang="0">
                  <a:pos x="918" y="202"/>
                </a:cxn>
                <a:cxn ang="0">
                  <a:pos x="912" y="222"/>
                </a:cxn>
                <a:cxn ang="0">
                  <a:pos x="906" y="243"/>
                </a:cxn>
                <a:cxn ang="0">
                  <a:pos x="903" y="262"/>
                </a:cxn>
                <a:cxn ang="0">
                  <a:pos x="902" y="281"/>
                </a:cxn>
                <a:cxn ang="0">
                  <a:pos x="906" y="300"/>
                </a:cxn>
                <a:cxn ang="0">
                  <a:pos x="914" y="321"/>
                </a:cxn>
                <a:cxn ang="0">
                  <a:pos x="927" y="344"/>
                </a:cxn>
                <a:cxn ang="0">
                  <a:pos x="934" y="368"/>
                </a:cxn>
                <a:cxn ang="0">
                  <a:pos x="946" y="385"/>
                </a:cxn>
                <a:cxn ang="0">
                  <a:pos x="952" y="406"/>
                </a:cxn>
                <a:cxn ang="0">
                  <a:pos x="950" y="429"/>
                </a:cxn>
                <a:cxn ang="0">
                  <a:pos x="943" y="457"/>
                </a:cxn>
                <a:cxn ang="0">
                  <a:pos x="934" y="476"/>
                </a:cxn>
                <a:cxn ang="0">
                  <a:pos x="924" y="492"/>
                </a:cxn>
                <a:cxn ang="0">
                  <a:pos x="915" y="514"/>
                </a:cxn>
                <a:cxn ang="0">
                  <a:pos x="922" y="535"/>
                </a:cxn>
                <a:cxn ang="0">
                  <a:pos x="944" y="545"/>
                </a:cxn>
                <a:cxn ang="0">
                  <a:pos x="958" y="558"/>
                </a:cxn>
                <a:cxn ang="0">
                  <a:pos x="975" y="575"/>
                </a:cxn>
                <a:cxn ang="0">
                  <a:pos x="978" y="599"/>
                </a:cxn>
                <a:cxn ang="0">
                  <a:pos x="977" y="616"/>
                </a:cxn>
                <a:cxn ang="0">
                  <a:pos x="987" y="627"/>
                </a:cxn>
                <a:cxn ang="0">
                  <a:pos x="994" y="644"/>
                </a:cxn>
                <a:cxn ang="0">
                  <a:pos x="986" y="670"/>
                </a:cxn>
                <a:cxn ang="0">
                  <a:pos x="680" y="738"/>
                </a:cxn>
                <a:cxn ang="0">
                  <a:pos x="602" y="767"/>
                </a:cxn>
                <a:cxn ang="0">
                  <a:pos x="552" y="765"/>
                </a:cxn>
                <a:cxn ang="0">
                  <a:pos x="535" y="761"/>
                </a:cxn>
                <a:cxn ang="0">
                  <a:pos x="520" y="761"/>
                </a:cxn>
                <a:cxn ang="0">
                  <a:pos x="467" y="773"/>
                </a:cxn>
                <a:cxn ang="0">
                  <a:pos x="429" y="848"/>
                </a:cxn>
                <a:cxn ang="0">
                  <a:pos x="382" y="895"/>
                </a:cxn>
                <a:cxn ang="0">
                  <a:pos x="360" y="912"/>
                </a:cxn>
                <a:cxn ang="0">
                  <a:pos x="269" y="984"/>
                </a:cxn>
                <a:cxn ang="0">
                  <a:pos x="158" y="923"/>
                </a:cxn>
                <a:cxn ang="0">
                  <a:pos x="94" y="934"/>
                </a:cxn>
                <a:cxn ang="0">
                  <a:pos x="75" y="943"/>
                </a:cxn>
                <a:cxn ang="0">
                  <a:pos x="61" y="959"/>
                </a:cxn>
                <a:cxn ang="0">
                  <a:pos x="40" y="964"/>
                </a:cxn>
                <a:cxn ang="0">
                  <a:pos x="15" y="962"/>
                </a:cxn>
                <a:cxn ang="0">
                  <a:pos x="18" y="868"/>
                </a:cxn>
                <a:cxn ang="0">
                  <a:pos x="3" y="837"/>
                </a:cxn>
                <a:cxn ang="0">
                  <a:pos x="3" y="817"/>
                </a:cxn>
              </a:cxnLst>
              <a:rect l="0" t="0" r="r" b="b"/>
              <a:pathLst>
                <a:path w="1022" h="1016">
                  <a:moveTo>
                    <a:pt x="784" y="2"/>
                  </a:moveTo>
                  <a:lnTo>
                    <a:pt x="787" y="3"/>
                  </a:lnTo>
                  <a:lnTo>
                    <a:pt x="789" y="3"/>
                  </a:lnTo>
                  <a:lnTo>
                    <a:pt x="790" y="3"/>
                  </a:lnTo>
                  <a:lnTo>
                    <a:pt x="792" y="3"/>
                  </a:lnTo>
                  <a:lnTo>
                    <a:pt x="793" y="3"/>
                  </a:lnTo>
                  <a:lnTo>
                    <a:pt x="793" y="5"/>
                  </a:lnTo>
                  <a:lnTo>
                    <a:pt x="795" y="5"/>
                  </a:lnTo>
                  <a:lnTo>
                    <a:pt x="796" y="5"/>
                  </a:lnTo>
                  <a:lnTo>
                    <a:pt x="798" y="5"/>
                  </a:lnTo>
                  <a:lnTo>
                    <a:pt x="799" y="3"/>
                  </a:lnTo>
                  <a:lnTo>
                    <a:pt x="799" y="2"/>
                  </a:lnTo>
                  <a:lnTo>
                    <a:pt x="801" y="2"/>
                  </a:lnTo>
                  <a:lnTo>
                    <a:pt x="802" y="2"/>
                  </a:lnTo>
                  <a:lnTo>
                    <a:pt x="803" y="2"/>
                  </a:lnTo>
                  <a:lnTo>
                    <a:pt x="803" y="0"/>
                  </a:lnTo>
                  <a:lnTo>
                    <a:pt x="805" y="0"/>
                  </a:lnTo>
                  <a:lnTo>
                    <a:pt x="806" y="0"/>
                  </a:lnTo>
                  <a:lnTo>
                    <a:pt x="808" y="0"/>
                  </a:lnTo>
                  <a:lnTo>
                    <a:pt x="809" y="2"/>
                  </a:lnTo>
                  <a:lnTo>
                    <a:pt x="811" y="2"/>
                  </a:lnTo>
                  <a:lnTo>
                    <a:pt x="811" y="3"/>
                  </a:lnTo>
                  <a:lnTo>
                    <a:pt x="812" y="3"/>
                  </a:lnTo>
                  <a:lnTo>
                    <a:pt x="812" y="5"/>
                  </a:lnTo>
                  <a:lnTo>
                    <a:pt x="814" y="5"/>
                  </a:lnTo>
                  <a:lnTo>
                    <a:pt x="815" y="5"/>
                  </a:lnTo>
                  <a:lnTo>
                    <a:pt x="817" y="5"/>
                  </a:lnTo>
                  <a:lnTo>
                    <a:pt x="818" y="5"/>
                  </a:lnTo>
                  <a:lnTo>
                    <a:pt x="820" y="5"/>
                  </a:lnTo>
                  <a:lnTo>
                    <a:pt x="821" y="5"/>
                  </a:lnTo>
                  <a:lnTo>
                    <a:pt x="821" y="6"/>
                  </a:lnTo>
                  <a:lnTo>
                    <a:pt x="823" y="6"/>
                  </a:lnTo>
                  <a:lnTo>
                    <a:pt x="824" y="6"/>
                  </a:lnTo>
                  <a:lnTo>
                    <a:pt x="825" y="6"/>
                  </a:lnTo>
                  <a:lnTo>
                    <a:pt x="827" y="6"/>
                  </a:lnTo>
                  <a:lnTo>
                    <a:pt x="828" y="6"/>
                  </a:lnTo>
                  <a:lnTo>
                    <a:pt x="830" y="6"/>
                  </a:lnTo>
                  <a:lnTo>
                    <a:pt x="831" y="6"/>
                  </a:lnTo>
                  <a:lnTo>
                    <a:pt x="831" y="5"/>
                  </a:lnTo>
                  <a:lnTo>
                    <a:pt x="833" y="5"/>
                  </a:lnTo>
                  <a:lnTo>
                    <a:pt x="833" y="6"/>
                  </a:lnTo>
                  <a:lnTo>
                    <a:pt x="834" y="6"/>
                  </a:lnTo>
                  <a:lnTo>
                    <a:pt x="836" y="6"/>
                  </a:lnTo>
                  <a:lnTo>
                    <a:pt x="837" y="6"/>
                  </a:lnTo>
                  <a:lnTo>
                    <a:pt x="839" y="6"/>
                  </a:lnTo>
                  <a:lnTo>
                    <a:pt x="839" y="8"/>
                  </a:lnTo>
                  <a:lnTo>
                    <a:pt x="840" y="8"/>
                  </a:lnTo>
                  <a:lnTo>
                    <a:pt x="842" y="8"/>
                  </a:lnTo>
                  <a:lnTo>
                    <a:pt x="843" y="8"/>
                  </a:lnTo>
                  <a:lnTo>
                    <a:pt x="843" y="9"/>
                  </a:lnTo>
                  <a:lnTo>
                    <a:pt x="845" y="9"/>
                  </a:lnTo>
                  <a:lnTo>
                    <a:pt x="846" y="9"/>
                  </a:lnTo>
                  <a:lnTo>
                    <a:pt x="848" y="9"/>
                  </a:lnTo>
                  <a:lnTo>
                    <a:pt x="849" y="9"/>
                  </a:lnTo>
                  <a:lnTo>
                    <a:pt x="850" y="9"/>
                  </a:lnTo>
                  <a:lnTo>
                    <a:pt x="852" y="9"/>
                  </a:lnTo>
                  <a:lnTo>
                    <a:pt x="853" y="9"/>
                  </a:lnTo>
                  <a:lnTo>
                    <a:pt x="855" y="9"/>
                  </a:lnTo>
                  <a:lnTo>
                    <a:pt x="856" y="9"/>
                  </a:lnTo>
                  <a:lnTo>
                    <a:pt x="858" y="9"/>
                  </a:lnTo>
                  <a:lnTo>
                    <a:pt x="859" y="9"/>
                  </a:lnTo>
                  <a:lnTo>
                    <a:pt x="861" y="9"/>
                  </a:lnTo>
                  <a:lnTo>
                    <a:pt x="861" y="8"/>
                  </a:lnTo>
                  <a:lnTo>
                    <a:pt x="862" y="8"/>
                  </a:lnTo>
                  <a:lnTo>
                    <a:pt x="864" y="6"/>
                  </a:lnTo>
                  <a:lnTo>
                    <a:pt x="865" y="6"/>
                  </a:lnTo>
                  <a:lnTo>
                    <a:pt x="867" y="6"/>
                  </a:lnTo>
                  <a:lnTo>
                    <a:pt x="868" y="6"/>
                  </a:lnTo>
                  <a:lnTo>
                    <a:pt x="867" y="8"/>
                  </a:lnTo>
                  <a:lnTo>
                    <a:pt x="867" y="11"/>
                  </a:lnTo>
                  <a:lnTo>
                    <a:pt x="867" y="12"/>
                  </a:lnTo>
                  <a:lnTo>
                    <a:pt x="868" y="12"/>
                  </a:lnTo>
                  <a:lnTo>
                    <a:pt x="868" y="14"/>
                  </a:lnTo>
                  <a:lnTo>
                    <a:pt x="868" y="15"/>
                  </a:lnTo>
                  <a:lnTo>
                    <a:pt x="868" y="17"/>
                  </a:lnTo>
                  <a:lnTo>
                    <a:pt x="868" y="18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8" y="22"/>
                  </a:lnTo>
                  <a:lnTo>
                    <a:pt x="870" y="22"/>
                  </a:lnTo>
                  <a:lnTo>
                    <a:pt x="870" y="24"/>
                  </a:lnTo>
                  <a:lnTo>
                    <a:pt x="870" y="25"/>
                  </a:lnTo>
                  <a:lnTo>
                    <a:pt x="871" y="27"/>
                  </a:lnTo>
                  <a:lnTo>
                    <a:pt x="872" y="27"/>
                  </a:lnTo>
                  <a:lnTo>
                    <a:pt x="872" y="28"/>
                  </a:lnTo>
                  <a:lnTo>
                    <a:pt x="874" y="28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77" y="31"/>
                  </a:lnTo>
                  <a:lnTo>
                    <a:pt x="878" y="31"/>
                  </a:lnTo>
                  <a:lnTo>
                    <a:pt x="878" y="33"/>
                  </a:lnTo>
                  <a:lnTo>
                    <a:pt x="878" y="34"/>
                  </a:lnTo>
                  <a:lnTo>
                    <a:pt x="880" y="34"/>
                  </a:lnTo>
                  <a:lnTo>
                    <a:pt x="881" y="34"/>
                  </a:lnTo>
                  <a:lnTo>
                    <a:pt x="883" y="34"/>
                  </a:lnTo>
                  <a:lnTo>
                    <a:pt x="884" y="34"/>
                  </a:lnTo>
                  <a:lnTo>
                    <a:pt x="884" y="36"/>
                  </a:lnTo>
                  <a:lnTo>
                    <a:pt x="886" y="36"/>
                  </a:lnTo>
                  <a:lnTo>
                    <a:pt x="887" y="36"/>
                  </a:lnTo>
                  <a:lnTo>
                    <a:pt x="887" y="37"/>
                  </a:lnTo>
                  <a:lnTo>
                    <a:pt x="889" y="37"/>
                  </a:lnTo>
                  <a:lnTo>
                    <a:pt x="889" y="39"/>
                  </a:lnTo>
                  <a:lnTo>
                    <a:pt x="889" y="40"/>
                  </a:lnTo>
                  <a:lnTo>
                    <a:pt x="889" y="42"/>
                  </a:lnTo>
                  <a:lnTo>
                    <a:pt x="889" y="43"/>
                  </a:lnTo>
                  <a:lnTo>
                    <a:pt x="889" y="44"/>
                  </a:lnTo>
                  <a:lnTo>
                    <a:pt x="889" y="46"/>
                  </a:lnTo>
                  <a:lnTo>
                    <a:pt x="890" y="46"/>
                  </a:lnTo>
                  <a:lnTo>
                    <a:pt x="890" y="47"/>
                  </a:lnTo>
                  <a:lnTo>
                    <a:pt x="890" y="49"/>
                  </a:lnTo>
                  <a:lnTo>
                    <a:pt x="889" y="50"/>
                  </a:lnTo>
                  <a:lnTo>
                    <a:pt x="889" y="52"/>
                  </a:lnTo>
                  <a:lnTo>
                    <a:pt x="887" y="52"/>
                  </a:lnTo>
                  <a:lnTo>
                    <a:pt x="889" y="52"/>
                  </a:lnTo>
                  <a:lnTo>
                    <a:pt x="889" y="53"/>
                  </a:lnTo>
                  <a:lnTo>
                    <a:pt x="890" y="53"/>
                  </a:lnTo>
                  <a:lnTo>
                    <a:pt x="890" y="55"/>
                  </a:lnTo>
                  <a:lnTo>
                    <a:pt x="892" y="55"/>
                  </a:lnTo>
                  <a:lnTo>
                    <a:pt x="893" y="55"/>
                  </a:lnTo>
                  <a:lnTo>
                    <a:pt x="893" y="56"/>
                  </a:lnTo>
                  <a:lnTo>
                    <a:pt x="892" y="56"/>
                  </a:lnTo>
                  <a:lnTo>
                    <a:pt x="892" y="58"/>
                  </a:lnTo>
                  <a:lnTo>
                    <a:pt x="892" y="59"/>
                  </a:lnTo>
                  <a:lnTo>
                    <a:pt x="892" y="61"/>
                  </a:lnTo>
                  <a:lnTo>
                    <a:pt x="890" y="61"/>
                  </a:lnTo>
                  <a:lnTo>
                    <a:pt x="890" y="62"/>
                  </a:lnTo>
                  <a:lnTo>
                    <a:pt x="889" y="64"/>
                  </a:lnTo>
                  <a:lnTo>
                    <a:pt x="889" y="65"/>
                  </a:lnTo>
                  <a:lnTo>
                    <a:pt x="887" y="65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7"/>
                  </a:lnTo>
                  <a:lnTo>
                    <a:pt x="889" y="68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6" y="69"/>
                  </a:lnTo>
                  <a:lnTo>
                    <a:pt x="886" y="71"/>
                  </a:lnTo>
                  <a:lnTo>
                    <a:pt x="886" y="72"/>
                  </a:lnTo>
                  <a:lnTo>
                    <a:pt x="886" y="74"/>
                  </a:lnTo>
                  <a:lnTo>
                    <a:pt x="884" y="74"/>
                  </a:lnTo>
                  <a:lnTo>
                    <a:pt x="886" y="74"/>
                  </a:lnTo>
                  <a:lnTo>
                    <a:pt x="886" y="75"/>
                  </a:lnTo>
                  <a:lnTo>
                    <a:pt x="887" y="75"/>
                  </a:lnTo>
                  <a:lnTo>
                    <a:pt x="887" y="77"/>
                  </a:lnTo>
                  <a:lnTo>
                    <a:pt x="889" y="77"/>
                  </a:lnTo>
                  <a:lnTo>
                    <a:pt x="890" y="78"/>
                  </a:lnTo>
                  <a:lnTo>
                    <a:pt x="890" y="80"/>
                  </a:lnTo>
                  <a:lnTo>
                    <a:pt x="890" y="81"/>
                  </a:lnTo>
                  <a:lnTo>
                    <a:pt x="892" y="83"/>
                  </a:lnTo>
                  <a:lnTo>
                    <a:pt x="892" y="84"/>
                  </a:lnTo>
                  <a:lnTo>
                    <a:pt x="892" y="86"/>
                  </a:lnTo>
                  <a:lnTo>
                    <a:pt x="890" y="86"/>
                  </a:lnTo>
                  <a:lnTo>
                    <a:pt x="890" y="87"/>
                  </a:lnTo>
                  <a:lnTo>
                    <a:pt x="892" y="89"/>
                  </a:lnTo>
                  <a:lnTo>
                    <a:pt x="893" y="89"/>
                  </a:lnTo>
                  <a:lnTo>
                    <a:pt x="893" y="90"/>
                  </a:lnTo>
                  <a:lnTo>
                    <a:pt x="893" y="91"/>
                  </a:lnTo>
                  <a:lnTo>
                    <a:pt x="893" y="93"/>
                  </a:lnTo>
                  <a:lnTo>
                    <a:pt x="893" y="94"/>
                  </a:lnTo>
                  <a:lnTo>
                    <a:pt x="892" y="94"/>
                  </a:lnTo>
                  <a:lnTo>
                    <a:pt x="892" y="96"/>
                  </a:lnTo>
                  <a:lnTo>
                    <a:pt x="893" y="97"/>
                  </a:lnTo>
                  <a:lnTo>
                    <a:pt x="894" y="99"/>
                  </a:lnTo>
                  <a:lnTo>
                    <a:pt x="894" y="100"/>
                  </a:lnTo>
                  <a:lnTo>
                    <a:pt x="894" y="102"/>
                  </a:lnTo>
                  <a:lnTo>
                    <a:pt x="893" y="102"/>
                  </a:lnTo>
                  <a:lnTo>
                    <a:pt x="893" y="103"/>
                  </a:lnTo>
                  <a:lnTo>
                    <a:pt x="893" y="105"/>
                  </a:lnTo>
                  <a:lnTo>
                    <a:pt x="892" y="105"/>
                  </a:lnTo>
                  <a:lnTo>
                    <a:pt x="893" y="105"/>
                  </a:lnTo>
                  <a:lnTo>
                    <a:pt x="893" y="106"/>
                  </a:lnTo>
                  <a:lnTo>
                    <a:pt x="893" y="108"/>
                  </a:lnTo>
                  <a:lnTo>
                    <a:pt x="893" y="109"/>
                  </a:lnTo>
                  <a:lnTo>
                    <a:pt x="893" y="111"/>
                  </a:lnTo>
                  <a:lnTo>
                    <a:pt x="894" y="111"/>
                  </a:lnTo>
                  <a:lnTo>
                    <a:pt x="894" y="112"/>
                  </a:lnTo>
                  <a:lnTo>
                    <a:pt x="894" y="113"/>
                  </a:lnTo>
                  <a:lnTo>
                    <a:pt x="894" y="115"/>
                  </a:lnTo>
                  <a:lnTo>
                    <a:pt x="894" y="116"/>
                  </a:lnTo>
                  <a:lnTo>
                    <a:pt x="893" y="118"/>
                  </a:lnTo>
                  <a:lnTo>
                    <a:pt x="893" y="119"/>
                  </a:lnTo>
                  <a:lnTo>
                    <a:pt x="892" y="119"/>
                  </a:lnTo>
                  <a:lnTo>
                    <a:pt x="890" y="119"/>
                  </a:lnTo>
                  <a:lnTo>
                    <a:pt x="890" y="121"/>
                  </a:lnTo>
                  <a:lnTo>
                    <a:pt x="889" y="122"/>
                  </a:lnTo>
                  <a:lnTo>
                    <a:pt x="887" y="124"/>
                  </a:lnTo>
                  <a:lnTo>
                    <a:pt x="886" y="124"/>
                  </a:lnTo>
                  <a:lnTo>
                    <a:pt x="884" y="125"/>
                  </a:lnTo>
                  <a:lnTo>
                    <a:pt x="883" y="125"/>
                  </a:lnTo>
                  <a:lnTo>
                    <a:pt x="883" y="127"/>
                  </a:lnTo>
                  <a:lnTo>
                    <a:pt x="881" y="127"/>
                  </a:lnTo>
                  <a:lnTo>
                    <a:pt x="881" y="128"/>
                  </a:lnTo>
                  <a:lnTo>
                    <a:pt x="880" y="128"/>
                  </a:lnTo>
                  <a:lnTo>
                    <a:pt x="880" y="130"/>
                  </a:lnTo>
                  <a:lnTo>
                    <a:pt x="880" y="131"/>
                  </a:lnTo>
                  <a:lnTo>
                    <a:pt x="878" y="131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5" y="133"/>
                  </a:lnTo>
                  <a:lnTo>
                    <a:pt x="875" y="134"/>
                  </a:lnTo>
                  <a:lnTo>
                    <a:pt x="875" y="136"/>
                  </a:lnTo>
                  <a:lnTo>
                    <a:pt x="875" y="137"/>
                  </a:lnTo>
                  <a:lnTo>
                    <a:pt x="875" y="138"/>
                  </a:lnTo>
                  <a:lnTo>
                    <a:pt x="875" y="140"/>
                  </a:lnTo>
                  <a:lnTo>
                    <a:pt x="874" y="140"/>
                  </a:lnTo>
                  <a:lnTo>
                    <a:pt x="874" y="141"/>
                  </a:lnTo>
                  <a:lnTo>
                    <a:pt x="874" y="143"/>
                  </a:lnTo>
                  <a:lnTo>
                    <a:pt x="874" y="144"/>
                  </a:lnTo>
                  <a:lnTo>
                    <a:pt x="874" y="146"/>
                  </a:lnTo>
                  <a:lnTo>
                    <a:pt x="875" y="146"/>
                  </a:lnTo>
                  <a:lnTo>
                    <a:pt x="875" y="147"/>
                  </a:lnTo>
                  <a:lnTo>
                    <a:pt x="877" y="147"/>
                  </a:lnTo>
                  <a:lnTo>
                    <a:pt x="878" y="147"/>
                  </a:lnTo>
                  <a:lnTo>
                    <a:pt x="880" y="147"/>
                  </a:lnTo>
                  <a:lnTo>
                    <a:pt x="881" y="147"/>
                  </a:lnTo>
                  <a:lnTo>
                    <a:pt x="883" y="147"/>
                  </a:lnTo>
                  <a:lnTo>
                    <a:pt x="883" y="146"/>
                  </a:lnTo>
                  <a:lnTo>
                    <a:pt x="884" y="146"/>
                  </a:lnTo>
                  <a:lnTo>
                    <a:pt x="884" y="144"/>
                  </a:lnTo>
                  <a:lnTo>
                    <a:pt x="886" y="144"/>
                  </a:lnTo>
                  <a:lnTo>
                    <a:pt x="887" y="143"/>
                  </a:lnTo>
                  <a:lnTo>
                    <a:pt x="889" y="143"/>
                  </a:lnTo>
                  <a:lnTo>
                    <a:pt x="890" y="143"/>
                  </a:lnTo>
                  <a:lnTo>
                    <a:pt x="890" y="141"/>
                  </a:lnTo>
                  <a:lnTo>
                    <a:pt x="892" y="141"/>
                  </a:lnTo>
                  <a:lnTo>
                    <a:pt x="893" y="143"/>
                  </a:lnTo>
                  <a:lnTo>
                    <a:pt x="894" y="144"/>
                  </a:lnTo>
                  <a:lnTo>
                    <a:pt x="896" y="144"/>
                  </a:lnTo>
                  <a:lnTo>
                    <a:pt x="897" y="144"/>
                  </a:lnTo>
                  <a:lnTo>
                    <a:pt x="899" y="144"/>
                  </a:lnTo>
                  <a:lnTo>
                    <a:pt x="900" y="144"/>
                  </a:lnTo>
                  <a:lnTo>
                    <a:pt x="902" y="143"/>
                  </a:lnTo>
                  <a:lnTo>
                    <a:pt x="903" y="141"/>
                  </a:lnTo>
                  <a:lnTo>
                    <a:pt x="903" y="140"/>
                  </a:lnTo>
                  <a:lnTo>
                    <a:pt x="905" y="140"/>
                  </a:lnTo>
                  <a:lnTo>
                    <a:pt x="906" y="141"/>
                  </a:lnTo>
                  <a:lnTo>
                    <a:pt x="908" y="141"/>
                  </a:lnTo>
                  <a:lnTo>
                    <a:pt x="908" y="143"/>
                  </a:lnTo>
                  <a:lnTo>
                    <a:pt x="909" y="143"/>
                  </a:lnTo>
                  <a:lnTo>
                    <a:pt x="909" y="144"/>
                  </a:lnTo>
                  <a:lnTo>
                    <a:pt x="911" y="146"/>
                  </a:lnTo>
                  <a:lnTo>
                    <a:pt x="911" y="147"/>
                  </a:lnTo>
                  <a:lnTo>
                    <a:pt x="912" y="147"/>
                  </a:lnTo>
                  <a:lnTo>
                    <a:pt x="912" y="149"/>
                  </a:lnTo>
                  <a:lnTo>
                    <a:pt x="912" y="150"/>
                  </a:lnTo>
                  <a:lnTo>
                    <a:pt x="914" y="150"/>
                  </a:lnTo>
                  <a:lnTo>
                    <a:pt x="914" y="152"/>
                  </a:lnTo>
                  <a:lnTo>
                    <a:pt x="915" y="153"/>
                  </a:lnTo>
                  <a:lnTo>
                    <a:pt x="915" y="155"/>
                  </a:lnTo>
                  <a:lnTo>
                    <a:pt x="917" y="155"/>
                  </a:lnTo>
                  <a:lnTo>
                    <a:pt x="917" y="156"/>
                  </a:lnTo>
                  <a:lnTo>
                    <a:pt x="918" y="156"/>
                  </a:lnTo>
                  <a:lnTo>
                    <a:pt x="918" y="158"/>
                  </a:lnTo>
                  <a:lnTo>
                    <a:pt x="918" y="159"/>
                  </a:lnTo>
                  <a:lnTo>
                    <a:pt x="918" y="160"/>
                  </a:lnTo>
                  <a:lnTo>
                    <a:pt x="918" y="162"/>
                  </a:lnTo>
                  <a:lnTo>
                    <a:pt x="918" y="163"/>
                  </a:lnTo>
                  <a:lnTo>
                    <a:pt x="918" y="165"/>
                  </a:lnTo>
                  <a:lnTo>
                    <a:pt x="918" y="166"/>
                  </a:lnTo>
                  <a:lnTo>
                    <a:pt x="918" y="168"/>
                  </a:lnTo>
                  <a:lnTo>
                    <a:pt x="919" y="169"/>
                  </a:lnTo>
                  <a:lnTo>
                    <a:pt x="918" y="169"/>
                  </a:lnTo>
                  <a:lnTo>
                    <a:pt x="919" y="169"/>
                  </a:lnTo>
                  <a:lnTo>
                    <a:pt x="919" y="171"/>
                  </a:lnTo>
                  <a:lnTo>
                    <a:pt x="919" y="172"/>
                  </a:lnTo>
                  <a:lnTo>
                    <a:pt x="919" y="174"/>
                  </a:lnTo>
                  <a:lnTo>
                    <a:pt x="919" y="175"/>
                  </a:lnTo>
                  <a:lnTo>
                    <a:pt x="921" y="175"/>
                  </a:lnTo>
                  <a:lnTo>
                    <a:pt x="921" y="177"/>
                  </a:lnTo>
                  <a:lnTo>
                    <a:pt x="921" y="178"/>
                  </a:lnTo>
                  <a:lnTo>
                    <a:pt x="921" y="180"/>
                  </a:lnTo>
                  <a:lnTo>
                    <a:pt x="921" y="181"/>
                  </a:lnTo>
                  <a:lnTo>
                    <a:pt x="921" y="183"/>
                  </a:lnTo>
                  <a:lnTo>
                    <a:pt x="919" y="184"/>
                  </a:lnTo>
                  <a:lnTo>
                    <a:pt x="919" y="185"/>
                  </a:lnTo>
                  <a:lnTo>
                    <a:pt x="919" y="187"/>
                  </a:lnTo>
                  <a:lnTo>
                    <a:pt x="919" y="188"/>
                  </a:lnTo>
                  <a:lnTo>
                    <a:pt x="919" y="190"/>
                  </a:lnTo>
                  <a:lnTo>
                    <a:pt x="919" y="191"/>
                  </a:lnTo>
                  <a:lnTo>
                    <a:pt x="919" y="193"/>
                  </a:lnTo>
                  <a:lnTo>
                    <a:pt x="918" y="193"/>
                  </a:lnTo>
                  <a:lnTo>
                    <a:pt x="918" y="194"/>
                  </a:lnTo>
                  <a:lnTo>
                    <a:pt x="918" y="196"/>
                  </a:lnTo>
                  <a:lnTo>
                    <a:pt x="918" y="197"/>
                  </a:lnTo>
                  <a:lnTo>
                    <a:pt x="918" y="199"/>
                  </a:lnTo>
                  <a:lnTo>
                    <a:pt x="918" y="200"/>
                  </a:lnTo>
                  <a:lnTo>
                    <a:pt x="918" y="202"/>
                  </a:lnTo>
                  <a:lnTo>
                    <a:pt x="918" y="203"/>
                  </a:lnTo>
                  <a:lnTo>
                    <a:pt x="918" y="205"/>
                  </a:lnTo>
                  <a:lnTo>
                    <a:pt x="918" y="206"/>
                  </a:lnTo>
                  <a:lnTo>
                    <a:pt x="917" y="206"/>
                  </a:lnTo>
                  <a:lnTo>
                    <a:pt x="917" y="207"/>
                  </a:lnTo>
                  <a:lnTo>
                    <a:pt x="917" y="209"/>
                  </a:lnTo>
                  <a:lnTo>
                    <a:pt x="917" y="210"/>
                  </a:lnTo>
                  <a:lnTo>
                    <a:pt x="917" y="212"/>
                  </a:lnTo>
                  <a:lnTo>
                    <a:pt x="917" y="213"/>
                  </a:lnTo>
                  <a:lnTo>
                    <a:pt x="915" y="213"/>
                  </a:lnTo>
                  <a:lnTo>
                    <a:pt x="915" y="215"/>
                  </a:lnTo>
                  <a:lnTo>
                    <a:pt x="915" y="216"/>
                  </a:lnTo>
                  <a:lnTo>
                    <a:pt x="915" y="218"/>
                  </a:lnTo>
                  <a:lnTo>
                    <a:pt x="915" y="219"/>
                  </a:lnTo>
                  <a:lnTo>
                    <a:pt x="914" y="221"/>
                  </a:lnTo>
                  <a:lnTo>
                    <a:pt x="914" y="222"/>
                  </a:lnTo>
                  <a:lnTo>
                    <a:pt x="912" y="222"/>
                  </a:lnTo>
                  <a:lnTo>
                    <a:pt x="912" y="224"/>
                  </a:lnTo>
                  <a:lnTo>
                    <a:pt x="912" y="225"/>
                  </a:lnTo>
                  <a:lnTo>
                    <a:pt x="912" y="227"/>
                  </a:lnTo>
                  <a:lnTo>
                    <a:pt x="911" y="227"/>
                  </a:lnTo>
                  <a:lnTo>
                    <a:pt x="911" y="228"/>
                  </a:lnTo>
                  <a:lnTo>
                    <a:pt x="911" y="229"/>
                  </a:lnTo>
                  <a:lnTo>
                    <a:pt x="909" y="229"/>
                  </a:lnTo>
                  <a:lnTo>
                    <a:pt x="909" y="231"/>
                  </a:lnTo>
                  <a:lnTo>
                    <a:pt x="909" y="232"/>
                  </a:lnTo>
                  <a:lnTo>
                    <a:pt x="909" y="234"/>
                  </a:lnTo>
                  <a:lnTo>
                    <a:pt x="908" y="234"/>
                  </a:lnTo>
                  <a:lnTo>
                    <a:pt x="908" y="235"/>
                  </a:lnTo>
                  <a:lnTo>
                    <a:pt x="909" y="237"/>
                  </a:lnTo>
                  <a:lnTo>
                    <a:pt x="908" y="238"/>
                  </a:lnTo>
                  <a:lnTo>
                    <a:pt x="908" y="240"/>
                  </a:lnTo>
                  <a:lnTo>
                    <a:pt x="908" y="241"/>
                  </a:lnTo>
                  <a:lnTo>
                    <a:pt x="906" y="243"/>
                  </a:lnTo>
                  <a:lnTo>
                    <a:pt x="906" y="244"/>
                  </a:lnTo>
                  <a:lnTo>
                    <a:pt x="905" y="246"/>
                  </a:lnTo>
                  <a:lnTo>
                    <a:pt x="905" y="247"/>
                  </a:lnTo>
                  <a:lnTo>
                    <a:pt x="903" y="247"/>
                  </a:lnTo>
                  <a:lnTo>
                    <a:pt x="903" y="249"/>
                  </a:lnTo>
                  <a:lnTo>
                    <a:pt x="902" y="250"/>
                  </a:lnTo>
                  <a:lnTo>
                    <a:pt x="902" y="252"/>
                  </a:lnTo>
                  <a:lnTo>
                    <a:pt x="902" y="253"/>
                  </a:lnTo>
                  <a:lnTo>
                    <a:pt x="902" y="254"/>
                  </a:lnTo>
                  <a:lnTo>
                    <a:pt x="902" y="256"/>
                  </a:lnTo>
                  <a:lnTo>
                    <a:pt x="903" y="256"/>
                  </a:lnTo>
                  <a:lnTo>
                    <a:pt x="903" y="257"/>
                  </a:lnTo>
                  <a:lnTo>
                    <a:pt x="905" y="257"/>
                  </a:lnTo>
                  <a:lnTo>
                    <a:pt x="905" y="259"/>
                  </a:lnTo>
                  <a:lnTo>
                    <a:pt x="905" y="260"/>
                  </a:lnTo>
                  <a:lnTo>
                    <a:pt x="905" y="262"/>
                  </a:lnTo>
                  <a:lnTo>
                    <a:pt x="903" y="262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2" y="266"/>
                  </a:lnTo>
                  <a:lnTo>
                    <a:pt x="902" y="268"/>
                  </a:lnTo>
                  <a:lnTo>
                    <a:pt x="902" y="269"/>
                  </a:lnTo>
                  <a:lnTo>
                    <a:pt x="900" y="269"/>
                  </a:lnTo>
                  <a:lnTo>
                    <a:pt x="900" y="271"/>
                  </a:lnTo>
                  <a:lnTo>
                    <a:pt x="900" y="272"/>
                  </a:lnTo>
                  <a:lnTo>
                    <a:pt x="900" y="274"/>
                  </a:lnTo>
                  <a:lnTo>
                    <a:pt x="902" y="274"/>
                  </a:lnTo>
                  <a:lnTo>
                    <a:pt x="902" y="275"/>
                  </a:lnTo>
                  <a:lnTo>
                    <a:pt x="902" y="276"/>
                  </a:lnTo>
                  <a:lnTo>
                    <a:pt x="902" y="278"/>
                  </a:lnTo>
                  <a:lnTo>
                    <a:pt x="903" y="278"/>
                  </a:lnTo>
                  <a:lnTo>
                    <a:pt x="903" y="279"/>
                  </a:lnTo>
                  <a:lnTo>
                    <a:pt x="902" y="279"/>
                  </a:lnTo>
                  <a:lnTo>
                    <a:pt x="902" y="281"/>
                  </a:lnTo>
                  <a:lnTo>
                    <a:pt x="903" y="281"/>
                  </a:lnTo>
                  <a:lnTo>
                    <a:pt x="903" y="282"/>
                  </a:lnTo>
                  <a:lnTo>
                    <a:pt x="903" y="284"/>
                  </a:lnTo>
                  <a:lnTo>
                    <a:pt x="903" y="285"/>
                  </a:lnTo>
                  <a:lnTo>
                    <a:pt x="903" y="287"/>
                  </a:lnTo>
                  <a:lnTo>
                    <a:pt x="903" y="288"/>
                  </a:lnTo>
                  <a:lnTo>
                    <a:pt x="905" y="288"/>
                  </a:lnTo>
                  <a:lnTo>
                    <a:pt x="903" y="290"/>
                  </a:lnTo>
                  <a:lnTo>
                    <a:pt x="903" y="291"/>
                  </a:lnTo>
                  <a:lnTo>
                    <a:pt x="905" y="291"/>
                  </a:lnTo>
                  <a:lnTo>
                    <a:pt x="905" y="293"/>
                  </a:lnTo>
                  <a:lnTo>
                    <a:pt x="905" y="294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6" y="298"/>
                  </a:lnTo>
                  <a:lnTo>
                    <a:pt x="906" y="300"/>
                  </a:lnTo>
                  <a:lnTo>
                    <a:pt x="908" y="301"/>
                  </a:lnTo>
                  <a:lnTo>
                    <a:pt x="908" y="303"/>
                  </a:lnTo>
                  <a:lnTo>
                    <a:pt x="908" y="304"/>
                  </a:lnTo>
                  <a:lnTo>
                    <a:pt x="908" y="306"/>
                  </a:lnTo>
                  <a:lnTo>
                    <a:pt x="908" y="307"/>
                  </a:lnTo>
                  <a:lnTo>
                    <a:pt x="908" y="309"/>
                  </a:lnTo>
                  <a:lnTo>
                    <a:pt x="909" y="309"/>
                  </a:lnTo>
                  <a:lnTo>
                    <a:pt x="909" y="310"/>
                  </a:lnTo>
                  <a:lnTo>
                    <a:pt x="909" y="312"/>
                  </a:lnTo>
                  <a:lnTo>
                    <a:pt x="911" y="312"/>
                  </a:lnTo>
                  <a:lnTo>
                    <a:pt x="911" y="313"/>
                  </a:lnTo>
                  <a:lnTo>
                    <a:pt x="911" y="315"/>
                  </a:lnTo>
                  <a:lnTo>
                    <a:pt x="912" y="315"/>
                  </a:lnTo>
                  <a:lnTo>
                    <a:pt x="912" y="316"/>
                  </a:lnTo>
                  <a:lnTo>
                    <a:pt x="914" y="318"/>
                  </a:lnTo>
                  <a:lnTo>
                    <a:pt x="914" y="319"/>
                  </a:lnTo>
                  <a:lnTo>
                    <a:pt x="914" y="321"/>
                  </a:lnTo>
                  <a:lnTo>
                    <a:pt x="914" y="322"/>
                  </a:lnTo>
                  <a:lnTo>
                    <a:pt x="915" y="322"/>
                  </a:lnTo>
                  <a:lnTo>
                    <a:pt x="915" y="323"/>
                  </a:lnTo>
                  <a:lnTo>
                    <a:pt x="917" y="325"/>
                  </a:lnTo>
                  <a:lnTo>
                    <a:pt x="918" y="326"/>
                  </a:lnTo>
                  <a:lnTo>
                    <a:pt x="919" y="328"/>
                  </a:lnTo>
                  <a:lnTo>
                    <a:pt x="921" y="329"/>
                  </a:lnTo>
                  <a:lnTo>
                    <a:pt x="921" y="331"/>
                  </a:lnTo>
                  <a:lnTo>
                    <a:pt x="922" y="331"/>
                  </a:lnTo>
                  <a:lnTo>
                    <a:pt x="922" y="332"/>
                  </a:lnTo>
                  <a:lnTo>
                    <a:pt x="922" y="334"/>
                  </a:lnTo>
                  <a:lnTo>
                    <a:pt x="924" y="337"/>
                  </a:lnTo>
                  <a:lnTo>
                    <a:pt x="924" y="338"/>
                  </a:lnTo>
                  <a:lnTo>
                    <a:pt x="925" y="340"/>
                  </a:lnTo>
                  <a:lnTo>
                    <a:pt x="925" y="341"/>
                  </a:lnTo>
                  <a:lnTo>
                    <a:pt x="925" y="343"/>
                  </a:lnTo>
                  <a:lnTo>
                    <a:pt x="927" y="344"/>
                  </a:lnTo>
                  <a:lnTo>
                    <a:pt x="927" y="345"/>
                  </a:lnTo>
                  <a:lnTo>
                    <a:pt x="927" y="347"/>
                  </a:lnTo>
                  <a:lnTo>
                    <a:pt x="927" y="348"/>
                  </a:lnTo>
                  <a:lnTo>
                    <a:pt x="928" y="348"/>
                  </a:lnTo>
                  <a:lnTo>
                    <a:pt x="928" y="350"/>
                  </a:lnTo>
                  <a:lnTo>
                    <a:pt x="928" y="351"/>
                  </a:lnTo>
                  <a:lnTo>
                    <a:pt x="930" y="353"/>
                  </a:lnTo>
                  <a:lnTo>
                    <a:pt x="931" y="354"/>
                  </a:lnTo>
                  <a:lnTo>
                    <a:pt x="931" y="356"/>
                  </a:lnTo>
                  <a:lnTo>
                    <a:pt x="933" y="357"/>
                  </a:lnTo>
                  <a:lnTo>
                    <a:pt x="933" y="359"/>
                  </a:lnTo>
                  <a:lnTo>
                    <a:pt x="934" y="360"/>
                  </a:lnTo>
                  <a:lnTo>
                    <a:pt x="934" y="362"/>
                  </a:lnTo>
                  <a:lnTo>
                    <a:pt x="934" y="363"/>
                  </a:lnTo>
                  <a:lnTo>
                    <a:pt x="934" y="365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69"/>
                  </a:lnTo>
                  <a:lnTo>
                    <a:pt x="934" y="370"/>
                  </a:lnTo>
                  <a:lnTo>
                    <a:pt x="936" y="372"/>
                  </a:lnTo>
                  <a:lnTo>
                    <a:pt x="936" y="373"/>
                  </a:lnTo>
                  <a:lnTo>
                    <a:pt x="937" y="373"/>
                  </a:lnTo>
                  <a:lnTo>
                    <a:pt x="937" y="375"/>
                  </a:lnTo>
                  <a:lnTo>
                    <a:pt x="937" y="376"/>
                  </a:lnTo>
                  <a:lnTo>
                    <a:pt x="939" y="378"/>
                  </a:lnTo>
                  <a:lnTo>
                    <a:pt x="939" y="379"/>
                  </a:lnTo>
                  <a:lnTo>
                    <a:pt x="940" y="379"/>
                  </a:lnTo>
                  <a:lnTo>
                    <a:pt x="940" y="381"/>
                  </a:lnTo>
                  <a:lnTo>
                    <a:pt x="941" y="381"/>
                  </a:lnTo>
                  <a:lnTo>
                    <a:pt x="943" y="382"/>
                  </a:lnTo>
                  <a:lnTo>
                    <a:pt x="943" y="384"/>
                  </a:lnTo>
                  <a:lnTo>
                    <a:pt x="944" y="384"/>
                  </a:lnTo>
                  <a:lnTo>
                    <a:pt x="944" y="385"/>
                  </a:lnTo>
                  <a:lnTo>
                    <a:pt x="946" y="385"/>
                  </a:lnTo>
                  <a:lnTo>
                    <a:pt x="946" y="387"/>
                  </a:lnTo>
                  <a:lnTo>
                    <a:pt x="947" y="387"/>
                  </a:lnTo>
                  <a:lnTo>
                    <a:pt x="949" y="388"/>
                  </a:lnTo>
                  <a:lnTo>
                    <a:pt x="949" y="390"/>
                  </a:lnTo>
                  <a:lnTo>
                    <a:pt x="950" y="390"/>
                  </a:lnTo>
                  <a:lnTo>
                    <a:pt x="950" y="391"/>
                  </a:lnTo>
                  <a:lnTo>
                    <a:pt x="952" y="391"/>
                  </a:lnTo>
                  <a:lnTo>
                    <a:pt x="952" y="392"/>
                  </a:lnTo>
                  <a:lnTo>
                    <a:pt x="952" y="394"/>
                  </a:lnTo>
                  <a:lnTo>
                    <a:pt x="952" y="395"/>
                  </a:lnTo>
                  <a:lnTo>
                    <a:pt x="952" y="397"/>
                  </a:lnTo>
                  <a:lnTo>
                    <a:pt x="952" y="398"/>
                  </a:lnTo>
                  <a:lnTo>
                    <a:pt x="952" y="400"/>
                  </a:lnTo>
                  <a:lnTo>
                    <a:pt x="952" y="401"/>
                  </a:lnTo>
                  <a:lnTo>
                    <a:pt x="952" y="403"/>
                  </a:lnTo>
                  <a:lnTo>
                    <a:pt x="952" y="404"/>
                  </a:lnTo>
                  <a:lnTo>
                    <a:pt x="952" y="406"/>
                  </a:lnTo>
                  <a:lnTo>
                    <a:pt x="953" y="407"/>
                  </a:lnTo>
                  <a:lnTo>
                    <a:pt x="953" y="409"/>
                  </a:lnTo>
                  <a:lnTo>
                    <a:pt x="952" y="410"/>
                  </a:lnTo>
                  <a:lnTo>
                    <a:pt x="952" y="412"/>
                  </a:lnTo>
                  <a:lnTo>
                    <a:pt x="952" y="413"/>
                  </a:lnTo>
                  <a:lnTo>
                    <a:pt x="952" y="414"/>
                  </a:lnTo>
                  <a:lnTo>
                    <a:pt x="952" y="416"/>
                  </a:lnTo>
                  <a:lnTo>
                    <a:pt x="952" y="417"/>
                  </a:lnTo>
                  <a:lnTo>
                    <a:pt x="952" y="419"/>
                  </a:lnTo>
                  <a:lnTo>
                    <a:pt x="952" y="420"/>
                  </a:lnTo>
                  <a:lnTo>
                    <a:pt x="953" y="422"/>
                  </a:lnTo>
                  <a:lnTo>
                    <a:pt x="952" y="422"/>
                  </a:lnTo>
                  <a:lnTo>
                    <a:pt x="952" y="423"/>
                  </a:lnTo>
                  <a:lnTo>
                    <a:pt x="952" y="425"/>
                  </a:lnTo>
                  <a:lnTo>
                    <a:pt x="952" y="426"/>
                  </a:lnTo>
                  <a:lnTo>
                    <a:pt x="950" y="428"/>
                  </a:lnTo>
                  <a:lnTo>
                    <a:pt x="950" y="429"/>
                  </a:lnTo>
                  <a:lnTo>
                    <a:pt x="952" y="431"/>
                  </a:lnTo>
                  <a:lnTo>
                    <a:pt x="952" y="434"/>
                  </a:lnTo>
                  <a:lnTo>
                    <a:pt x="952" y="435"/>
                  </a:lnTo>
                  <a:lnTo>
                    <a:pt x="952" y="438"/>
                  </a:lnTo>
                  <a:lnTo>
                    <a:pt x="952" y="439"/>
                  </a:lnTo>
                  <a:lnTo>
                    <a:pt x="950" y="441"/>
                  </a:lnTo>
                  <a:lnTo>
                    <a:pt x="950" y="442"/>
                  </a:lnTo>
                  <a:lnTo>
                    <a:pt x="949" y="444"/>
                  </a:lnTo>
                  <a:lnTo>
                    <a:pt x="949" y="445"/>
                  </a:lnTo>
                  <a:lnTo>
                    <a:pt x="947" y="447"/>
                  </a:lnTo>
                  <a:lnTo>
                    <a:pt x="946" y="448"/>
                  </a:lnTo>
                  <a:lnTo>
                    <a:pt x="944" y="450"/>
                  </a:lnTo>
                  <a:lnTo>
                    <a:pt x="944" y="451"/>
                  </a:lnTo>
                  <a:lnTo>
                    <a:pt x="943" y="453"/>
                  </a:lnTo>
                  <a:lnTo>
                    <a:pt x="943" y="454"/>
                  </a:lnTo>
                  <a:lnTo>
                    <a:pt x="943" y="456"/>
                  </a:lnTo>
                  <a:lnTo>
                    <a:pt x="943" y="457"/>
                  </a:lnTo>
                  <a:lnTo>
                    <a:pt x="943" y="459"/>
                  </a:lnTo>
                  <a:lnTo>
                    <a:pt x="941" y="460"/>
                  </a:lnTo>
                  <a:lnTo>
                    <a:pt x="941" y="461"/>
                  </a:lnTo>
                  <a:lnTo>
                    <a:pt x="941" y="463"/>
                  </a:lnTo>
                  <a:lnTo>
                    <a:pt x="940" y="463"/>
                  </a:lnTo>
                  <a:lnTo>
                    <a:pt x="940" y="464"/>
                  </a:lnTo>
                  <a:lnTo>
                    <a:pt x="940" y="466"/>
                  </a:lnTo>
                  <a:lnTo>
                    <a:pt x="939" y="466"/>
                  </a:lnTo>
                  <a:lnTo>
                    <a:pt x="939" y="467"/>
                  </a:lnTo>
                  <a:lnTo>
                    <a:pt x="937" y="467"/>
                  </a:lnTo>
                  <a:lnTo>
                    <a:pt x="937" y="469"/>
                  </a:lnTo>
                  <a:lnTo>
                    <a:pt x="936" y="469"/>
                  </a:lnTo>
                  <a:lnTo>
                    <a:pt x="936" y="470"/>
                  </a:lnTo>
                  <a:lnTo>
                    <a:pt x="934" y="472"/>
                  </a:lnTo>
                  <a:lnTo>
                    <a:pt x="934" y="473"/>
                  </a:lnTo>
                  <a:lnTo>
                    <a:pt x="934" y="475"/>
                  </a:lnTo>
                  <a:lnTo>
                    <a:pt x="934" y="476"/>
                  </a:lnTo>
                  <a:lnTo>
                    <a:pt x="936" y="478"/>
                  </a:lnTo>
                  <a:lnTo>
                    <a:pt x="934" y="479"/>
                  </a:lnTo>
                  <a:lnTo>
                    <a:pt x="934" y="481"/>
                  </a:lnTo>
                  <a:lnTo>
                    <a:pt x="934" y="482"/>
                  </a:lnTo>
                  <a:lnTo>
                    <a:pt x="933" y="482"/>
                  </a:lnTo>
                  <a:lnTo>
                    <a:pt x="933" y="483"/>
                  </a:lnTo>
                  <a:lnTo>
                    <a:pt x="931" y="483"/>
                  </a:lnTo>
                  <a:lnTo>
                    <a:pt x="931" y="485"/>
                  </a:lnTo>
                  <a:lnTo>
                    <a:pt x="930" y="486"/>
                  </a:lnTo>
                  <a:lnTo>
                    <a:pt x="928" y="486"/>
                  </a:lnTo>
                  <a:lnTo>
                    <a:pt x="928" y="488"/>
                  </a:lnTo>
                  <a:lnTo>
                    <a:pt x="927" y="488"/>
                  </a:lnTo>
                  <a:lnTo>
                    <a:pt x="927" y="489"/>
                  </a:lnTo>
                  <a:lnTo>
                    <a:pt x="925" y="489"/>
                  </a:lnTo>
                  <a:lnTo>
                    <a:pt x="925" y="491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2" y="492"/>
                  </a:lnTo>
                  <a:lnTo>
                    <a:pt x="922" y="494"/>
                  </a:lnTo>
                  <a:lnTo>
                    <a:pt x="921" y="495"/>
                  </a:lnTo>
                  <a:lnTo>
                    <a:pt x="921" y="497"/>
                  </a:lnTo>
                  <a:lnTo>
                    <a:pt x="919" y="497"/>
                  </a:lnTo>
                  <a:lnTo>
                    <a:pt x="919" y="498"/>
                  </a:lnTo>
                  <a:lnTo>
                    <a:pt x="919" y="500"/>
                  </a:lnTo>
                  <a:lnTo>
                    <a:pt x="918" y="501"/>
                  </a:lnTo>
                  <a:lnTo>
                    <a:pt x="918" y="503"/>
                  </a:lnTo>
                  <a:lnTo>
                    <a:pt x="918" y="504"/>
                  </a:lnTo>
                  <a:lnTo>
                    <a:pt x="917" y="507"/>
                  </a:lnTo>
                  <a:lnTo>
                    <a:pt x="917" y="508"/>
                  </a:lnTo>
                  <a:lnTo>
                    <a:pt x="917" y="510"/>
                  </a:lnTo>
                  <a:lnTo>
                    <a:pt x="917" y="511"/>
                  </a:lnTo>
                  <a:lnTo>
                    <a:pt x="917" y="513"/>
                  </a:lnTo>
                  <a:lnTo>
                    <a:pt x="917" y="514"/>
                  </a:lnTo>
                  <a:lnTo>
                    <a:pt x="915" y="514"/>
                  </a:lnTo>
                  <a:lnTo>
                    <a:pt x="915" y="516"/>
                  </a:lnTo>
                  <a:lnTo>
                    <a:pt x="915" y="517"/>
                  </a:lnTo>
                  <a:lnTo>
                    <a:pt x="915" y="520"/>
                  </a:lnTo>
                  <a:lnTo>
                    <a:pt x="915" y="522"/>
                  </a:lnTo>
                  <a:lnTo>
                    <a:pt x="915" y="523"/>
                  </a:lnTo>
                  <a:lnTo>
                    <a:pt x="915" y="525"/>
                  </a:lnTo>
                  <a:lnTo>
                    <a:pt x="914" y="526"/>
                  </a:lnTo>
                  <a:lnTo>
                    <a:pt x="914" y="528"/>
                  </a:lnTo>
                  <a:lnTo>
                    <a:pt x="915" y="529"/>
                  </a:lnTo>
                  <a:lnTo>
                    <a:pt x="915" y="530"/>
                  </a:lnTo>
                  <a:lnTo>
                    <a:pt x="915" y="532"/>
                  </a:lnTo>
                  <a:lnTo>
                    <a:pt x="917" y="532"/>
                  </a:lnTo>
                  <a:lnTo>
                    <a:pt x="918" y="532"/>
                  </a:lnTo>
                  <a:lnTo>
                    <a:pt x="918" y="533"/>
                  </a:lnTo>
                  <a:lnTo>
                    <a:pt x="919" y="533"/>
                  </a:lnTo>
                  <a:lnTo>
                    <a:pt x="921" y="533"/>
                  </a:lnTo>
                  <a:lnTo>
                    <a:pt x="922" y="535"/>
                  </a:lnTo>
                  <a:lnTo>
                    <a:pt x="924" y="535"/>
                  </a:lnTo>
                  <a:lnTo>
                    <a:pt x="925" y="535"/>
                  </a:lnTo>
                  <a:lnTo>
                    <a:pt x="927" y="536"/>
                  </a:lnTo>
                  <a:lnTo>
                    <a:pt x="928" y="536"/>
                  </a:lnTo>
                  <a:lnTo>
                    <a:pt x="930" y="536"/>
                  </a:lnTo>
                  <a:lnTo>
                    <a:pt x="930" y="538"/>
                  </a:lnTo>
                  <a:lnTo>
                    <a:pt x="931" y="538"/>
                  </a:lnTo>
                  <a:lnTo>
                    <a:pt x="933" y="538"/>
                  </a:lnTo>
                  <a:lnTo>
                    <a:pt x="934" y="539"/>
                  </a:lnTo>
                  <a:lnTo>
                    <a:pt x="936" y="539"/>
                  </a:lnTo>
                  <a:lnTo>
                    <a:pt x="937" y="539"/>
                  </a:lnTo>
                  <a:lnTo>
                    <a:pt x="937" y="541"/>
                  </a:lnTo>
                  <a:lnTo>
                    <a:pt x="940" y="541"/>
                  </a:lnTo>
                  <a:lnTo>
                    <a:pt x="941" y="542"/>
                  </a:lnTo>
                  <a:lnTo>
                    <a:pt x="941" y="544"/>
                  </a:lnTo>
                  <a:lnTo>
                    <a:pt x="943" y="544"/>
                  </a:lnTo>
                  <a:lnTo>
                    <a:pt x="944" y="545"/>
                  </a:lnTo>
                  <a:lnTo>
                    <a:pt x="946" y="545"/>
                  </a:lnTo>
                  <a:lnTo>
                    <a:pt x="946" y="547"/>
                  </a:lnTo>
                  <a:lnTo>
                    <a:pt x="947" y="547"/>
                  </a:lnTo>
                  <a:lnTo>
                    <a:pt x="947" y="548"/>
                  </a:lnTo>
                  <a:lnTo>
                    <a:pt x="949" y="548"/>
                  </a:lnTo>
                  <a:lnTo>
                    <a:pt x="949" y="550"/>
                  </a:lnTo>
                  <a:lnTo>
                    <a:pt x="950" y="550"/>
                  </a:lnTo>
                  <a:lnTo>
                    <a:pt x="952" y="550"/>
                  </a:lnTo>
                  <a:lnTo>
                    <a:pt x="952" y="551"/>
                  </a:lnTo>
                  <a:lnTo>
                    <a:pt x="953" y="551"/>
                  </a:lnTo>
                  <a:lnTo>
                    <a:pt x="953" y="553"/>
                  </a:lnTo>
                  <a:lnTo>
                    <a:pt x="953" y="554"/>
                  </a:lnTo>
                  <a:lnTo>
                    <a:pt x="955" y="555"/>
                  </a:lnTo>
                  <a:lnTo>
                    <a:pt x="955" y="557"/>
                  </a:lnTo>
                  <a:lnTo>
                    <a:pt x="956" y="557"/>
                  </a:lnTo>
                  <a:lnTo>
                    <a:pt x="956" y="558"/>
                  </a:lnTo>
                  <a:lnTo>
                    <a:pt x="958" y="558"/>
                  </a:lnTo>
                  <a:lnTo>
                    <a:pt x="958" y="560"/>
                  </a:lnTo>
                  <a:lnTo>
                    <a:pt x="959" y="561"/>
                  </a:lnTo>
                  <a:lnTo>
                    <a:pt x="961" y="563"/>
                  </a:lnTo>
                  <a:lnTo>
                    <a:pt x="961" y="564"/>
                  </a:lnTo>
                  <a:lnTo>
                    <a:pt x="962" y="564"/>
                  </a:lnTo>
                  <a:lnTo>
                    <a:pt x="962" y="566"/>
                  </a:lnTo>
                  <a:lnTo>
                    <a:pt x="963" y="566"/>
                  </a:lnTo>
                  <a:lnTo>
                    <a:pt x="963" y="567"/>
                  </a:lnTo>
                  <a:lnTo>
                    <a:pt x="965" y="567"/>
                  </a:lnTo>
                  <a:lnTo>
                    <a:pt x="966" y="569"/>
                  </a:lnTo>
                  <a:lnTo>
                    <a:pt x="968" y="569"/>
                  </a:lnTo>
                  <a:lnTo>
                    <a:pt x="969" y="570"/>
                  </a:lnTo>
                  <a:lnTo>
                    <a:pt x="971" y="572"/>
                  </a:lnTo>
                  <a:lnTo>
                    <a:pt x="972" y="572"/>
                  </a:lnTo>
                  <a:lnTo>
                    <a:pt x="972" y="573"/>
                  </a:lnTo>
                  <a:lnTo>
                    <a:pt x="974" y="573"/>
                  </a:lnTo>
                  <a:lnTo>
                    <a:pt x="975" y="575"/>
                  </a:lnTo>
                  <a:lnTo>
                    <a:pt x="975" y="576"/>
                  </a:lnTo>
                  <a:lnTo>
                    <a:pt x="977" y="576"/>
                  </a:lnTo>
                  <a:lnTo>
                    <a:pt x="977" y="577"/>
                  </a:lnTo>
                  <a:lnTo>
                    <a:pt x="978" y="579"/>
                  </a:lnTo>
                  <a:lnTo>
                    <a:pt x="978" y="580"/>
                  </a:lnTo>
                  <a:lnTo>
                    <a:pt x="980" y="582"/>
                  </a:lnTo>
                  <a:lnTo>
                    <a:pt x="980" y="583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0" y="588"/>
                  </a:lnTo>
                  <a:lnTo>
                    <a:pt x="978" y="589"/>
                  </a:lnTo>
                  <a:lnTo>
                    <a:pt x="978" y="591"/>
                  </a:lnTo>
                  <a:lnTo>
                    <a:pt x="980" y="592"/>
                  </a:lnTo>
                  <a:lnTo>
                    <a:pt x="980" y="594"/>
                  </a:lnTo>
                  <a:lnTo>
                    <a:pt x="980" y="595"/>
                  </a:lnTo>
                  <a:lnTo>
                    <a:pt x="980" y="598"/>
                  </a:lnTo>
                  <a:lnTo>
                    <a:pt x="978" y="599"/>
                  </a:lnTo>
                  <a:lnTo>
                    <a:pt x="978" y="601"/>
                  </a:lnTo>
                  <a:lnTo>
                    <a:pt x="977" y="601"/>
                  </a:lnTo>
                  <a:lnTo>
                    <a:pt x="977" y="602"/>
                  </a:lnTo>
                  <a:lnTo>
                    <a:pt x="977" y="604"/>
                  </a:lnTo>
                  <a:lnTo>
                    <a:pt x="977" y="605"/>
                  </a:lnTo>
                  <a:lnTo>
                    <a:pt x="977" y="607"/>
                  </a:lnTo>
                  <a:lnTo>
                    <a:pt x="977" y="608"/>
                  </a:lnTo>
                  <a:lnTo>
                    <a:pt x="975" y="608"/>
                  </a:lnTo>
                  <a:lnTo>
                    <a:pt x="977" y="608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5" y="611"/>
                  </a:lnTo>
                  <a:lnTo>
                    <a:pt x="977" y="611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7" y="614"/>
                  </a:lnTo>
                  <a:lnTo>
                    <a:pt x="977" y="616"/>
                  </a:lnTo>
                  <a:lnTo>
                    <a:pt x="975" y="616"/>
                  </a:lnTo>
                  <a:lnTo>
                    <a:pt x="975" y="617"/>
                  </a:lnTo>
                  <a:lnTo>
                    <a:pt x="975" y="619"/>
                  </a:lnTo>
                  <a:lnTo>
                    <a:pt x="975" y="620"/>
                  </a:lnTo>
                  <a:lnTo>
                    <a:pt x="975" y="622"/>
                  </a:lnTo>
                  <a:lnTo>
                    <a:pt x="977" y="623"/>
                  </a:lnTo>
                  <a:lnTo>
                    <a:pt x="978" y="624"/>
                  </a:lnTo>
                  <a:lnTo>
                    <a:pt x="980" y="624"/>
                  </a:lnTo>
                  <a:lnTo>
                    <a:pt x="980" y="623"/>
                  </a:lnTo>
                  <a:lnTo>
                    <a:pt x="980" y="624"/>
                  </a:lnTo>
                  <a:lnTo>
                    <a:pt x="981" y="624"/>
                  </a:lnTo>
                  <a:lnTo>
                    <a:pt x="981" y="626"/>
                  </a:lnTo>
                  <a:lnTo>
                    <a:pt x="983" y="626"/>
                  </a:lnTo>
                  <a:lnTo>
                    <a:pt x="984" y="626"/>
                  </a:lnTo>
                  <a:lnTo>
                    <a:pt x="984" y="627"/>
                  </a:lnTo>
                  <a:lnTo>
                    <a:pt x="986" y="627"/>
                  </a:lnTo>
                  <a:lnTo>
                    <a:pt x="987" y="627"/>
                  </a:lnTo>
                  <a:lnTo>
                    <a:pt x="987" y="629"/>
                  </a:lnTo>
                  <a:lnTo>
                    <a:pt x="988" y="629"/>
                  </a:lnTo>
                  <a:lnTo>
                    <a:pt x="990" y="629"/>
                  </a:lnTo>
                  <a:lnTo>
                    <a:pt x="990" y="630"/>
                  </a:lnTo>
                  <a:lnTo>
                    <a:pt x="991" y="630"/>
                  </a:lnTo>
                  <a:lnTo>
                    <a:pt x="993" y="630"/>
                  </a:lnTo>
                  <a:lnTo>
                    <a:pt x="993" y="632"/>
                  </a:lnTo>
                  <a:lnTo>
                    <a:pt x="994" y="633"/>
                  </a:lnTo>
                  <a:lnTo>
                    <a:pt x="994" y="635"/>
                  </a:lnTo>
                  <a:lnTo>
                    <a:pt x="996" y="635"/>
                  </a:lnTo>
                  <a:lnTo>
                    <a:pt x="996" y="636"/>
                  </a:lnTo>
                  <a:lnTo>
                    <a:pt x="996" y="638"/>
                  </a:lnTo>
                  <a:lnTo>
                    <a:pt x="996" y="639"/>
                  </a:lnTo>
                  <a:lnTo>
                    <a:pt x="996" y="641"/>
                  </a:lnTo>
                  <a:lnTo>
                    <a:pt x="996" y="642"/>
                  </a:lnTo>
                  <a:lnTo>
                    <a:pt x="994" y="642"/>
                  </a:lnTo>
                  <a:lnTo>
                    <a:pt x="994" y="644"/>
                  </a:lnTo>
                  <a:lnTo>
                    <a:pt x="993" y="645"/>
                  </a:lnTo>
                  <a:lnTo>
                    <a:pt x="991" y="645"/>
                  </a:lnTo>
                  <a:lnTo>
                    <a:pt x="990" y="646"/>
                  </a:lnTo>
                  <a:lnTo>
                    <a:pt x="988" y="646"/>
                  </a:lnTo>
                  <a:lnTo>
                    <a:pt x="988" y="648"/>
                  </a:lnTo>
                  <a:lnTo>
                    <a:pt x="987" y="649"/>
                  </a:lnTo>
                  <a:lnTo>
                    <a:pt x="986" y="649"/>
                  </a:lnTo>
                  <a:lnTo>
                    <a:pt x="984" y="651"/>
                  </a:lnTo>
                  <a:lnTo>
                    <a:pt x="983" y="652"/>
                  </a:lnTo>
                  <a:lnTo>
                    <a:pt x="981" y="652"/>
                  </a:lnTo>
                  <a:lnTo>
                    <a:pt x="981" y="654"/>
                  </a:lnTo>
                  <a:lnTo>
                    <a:pt x="980" y="654"/>
                  </a:lnTo>
                  <a:lnTo>
                    <a:pt x="980" y="655"/>
                  </a:lnTo>
                  <a:lnTo>
                    <a:pt x="980" y="657"/>
                  </a:lnTo>
                  <a:lnTo>
                    <a:pt x="980" y="658"/>
                  </a:lnTo>
                  <a:lnTo>
                    <a:pt x="986" y="668"/>
                  </a:lnTo>
                  <a:lnTo>
                    <a:pt x="986" y="670"/>
                  </a:lnTo>
                  <a:lnTo>
                    <a:pt x="997" y="679"/>
                  </a:lnTo>
                  <a:lnTo>
                    <a:pt x="1010" y="688"/>
                  </a:lnTo>
                  <a:lnTo>
                    <a:pt x="1022" y="698"/>
                  </a:lnTo>
                  <a:lnTo>
                    <a:pt x="1019" y="720"/>
                  </a:lnTo>
                  <a:lnTo>
                    <a:pt x="1022" y="729"/>
                  </a:lnTo>
                  <a:lnTo>
                    <a:pt x="972" y="729"/>
                  </a:lnTo>
                  <a:lnTo>
                    <a:pt x="961" y="729"/>
                  </a:lnTo>
                  <a:lnTo>
                    <a:pt x="896" y="729"/>
                  </a:lnTo>
                  <a:lnTo>
                    <a:pt x="793" y="729"/>
                  </a:lnTo>
                  <a:lnTo>
                    <a:pt x="732" y="729"/>
                  </a:lnTo>
                  <a:lnTo>
                    <a:pt x="724" y="729"/>
                  </a:lnTo>
                  <a:lnTo>
                    <a:pt x="712" y="729"/>
                  </a:lnTo>
                  <a:lnTo>
                    <a:pt x="710" y="729"/>
                  </a:lnTo>
                  <a:lnTo>
                    <a:pt x="705" y="732"/>
                  </a:lnTo>
                  <a:lnTo>
                    <a:pt x="704" y="732"/>
                  </a:lnTo>
                  <a:lnTo>
                    <a:pt x="682" y="738"/>
                  </a:lnTo>
                  <a:lnTo>
                    <a:pt x="680" y="738"/>
                  </a:lnTo>
                  <a:lnTo>
                    <a:pt x="679" y="738"/>
                  </a:lnTo>
                  <a:lnTo>
                    <a:pt x="677" y="738"/>
                  </a:lnTo>
                  <a:lnTo>
                    <a:pt x="677" y="739"/>
                  </a:lnTo>
                  <a:lnTo>
                    <a:pt x="676" y="739"/>
                  </a:lnTo>
                  <a:lnTo>
                    <a:pt x="618" y="768"/>
                  </a:lnTo>
                  <a:lnTo>
                    <a:pt x="617" y="767"/>
                  </a:lnTo>
                  <a:lnTo>
                    <a:pt x="617" y="768"/>
                  </a:lnTo>
                  <a:lnTo>
                    <a:pt x="616" y="768"/>
                  </a:lnTo>
                  <a:lnTo>
                    <a:pt x="614" y="767"/>
                  </a:lnTo>
                  <a:lnTo>
                    <a:pt x="613" y="767"/>
                  </a:lnTo>
                  <a:lnTo>
                    <a:pt x="611" y="765"/>
                  </a:lnTo>
                  <a:lnTo>
                    <a:pt x="610" y="765"/>
                  </a:lnTo>
                  <a:lnTo>
                    <a:pt x="608" y="765"/>
                  </a:lnTo>
                  <a:lnTo>
                    <a:pt x="607" y="765"/>
                  </a:lnTo>
                  <a:lnTo>
                    <a:pt x="605" y="767"/>
                  </a:lnTo>
                  <a:lnTo>
                    <a:pt x="604" y="767"/>
                  </a:lnTo>
                  <a:lnTo>
                    <a:pt x="602" y="767"/>
                  </a:lnTo>
                  <a:lnTo>
                    <a:pt x="601" y="767"/>
                  </a:lnTo>
                  <a:lnTo>
                    <a:pt x="599" y="767"/>
                  </a:lnTo>
                  <a:lnTo>
                    <a:pt x="599" y="768"/>
                  </a:lnTo>
                  <a:lnTo>
                    <a:pt x="598" y="768"/>
                  </a:lnTo>
                  <a:lnTo>
                    <a:pt x="596" y="768"/>
                  </a:lnTo>
                  <a:lnTo>
                    <a:pt x="595" y="768"/>
                  </a:lnTo>
                  <a:lnTo>
                    <a:pt x="595" y="767"/>
                  </a:lnTo>
                  <a:lnTo>
                    <a:pt x="594" y="767"/>
                  </a:lnTo>
                  <a:lnTo>
                    <a:pt x="594" y="768"/>
                  </a:lnTo>
                  <a:lnTo>
                    <a:pt x="592" y="768"/>
                  </a:lnTo>
                  <a:lnTo>
                    <a:pt x="558" y="768"/>
                  </a:lnTo>
                  <a:lnTo>
                    <a:pt x="557" y="768"/>
                  </a:lnTo>
                  <a:lnTo>
                    <a:pt x="557" y="767"/>
                  </a:lnTo>
                  <a:lnTo>
                    <a:pt x="555" y="767"/>
                  </a:lnTo>
                  <a:lnTo>
                    <a:pt x="555" y="765"/>
                  </a:lnTo>
                  <a:lnTo>
                    <a:pt x="554" y="765"/>
                  </a:lnTo>
                  <a:lnTo>
                    <a:pt x="552" y="765"/>
                  </a:lnTo>
                  <a:lnTo>
                    <a:pt x="552" y="764"/>
                  </a:lnTo>
                  <a:lnTo>
                    <a:pt x="551" y="764"/>
                  </a:lnTo>
                  <a:lnTo>
                    <a:pt x="549" y="764"/>
                  </a:lnTo>
                  <a:lnTo>
                    <a:pt x="548" y="764"/>
                  </a:lnTo>
                  <a:lnTo>
                    <a:pt x="547" y="764"/>
                  </a:lnTo>
                  <a:lnTo>
                    <a:pt x="545" y="764"/>
                  </a:lnTo>
                  <a:lnTo>
                    <a:pt x="544" y="764"/>
                  </a:lnTo>
                  <a:lnTo>
                    <a:pt x="542" y="764"/>
                  </a:lnTo>
                  <a:lnTo>
                    <a:pt x="541" y="764"/>
                  </a:lnTo>
                  <a:lnTo>
                    <a:pt x="541" y="762"/>
                  </a:lnTo>
                  <a:lnTo>
                    <a:pt x="539" y="762"/>
                  </a:lnTo>
                  <a:lnTo>
                    <a:pt x="539" y="761"/>
                  </a:lnTo>
                  <a:lnTo>
                    <a:pt x="539" y="762"/>
                  </a:lnTo>
                  <a:lnTo>
                    <a:pt x="538" y="762"/>
                  </a:lnTo>
                  <a:lnTo>
                    <a:pt x="538" y="761"/>
                  </a:lnTo>
                  <a:lnTo>
                    <a:pt x="536" y="761"/>
                  </a:lnTo>
                  <a:lnTo>
                    <a:pt x="535" y="761"/>
                  </a:lnTo>
                  <a:lnTo>
                    <a:pt x="533" y="761"/>
                  </a:lnTo>
                  <a:lnTo>
                    <a:pt x="532" y="760"/>
                  </a:lnTo>
                  <a:lnTo>
                    <a:pt x="530" y="760"/>
                  </a:lnTo>
                  <a:lnTo>
                    <a:pt x="529" y="760"/>
                  </a:lnTo>
                  <a:lnTo>
                    <a:pt x="529" y="758"/>
                  </a:lnTo>
                  <a:lnTo>
                    <a:pt x="527" y="758"/>
                  </a:lnTo>
                  <a:lnTo>
                    <a:pt x="526" y="758"/>
                  </a:lnTo>
                  <a:lnTo>
                    <a:pt x="526" y="760"/>
                  </a:lnTo>
                  <a:lnTo>
                    <a:pt x="526" y="758"/>
                  </a:lnTo>
                  <a:lnTo>
                    <a:pt x="525" y="758"/>
                  </a:lnTo>
                  <a:lnTo>
                    <a:pt x="525" y="760"/>
                  </a:lnTo>
                  <a:lnTo>
                    <a:pt x="523" y="760"/>
                  </a:lnTo>
                  <a:lnTo>
                    <a:pt x="523" y="758"/>
                  </a:lnTo>
                  <a:lnTo>
                    <a:pt x="522" y="758"/>
                  </a:lnTo>
                  <a:lnTo>
                    <a:pt x="520" y="758"/>
                  </a:lnTo>
                  <a:lnTo>
                    <a:pt x="520" y="760"/>
                  </a:lnTo>
                  <a:lnTo>
                    <a:pt x="520" y="761"/>
                  </a:lnTo>
                  <a:lnTo>
                    <a:pt x="519" y="761"/>
                  </a:lnTo>
                  <a:lnTo>
                    <a:pt x="519" y="762"/>
                  </a:lnTo>
                  <a:lnTo>
                    <a:pt x="519" y="761"/>
                  </a:lnTo>
                  <a:lnTo>
                    <a:pt x="517" y="761"/>
                  </a:lnTo>
                  <a:lnTo>
                    <a:pt x="517" y="762"/>
                  </a:lnTo>
                  <a:lnTo>
                    <a:pt x="519" y="762"/>
                  </a:lnTo>
                  <a:lnTo>
                    <a:pt x="519" y="764"/>
                  </a:lnTo>
                  <a:lnTo>
                    <a:pt x="517" y="764"/>
                  </a:lnTo>
                  <a:lnTo>
                    <a:pt x="483" y="765"/>
                  </a:lnTo>
                  <a:lnTo>
                    <a:pt x="475" y="767"/>
                  </a:lnTo>
                  <a:lnTo>
                    <a:pt x="473" y="767"/>
                  </a:lnTo>
                  <a:lnTo>
                    <a:pt x="469" y="768"/>
                  </a:lnTo>
                  <a:lnTo>
                    <a:pt x="469" y="770"/>
                  </a:lnTo>
                  <a:lnTo>
                    <a:pt x="469" y="771"/>
                  </a:lnTo>
                  <a:lnTo>
                    <a:pt x="467" y="771"/>
                  </a:lnTo>
                  <a:lnTo>
                    <a:pt x="466" y="773"/>
                  </a:lnTo>
                  <a:lnTo>
                    <a:pt x="467" y="773"/>
                  </a:lnTo>
                  <a:lnTo>
                    <a:pt x="467" y="774"/>
                  </a:lnTo>
                  <a:lnTo>
                    <a:pt x="467" y="776"/>
                  </a:lnTo>
                  <a:lnTo>
                    <a:pt x="467" y="777"/>
                  </a:lnTo>
                  <a:lnTo>
                    <a:pt x="466" y="777"/>
                  </a:lnTo>
                  <a:lnTo>
                    <a:pt x="467" y="777"/>
                  </a:lnTo>
                  <a:lnTo>
                    <a:pt x="467" y="779"/>
                  </a:lnTo>
                  <a:lnTo>
                    <a:pt x="467" y="780"/>
                  </a:lnTo>
                  <a:lnTo>
                    <a:pt x="466" y="780"/>
                  </a:lnTo>
                  <a:lnTo>
                    <a:pt x="466" y="782"/>
                  </a:lnTo>
                  <a:lnTo>
                    <a:pt x="464" y="786"/>
                  </a:lnTo>
                  <a:lnTo>
                    <a:pt x="447" y="815"/>
                  </a:lnTo>
                  <a:lnTo>
                    <a:pt x="441" y="818"/>
                  </a:lnTo>
                  <a:lnTo>
                    <a:pt x="436" y="823"/>
                  </a:lnTo>
                  <a:lnTo>
                    <a:pt x="435" y="830"/>
                  </a:lnTo>
                  <a:lnTo>
                    <a:pt x="435" y="833"/>
                  </a:lnTo>
                  <a:lnTo>
                    <a:pt x="432" y="848"/>
                  </a:lnTo>
                  <a:lnTo>
                    <a:pt x="429" y="848"/>
                  </a:lnTo>
                  <a:lnTo>
                    <a:pt x="428" y="851"/>
                  </a:lnTo>
                  <a:lnTo>
                    <a:pt x="423" y="852"/>
                  </a:lnTo>
                  <a:lnTo>
                    <a:pt x="423" y="853"/>
                  </a:lnTo>
                  <a:lnTo>
                    <a:pt x="423" y="855"/>
                  </a:lnTo>
                  <a:lnTo>
                    <a:pt x="422" y="855"/>
                  </a:lnTo>
                  <a:lnTo>
                    <a:pt x="422" y="856"/>
                  </a:lnTo>
                  <a:lnTo>
                    <a:pt x="422" y="858"/>
                  </a:lnTo>
                  <a:lnTo>
                    <a:pt x="419" y="861"/>
                  </a:lnTo>
                  <a:lnTo>
                    <a:pt x="404" y="868"/>
                  </a:lnTo>
                  <a:lnTo>
                    <a:pt x="404" y="871"/>
                  </a:lnTo>
                  <a:lnTo>
                    <a:pt x="404" y="873"/>
                  </a:lnTo>
                  <a:lnTo>
                    <a:pt x="403" y="877"/>
                  </a:lnTo>
                  <a:lnTo>
                    <a:pt x="397" y="883"/>
                  </a:lnTo>
                  <a:lnTo>
                    <a:pt x="385" y="892"/>
                  </a:lnTo>
                  <a:lnTo>
                    <a:pt x="384" y="893"/>
                  </a:lnTo>
                  <a:lnTo>
                    <a:pt x="384" y="895"/>
                  </a:lnTo>
                  <a:lnTo>
                    <a:pt x="382" y="895"/>
                  </a:lnTo>
                  <a:lnTo>
                    <a:pt x="381" y="895"/>
                  </a:lnTo>
                  <a:lnTo>
                    <a:pt x="381" y="893"/>
                  </a:lnTo>
                  <a:lnTo>
                    <a:pt x="378" y="893"/>
                  </a:lnTo>
                  <a:lnTo>
                    <a:pt x="376" y="902"/>
                  </a:lnTo>
                  <a:lnTo>
                    <a:pt x="372" y="902"/>
                  </a:lnTo>
                  <a:lnTo>
                    <a:pt x="366" y="898"/>
                  </a:lnTo>
                  <a:lnTo>
                    <a:pt x="362" y="898"/>
                  </a:lnTo>
                  <a:lnTo>
                    <a:pt x="360" y="900"/>
                  </a:lnTo>
                  <a:lnTo>
                    <a:pt x="360" y="902"/>
                  </a:lnTo>
                  <a:lnTo>
                    <a:pt x="360" y="903"/>
                  </a:lnTo>
                  <a:lnTo>
                    <a:pt x="360" y="905"/>
                  </a:lnTo>
                  <a:lnTo>
                    <a:pt x="360" y="906"/>
                  </a:lnTo>
                  <a:lnTo>
                    <a:pt x="360" y="908"/>
                  </a:lnTo>
                  <a:lnTo>
                    <a:pt x="360" y="909"/>
                  </a:lnTo>
                  <a:lnTo>
                    <a:pt x="362" y="911"/>
                  </a:lnTo>
                  <a:lnTo>
                    <a:pt x="360" y="911"/>
                  </a:lnTo>
                  <a:lnTo>
                    <a:pt x="360" y="912"/>
                  </a:lnTo>
                  <a:lnTo>
                    <a:pt x="359" y="912"/>
                  </a:lnTo>
                  <a:lnTo>
                    <a:pt x="360" y="914"/>
                  </a:lnTo>
                  <a:lnTo>
                    <a:pt x="360" y="917"/>
                  </a:lnTo>
                  <a:lnTo>
                    <a:pt x="354" y="924"/>
                  </a:lnTo>
                  <a:lnTo>
                    <a:pt x="322" y="952"/>
                  </a:lnTo>
                  <a:lnTo>
                    <a:pt x="307" y="962"/>
                  </a:lnTo>
                  <a:lnTo>
                    <a:pt x="304" y="964"/>
                  </a:lnTo>
                  <a:lnTo>
                    <a:pt x="301" y="965"/>
                  </a:lnTo>
                  <a:lnTo>
                    <a:pt x="297" y="969"/>
                  </a:lnTo>
                  <a:lnTo>
                    <a:pt x="290" y="972"/>
                  </a:lnTo>
                  <a:lnTo>
                    <a:pt x="288" y="974"/>
                  </a:lnTo>
                  <a:lnTo>
                    <a:pt x="288" y="975"/>
                  </a:lnTo>
                  <a:lnTo>
                    <a:pt x="288" y="977"/>
                  </a:lnTo>
                  <a:lnTo>
                    <a:pt x="273" y="987"/>
                  </a:lnTo>
                  <a:lnTo>
                    <a:pt x="273" y="986"/>
                  </a:lnTo>
                  <a:lnTo>
                    <a:pt x="272" y="984"/>
                  </a:lnTo>
                  <a:lnTo>
                    <a:pt x="269" y="984"/>
                  </a:lnTo>
                  <a:lnTo>
                    <a:pt x="268" y="986"/>
                  </a:lnTo>
                  <a:lnTo>
                    <a:pt x="266" y="986"/>
                  </a:lnTo>
                  <a:lnTo>
                    <a:pt x="262" y="990"/>
                  </a:lnTo>
                  <a:lnTo>
                    <a:pt x="257" y="996"/>
                  </a:lnTo>
                  <a:lnTo>
                    <a:pt x="254" y="997"/>
                  </a:lnTo>
                  <a:lnTo>
                    <a:pt x="247" y="1005"/>
                  </a:lnTo>
                  <a:lnTo>
                    <a:pt x="244" y="1006"/>
                  </a:lnTo>
                  <a:lnTo>
                    <a:pt x="232" y="1012"/>
                  </a:lnTo>
                  <a:lnTo>
                    <a:pt x="221" y="1015"/>
                  </a:lnTo>
                  <a:lnTo>
                    <a:pt x="218" y="1016"/>
                  </a:lnTo>
                  <a:lnTo>
                    <a:pt x="215" y="1016"/>
                  </a:lnTo>
                  <a:lnTo>
                    <a:pt x="203" y="1011"/>
                  </a:lnTo>
                  <a:lnTo>
                    <a:pt x="191" y="992"/>
                  </a:lnTo>
                  <a:lnTo>
                    <a:pt x="187" y="972"/>
                  </a:lnTo>
                  <a:lnTo>
                    <a:pt x="187" y="953"/>
                  </a:lnTo>
                  <a:lnTo>
                    <a:pt x="169" y="927"/>
                  </a:lnTo>
                  <a:lnTo>
                    <a:pt x="158" y="923"/>
                  </a:lnTo>
                  <a:lnTo>
                    <a:pt x="155" y="924"/>
                  </a:lnTo>
                  <a:lnTo>
                    <a:pt x="153" y="921"/>
                  </a:lnTo>
                  <a:lnTo>
                    <a:pt x="152" y="920"/>
                  </a:lnTo>
                  <a:lnTo>
                    <a:pt x="149" y="920"/>
                  </a:lnTo>
                  <a:lnTo>
                    <a:pt x="149" y="921"/>
                  </a:lnTo>
                  <a:lnTo>
                    <a:pt x="147" y="921"/>
                  </a:lnTo>
                  <a:lnTo>
                    <a:pt x="147" y="923"/>
                  </a:lnTo>
                  <a:lnTo>
                    <a:pt x="147" y="924"/>
                  </a:lnTo>
                  <a:lnTo>
                    <a:pt x="147" y="925"/>
                  </a:lnTo>
                  <a:lnTo>
                    <a:pt x="103" y="936"/>
                  </a:lnTo>
                  <a:lnTo>
                    <a:pt x="102" y="936"/>
                  </a:lnTo>
                  <a:lnTo>
                    <a:pt x="102" y="934"/>
                  </a:lnTo>
                  <a:lnTo>
                    <a:pt x="100" y="934"/>
                  </a:lnTo>
                  <a:lnTo>
                    <a:pt x="99" y="934"/>
                  </a:lnTo>
                  <a:lnTo>
                    <a:pt x="97" y="934"/>
                  </a:lnTo>
                  <a:lnTo>
                    <a:pt x="96" y="934"/>
                  </a:lnTo>
                  <a:lnTo>
                    <a:pt x="94" y="934"/>
                  </a:lnTo>
                  <a:lnTo>
                    <a:pt x="93" y="934"/>
                  </a:lnTo>
                  <a:lnTo>
                    <a:pt x="91" y="934"/>
                  </a:lnTo>
                  <a:lnTo>
                    <a:pt x="91" y="936"/>
                  </a:lnTo>
                  <a:lnTo>
                    <a:pt x="90" y="936"/>
                  </a:lnTo>
                  <a:lnTo>
                    <a:pt x="89" y="936"/>
                  </a:lnTo>
                  <a:lnTo>
                    <a:pt x="87" y="936"/>
                  </a:lnTo>
                  <a:lnTo>
                    <a:pt x="86" y="936"/>
                  </a:lnTo>
                  <a:lnTo>
                    <a:pt x="84" y="936"/>
                  </a:lnTo>
                  <a:lnTo>
                    <a:pt x="84" y="937"/>
                  </a:lnTo>
                  <a:lnTo>
                    <a:pt x="83" y="937"/>
                  </a:lnTo>
                  <a:lnTo>
                    <a:pt x="83" y="939"/>
                  </a:lnTo>
                  <a:lnTo>
                    <a:pt x="81" y="940"/>
                  </a:lnTo>
                  <a:lnTo>
                    <a:pt x="80" y="942"/>
                  </a:lnTo>
                  <a:lnTo>
                    <a:pt x="78" y="942"/>
                  </a:lnTo>
                  <a:lnTo>
                    <a:pt x="78" y="943"/>
                  </a:lnTo>
                  <a:lnTo>
                    <a:pt x="77" y="943"/>
                  </a:lnTo>
                  <a:lnTo>
                    <a:pt x="75" y="943"/>
                  </a:lnTo>
                  <a:lnTo>
                    <a:pt x="75" y="945"/>
                  </a:lnTo>
                  <a:lnTo>
                    <a:pt x="75" y="946"/>
                  </a:lnTo>
                  <a:lnTo>
                    <a:pt x="74" y="946"/>
                  </a:lnTo>
                  <a:lnTo>
                    <a:pt x="72" y="946"/>
                  </a:lnTo>
                  <a:lnTo>
                    <a:pt x="71" y="947"/>
                  </a:lnTo>
                  <a:lnTo>
                    <a:pt x="69" y="947"/>
                  </a:lnTo>
                  <a:lnTo>
                    <a:pt x="69" y="949"/>
                  </a:lnTo>
                  <a:lnTo>
                    <a:pt x="69" y="950"/>
                  </a:lnTo>
                  <a:lnTo>
                    <a:pt x="68" y="952"/>
                  </a:lnTo>
                  <a:lnTo>
                    <a:pt x="66" y="953"/>
                  </a:lnTo>
                  <a:lnTo>
                    <a:pt x="66" y="955"/>
                  </a:lnTo>
                  <a:lnTo>
                    <a:pt x="65" y="956"/>
                  </a:lnTo>
                  <a:lnTo>
                    <a:pt x="65" y="958"/>
                  </a:lnTo>
                  <a:lnTo>
                    <a:pt x="64" y="958"/>
                  </a:lnTo>
                  <a:lnTo>
                    <a:pt x="64" y="959"/>
                  </a:lnTo>
                  <a:lnTo>
                    <a:pt x="62" y="959"/>
                  </a:lnTo>
                  <a:lnTo>
                    <a:pt x="61" y="959"/>
                  </a:lnTo>
                  <a:lnTo>
                    <a:pt x="61" y="961"/>
                  </a:lnTo>
                  <a:lnTo>
                    <a:pt x="59" y="961"/>
                  </a:lnTo>
                  <a:lnTo>
                    <a:pt x="58" y="961"/>
                  </a:lnTo>
                  <a:lnTo>
                    <a:pt x="56" y="961"/>
                  </a:lnTo>
                  <a:lnTo>
                    <a:pt x="55" y="961"/>
                  </a:lnTo>
                  <a:lnTo>
                    <a:pt x="53" y="961"/>
                  </a:lnTo>
                  <a:lnTo>
                    <a:pt x="52" y="961"/>
                  </a:lnTo>
                  <a:lnTo>
                    <a:pt x="50" y="961"/>
                  </a:lnTo>
                  <a:lnTo>
                    <a:pt x="49" y="961"/>
                  </a:lnTo>
                  <a:lnTo>
                    <a:pt x="47" y="961"/>
                  </a:lnTo>
                  <a:lnTo>
                    <a:pt x="46" y="961"/>
                  </a:lnTo>
                  <a:lnTo>
                    <a:pt x="44" y="961"/>
                  </a:lnTo>
                  <a:lnTo>
                    <a:pt x="43" y="961"/>
                  </a:lnTo>
                  <a:lnTo>
                    <a:pt x="42" y="961"/>
                  </a:lnTo>
                  <a:lnTo>
                    <a:pt x="42" y="962"/>
                  </a:lnTo>
                  <a:lnTo>
                    <a:pt x="40" y="962"/>
                  </a:lnTo>
                  <a:lnTo>
                    <a:pt x="40" y="964"/>
                  </a:lnTo>
                  <a:lnTo>
                    <a:pt x="36" y="964"/>
                  </a:lnTo>
                  <a:lnTo>
                    <a:pt x="34" y="964"/>
                  </a:lnTo>
                  <a:lnTo>
                    <a:pt x="34" y="962"/>
                  </a:lnTo>
                  <a:lnTo>
                    <a:pt x="33" y="962"/>
                  </a:lnTo>
                  <a:lnTo>
                    <a:pt x="31" y="964"/>
                  </a:lnTo>
                  <a:lnTo>
                    <a:pt x="30" y="964"/>
                  </a:lnTo>
                  <a:lnTo>
                    <a:pt x="28" y="964"/>
                  </a:lnTo>
                  <a:lnTo>
                    <a:pt x="28" y="962"/>
                  </a:lnTo>
                  <a:lnTo>
                    <a:pt x="25" y="962"/>
                  </a:lnTo>
                  <a:lnTo>
                    <a:pt x="24" y="962"/>
                  </a:lnTo>
                  <a:lnTo>
                    <a:pt x="24" y="964"/>
                  </a:lnTo>
                  <a:lnTo>
                    <a:pt x="22" y="964"/>
                  </a:lnTo>
                  <a:lnTo>
                    <a:pt x="20" y="964"/>
                  </a:lnTo>
                  <a:lnTo>
                    <a:pt x="18" y="964"/>
                  </a:lnTo>
                  <a:lnTo>
                    <a:pt x="18" y="962"/>
                  </a:lnTo>
                  <a:lnTo>
                    <a:pt x="17" y="962"/>
                  </a:lnTo>
                  <a:lnTo>
                    <a:pt x="15" y="962"/>
                  </a:lnTo>
                  <a:lnTo>
                    <a:pt x="14" y="962"/>
                  </a:lnTo>
                  <a:lnTo>
                    <a:pt x="20" y="925"/>
                  </a:lnTo>
                  <a:lnTo>
                    <a:pt x="20" y="921"/>
                  </a:lnTo>
                  <a:lnTo>
                    <a:pt x="18" y="918"/>
                  </a:lnTo>
                  <a:lnTo>
                    <a:pt x="17" y="878"/>
                  </a:lnTo>
                  <a:lnTo>
                    <a:pt x="17" y="877"/>
                  </a:lnTo>
                  <a:lnTo>
                    <a:pt x="18" y="877"/>
                  </a:lnTo>
                  <a:lnTo>
                    <a:pt x="18" y="876"/>
                  </a:lnTo>
                  <a:lnTo>
                    <a:pt x="18" y="874"/>
                  </a:lnTo>
                  <a:lnTo>
                    <a:pt x="20" y="874"/>
                  </a:lnTo>
                  <a:lnTo>
                    <a:pt x="18" y="874"/>
                  </a:lnTo>
                  <a:lnTo>
                    <a:pt x="20" y="873"/>
                  </a:lnTo>
                  <a:lnTo>
                    <a:pt x="18" y="871"/>
                  </a:lnTo>
                  <a:lnTo>
                    <a:pt x="20" y="871"/>
                  </a:lnTo>
                  <a:lnTo>
                    <a:pt x="20" y="870"/>
                  </a:lnTo>
                  <a:lnTo>
                    <a:pt x="20" y="868"/>
                  </a:lnTo>
                  <a:lnTo>
                    <a:pt x="18" y="868"/>
                  </a:lnTo>
                  <a:lnTo>
                    <a:pt x="18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20" y="864"/>
                  </a:lnTo>
                  <a:lnTo>
                    <a:pt x="20" y="862"/>
                  </a:lnTo>
                  <a:lnTo>
                    <a:pt x="20" y="861"/>
                  </a:lnTo>
                  <a:lnTo>
                    <a:pt x="18" y="861"/>
                  </a:lnTo>
                  <a:lnTo>
                    <a:pt x="17" y="859"/>
                  </a:lnTo>
                  <a:lnTo>
                    <a:pt x="15" y="859"/>
                  </a:lnTo>
                  <a:lnTo>
                    <a:pt x="15" y="858"/>
                  </a:lnTo>
                  <a:lnTo>
                    <a:pt x="14" y="858"/>
                  </a:lnTo>
                  <a:lnTo>
                    <a:pt x="0" y="843"/>
                  </a:lnTo>
                  <a:lnTo>
                    <a:pt x="0" y="840"/>
                  </a:lnTo>
                  <a:lnTo>
                    <a:pt x="2" y="840"/>
                  </a:lnTo>
                  <a:lnTo>
                    <a:pt x="2" y="839"/>
                  </a:lnTo>
                  <a:lnTo>
                    <a:pt x="2" y="837"/>
                  </a:lnTo>
                  <a:lnTo>
                    <a:pt x="3" y="837"/>
                  </a:lnTo>
                  <a:lnTo>
                    <a:pt x="3" y="836"/>
                  </a:lnTo>
                  <a:lnTo>
                    <a:pt x="3" y="834"/>
                  </a:lnTo>
                  <a:lnTo>
                    <a:pt x="3" y="833"/>
                  </a:lnTo>
                  <a:lnTo>
                    <a:pt x="2" y="833"/>
                  </a:lnTo>
                  <a:lnTo>
                    <a:pt x="2" y="831"/>
                  </a:lnTo>
                  <a:lnTo>
                    <a:pt x="3" y="830"/>
                  </a:lnTo>
                  <a:lnTo>
                    <a:pt x="3" y="829"/>
                  </a:lnTo>
                  <a:lnTo>
                    <a:pt x="3" y="827"/>
                  </a:lnTo>
                  <a:lnTo>
                    <a:pt x="5" y="827"/>
                  </a:lnTo>
                  <a:lnTo>
                    <a:pt x="5" y="826"/>
                  </a:lnTo>
                  <a:lnTo>
                    <a:pt x="6" y="824"/>
                  </a:lnTo>
                  <a:lnTo>
                    <a:pt x="6" y="823"/>
                  </a:lnTo>
                  <a:lnTo>
                    <a:pt x="6" y="821"/>
                  </a:lnTo>
                  <a:lnTo>
                    <a:pt x="5" y="820"/>
                  </a:lnTo>
                  <a:lnTo>
                    <a:pt x="5" y="818"/>
                  </a:lnTo>
                  <a:lnTo>
                    <a:pt x="3" y="818"/>
                  </a:lnTo>
                  <a:lnTo>
                    <a:pt x="3" y="817"/>
                  </a:lnTo>
                  <a:lnTo>
                    <a:pt x="3" y="815"/>
                  </a:lnTo>
                  <a:lnTo>
                    <a:pt x="2" y="814"/>
                  </a:lnTo>
                  <a:lnTo>
                    <a:pt x="2" y="812"/>
                  </a:lnTo>
                  <a:lnTo>
                    <a:pt x="2" y="811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1193" y="3656"/>
              <a:ext cx="40" cy="217"/>
            </a:xfrm>
            <a:custGeom>
              <a:avLst/>
              <a:gdLst/>
              <a:ahLst/>
              <a:cxnLst>
                <a:cxn ang="0">
                  <a:pos x="2" y="214"/>
                </a:cxn>
                <a:cxn ang="0">
                  <a:pos x="2" y="211"/>
                </a:cxn>
                <a:cxn ang="0">
                  <a:pos x="3" y="207"/>
                </a:cxn>
                <a:cxn ang="0">
                  <a:pos x="2" y="204"/>
                </a:cxn>
                <a:cxn ang="0">
                  <a:pos x="3" y="199"/>
                </a:cxn>
                <a:cxn ang="0">
                  <a:pos x="6" y="185"/>
                </a:cxn>
                <a:cxn ang="0">
                  <a:pos x="9" y="166"/>
                </a:cxn>
                <a:cxn ang="0">
                  <a:pos x="6" y="141"/>
                </a:cxn>
                <a:cxn ang="0">
                  <a:pos x="6" y="135"/>
                </a:cxn>
                <a:cxn ang="0">
                  <a:pos x="8" y="130"/>
                </a:cxn>
                <a:cxn ang="0">
                  <a:pos x="8" y="127"/>
                </a:cxn>
                <a:cxn ang="0">
                  <a:pos x="6" y="124"/>
                </a:cxn>
                <a:cxn ang="0">
                  <a:pos x="11" y="126"/>
                </a:cxn>
                <a:cxn ang="0">
                  <a:pos x="15" y="126"/>
                </a:cxn>
                <a:cxn ang="0">
                  <a:pos x="15" y="121"/>
                </a:cxn>
                <a:cxn ang="0">
                  <a:pos x="12" y="120"/>
                </a:cxn>
                <a:cxn ang="0">
                  <a:pos x="12" y="116"/>
                </a:cxn>
                <a:cxn ang="0">
                  <a:pos x="11" y="113"/>
                </a:cxn>
                <a:cxn ang="0">
                  <a:pos x="11" y="108"/>
                </a:cxn>
                <a:cxn ang="0">
                  <a:pos x="9" y="104"/>
                </a:cxn>
                <a:cxn ang="0">
                  <a:pos x="8" y="101"/>
                </a:cxn>
                <a:cxn ang="0">
                  <a:pos x="9" y="98"/>
                </a:cxn>
                <a:cxn ang="0">
                  <a:pos x="11" y="95"/>
                </a:cxn>
                <a:cxn ang="0">
                  <a:pos x="11" y="91"/>
                </a:cxn>
                <a:cxn ang="0">
                  <a:pos x="8" y="89"/>
                </a:cxn>
                <a:cxn ang="0">
                  <a:pos x="5" y="88"/>
                </a:cxn>
                <a:cxn ang="0">
                  <a:pos x="5" y="83"/>
                </a:cxn>
                <a:cxn ang="0">
                  <a:pos x="5" y="79"/>
                </a:cxn>
                <a:cxn ang="0">
                  <a:pos x="6" y="76"/>
                </a:cxn>
                <a:cxn ang="0">
                  <a:pos x="39" y="74"/>
                </a:cxn>
                <a:cxn ang="0">
                  <a:pos x="36" y="73"/>
                </a:cxn>
                <a:cxn ang="0">
                  <a:pos x="34" y="69"/>
                </a:cxn>
                <a:cxn ang="0">
                  <a:pos x="33" y="64"/>
                </a:cxn>
                <a:cxn ang="0">
                  <a:pos x="34" y="63"/>
                </a:cxn>
                <a:cxn ang="0">
                  <a:pos x="33" y="60"/>
                </a:cxn>
                <a:cxn ang="0">
                  <a:pos x="31" y="57"/>
                </a:cxn>
                <a:cxn ang="0">
                  <a:pos x="31" y="55"/>
                </a:cxn>
                <a:cxn ang="0">
                  <a:pos x="31" y="51"/>
                </a:cxn>
                <a:cxn ang="0">
                  <a:pos x="33" y="47"/>
                </a:cxn>
                <a:cxn ang="0">
                  <a:pos x="34" y="42"/>
                </a:cxn>
                <a:cxn ang="0">
                  <a:pos x="36" y="39"/>
                </a:cxn>
                <a:cxn ang="0">
                  <a:pos x="37" y="35"/>
                </a:cxn>
                <a:cxn ang="0">
                  <a:pos x="39" y="35"/>
                </a:cxn>
                <a:cxn ang="0">
                  <a:pos x="40" y="32"/>
                </a:cxn>
                <a:cxn ang="0">
                  <a:pos x="39" y="29"/>
                </a:cxn>
                <a:cxn ang="0">
                  <a:pos x="39" y="28"/>
                </a:cxn>
                <a:cxn ang="0">
                  <a:pos x="37" y="25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6" y="16"/>
                </a:cxn>
                <a:cxn ang="0">
                  <a:pos x="36" y="13"/>
                </a:cxn>
                <a:cxn ang="0">
                  <a:pos x="33" y="0"/>
                </a:cxn>
              </a:cxnLst>
              <a:rect l="0" t="0" r="r" b="b"/>
              <a:pathLst>
                <a:path w="40" h="217">
                  <a:moveTo>
                    <a:pt x="2" y="217"/>
                  </a:moveTo>
                  <a:lnTo>
                    <a:pt x="2" y="215"/>
                  </a:lnTo>
                  <a:lnTo>
                    <a:pt x="2" y="214"/>
                  </a:lnTo>
                  <a:lnTo>
                    <a:pt x="0" y="213"/>
                  </a:lnTo>
                  <a:lnTo>
                    <a:pt x="2" y="213"/>
                  </a:lnTo>
                  <a:lnTo>
                    <a:pt x="2" y="211"/>
                  </a:lnTo>
                  <a:lnTo>
                    <a:pt x="2" y="210"/>
                  </a:lnTo>
                  <a:lnTo>
                    <a:pt x="3" y="208"/>
                  </a:lnTo>
                  <a:lnTo>
                    <a:pt x="3" y="207"/>
                  </a:lnTo>
                  <a:lnTo>
                    <a:pt x="3" y="205"/>
                  </a:lnTo>
                  <a:lnTo>
                    <a:pt x="3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3" y="201"/>
                  </a:lnTo>
                  <a:lnTo>
                    <a:pt x="3" y="199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6" y="185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6"/>
                  </a:lnTo>
                  <a:lnTo>
                    <a:pt x="5" y="146"/>
                  </a:lnTo>
                  <a:lnTo>
                    <a:pt x="5" y="145"/>
                  </a:lnTo>
                  <a:lnTo>
                    <a:pt x="6" y="141"/>
                  </a:lnTo>
                  <a:lnTo>
                    <a:pt x="6" y="139"/>
                  </a:lnTo>
                  <a:lnTo>
                    <a:pt x="6" y="136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9" y="130"/>
                  </a:lnTo>
                  <a:lnTo>
                    <a:pt x="9" y="129"/>
                  </a:lnTo>
                  <a:lnTo>
                    <a:pt x="8" y="127"/>
                  </a:lnTo>
                  <a:lnTo>
                    <a:pt x="8" y="126"/>
                  </a:lnTo>
                  <a:lnTo>
                    <a:pt x="8" y="124"/>
                  </a:lnTo>
                  <a:lnTo>
                    <a:pt x="6" y="124"/>
                  </a:lnTo>
                  <a:lnTo>
                    <a:pt x="9" y="123"/>
                  </a:lnTo>
                  <a:lnTo>
                    <a:pt x="11" y="124"/>
                  </a:lnTo>
                  <a:lnTo>
                    <a:pt x="11" y="126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6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5" y="121"/>
                  </a:lnTo>
                  <a:lnTo>
                    <a:pt x="14" y="121"/>
                  </a:lnTo>
                  <a:lnTo>
                    <a:pt x="12" y="121"/>
                  </a:lnTo>
                  <a:lnTo>
                    <a:pt x="12" y="120"/>
                  </a:lnTo>
                  <a:lnTo>
                    <a:pt x="11" y="119"/>
                  </a:lnTo>
                  <a:lnTo>
                    <a:pt x="11" y="117"/>
                  </a:lnTo>
                  <a:lnTo>
                    <a:pt x="12" y="116"/>
                  </a:lnTo>
                  <a:lnTo>
                    <a:pt x="12" y="114"/>
                  </a:lnTo>
                  <a:lnTo>
                    <a:pt x="11" y="114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0"/>
                  </a:lnTo>
                  <a:lnTo>
                    <a:pt x="11" y="108"/>
                  </a:lnTo>
                  <a:lnTo>
                    <a:pt x="9" y="107"/>
                  </a:lnTo>
                  <a:lnTo>
                    <a:pt x="9" y="105"/>
                  </a:lnTo>
                  <a:lnTo>
                    <a:pt x="9" y="104"/>
                  </a:lnTo>
                  <a:lnTo>
                    <a:pt x="9" y="102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9" y="98"/>
                  </a:lnTo>
                  <a:lnTo>
                    <a:pt x="9" y="97"/>
                  </a:lnTo>
                  <a:lnTo>
                    <a:pt x="11" y="97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1" y="92"/>
                  </a:lnTo>
                  <a:lnTo>
                    <a:pt x="11" y="91"/>
                  </a:lnTo>
                  <a:lnTo>
                    <a:pt x="9" y="91"/>
                  </a:lnTo>
                  <a:lnTo>
                    <a:pt x="9" y="89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6" y="88"/>
                  </a:lnTo>
                  <a:lnTo>
                    <a:pt x="5" y="88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5" y="82"/>
                  </a:lnTo>
                  <a:lnTo>
                    <a:pt x="5" y="80"/>
                  </a:lnTo>
                  <a:lnTo>
                    <a:pt x="5" y="79"/>
                  </a:lnTo>
                  <a:lnTo>
                    <a:pt x="5" y="77"/>
                  </a:lnTo>
                  <a:lnTo>
                    <a:pt x="5" y="76"/>
                  </a:lnTo>
                  <a:lnTo>
                    <a:pt x="6" y="76"/>
                  </a:lnTo>
                  <a:lnTo>
                    <a:pt x="8" y="74"/>
                  </a:lnTo>
                  <a:lnTo>
                    <a:pt x="9" y="74"/>
                  </a:lnTo>
                  <a:lnTo>
                    <a:pt x="39" y="74"/>
                  </a:lnTo>
                  <a:lnTo>
                    <a:pt x="37" y="74"/>
                  </a:lnTo>
                  <a:lnTo>
                    <a:pt x="37" y="73"/>
                  </a:lnTo>
                  <a:lnTo>
                    <a:pt x="36" y="73"/>
                  </a:lnTo>
                  <a:lnTo>
                    <a:pt x="36" y="72"/>
                  </a:lnTo>
                  <a:lnTo>
                    <a:pt x="36" y="70"/>
                  </a:lnTo>
                  <a:lnTo>
                    <a:pt x="34" y="69"/>
                  </a:lnTo>
                  <a:lnTo>
                    <a:pt x="34" y="67"/>
                  </a:lnTo>
                  <a:lnTo>
                    <a:pt x="33" y="66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4" y="63"/>
                  </a:lnTo>
                  <a:lnTo>
                    <a:pt x="33" y="63"/>
                  </a:lnTo>
                  <a:lnTo>
                    <a:pt x="33" y="61"/>
                  </a:lnTo>
                  <a:lnTo>
                    <a:pt x="33" y="60"/>
                  </a:lnTo>
                  <a:lnTo>
                    <a:pt x="33" y="58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1" y="55"/>
                  </a:lnTo>
                  <a:lnTo>
                    <a:pt x="31" y="54"/>
                  </a:lnTo>
                  <a:lnTo>
                    <a:pt x="31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3" y="47"/>
                  </a:lnTo>
                  <a:lnTo>
                    <a:pt x="33" y="45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4" y="41"/>
                  </a:lnTo>
                  <a:lnTo>
                    <a:pt x="36" y="41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39" y="36"/>
                  </a:lnTo>
                  <a:lnTo>
                    <a:pt x="39" y="35"/>
                  </a:lnTo>
                  <a:lnTo>
                    <a:pt x="39" y="33"/>
                  </a:lnTo>
                  <a:lnTo>
                    <a:pt x="40" y="33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39" y="30"/>
                  </a:lnTo>
                  <a:lnTo>
                    <a:pt x="39" y="29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6" y="8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1897" y="892"/>
              <a:ext cx="797" cy="996"/>
            </a:xfrm>
            <a:custGeom>
              <a:avLst/>
              <a:gdLst/>
              <a:ahLst/>
              <a:cxnLst>
                <a:cxn ang="0">
                  <a:pos x="797" y="185"/>
                </a:cxn>
                <a:cxn ang="0">
                  <a:pos x="789" y="228"/>
                </a:cxn>
                <a:cxn ang="0">
                  <a:pos x="775" y="246"/>
                </a:cxn>
                <a:cxn ang="0">
                  <a:pos x="784" y="278"/>
                </a:cxn>
                <a:cxn ang="0">
                  <a:pos x="769" y="307"/>
                </a:cxn>
                <a:cxn ang="0">
                  <a:pos x="765" y="338"/>
                </a:cxn>
                <a:cxn ang="0">
                  <a:pos x="743" y="375"/>
                </a:cxn>
                <a:cxn ang="0">
                  <a:pos x="729" y="417"/>
                </a:cxn>
                <a:cxn ang="0">
                  <a:pos x="712" y="453"/>
                </a:cxn>
                <a:cxn ang="0">
                  <a:pos x="700" y="488"/>
                </a:cxn>
                <a:cxn ang="0">
                  <a:pos x="581" y="514"/>
                </a:cxn>
                <a:cxn ang="0">
                  <a:pos x="537" y="520"/>
                </a:cxn>
                <a:cxn ang="0">
                  <a:pos x="508" y="523"/>
                </a:cxn>
                <a:cxn ang="0">
                  <a:pos x="491" y="549"/>
                </a:cxn>
                <a:cxn ang="0">
                  <a:pos x="458" y="552"/>
                </a:cxn>
                <a:cxn ang="0">
                  <a:pos x="442" y="542"/>
                </a:cxn>
                <a:cxn ang="0">
                  <a:pos x="418" y="526"/>
                </a:cxn>
                <a:cxn ang="0">
                  <a:pos x="395" y="525"/>
                </a:cxn>
                <a:cxn ang="0">
                  <a:pos x="380" y="566"/>
                </a:cxn>
                <a:cxn ang="0">
                  <a:pos x="383" y="605"/>
                </a:cxn>
                <a:cxn ang="0">
                  <a:pos x="420" y="636"/>
                </a:cxn>
                <a:cxn ang="0">
                  <a:pos x="425" y="676"/>
                </a:cxn>
                <a:cxn ang="0">
                  <a:pos x="405" y="710"/>
                </a:cxn>
                <a:cxn ang="0">
                  <a:pos x="431" y="746"/>
                </a:cxn>
                <a:cxn ang="0">
                  <a:pos x="447" y="789"/>
                </a:cxn>
                <a:cxn ang="0">
                  <a:pos x="461" y="812"/>
                </a:cxn>
                <a:cxn ang="0">
                  <a:pos x="443" y="850"/>
                </a:cxn>
                <a:cxn ang="0">
                  <a:pos x="421" y="887"/>
                </a:cxn>
                <a:cxn ang="0">
                  <a:pos x="383" y="909"/>
                </a:cxn>
                <a:cxn ang="0">
                  <a:pos x="336" y="993"/>
                </a:cxn>
                <a:cxn ang="0">
                  <a:pos x="254" y="924"/>
                </a:cxn>
                <a:cxn ang="0">
                  <a:pos x="196" y="887"/>
                </a:cxn>
                <a:cxn ang="0">
                  <a:pos x="170" y="859"/>
                </a:cxn>
                <a:cxn ang="0">
                  <a:pos x="88" y="886"/>
                </a:cxn>
                <a:cxn ang="0">
                  <a:pos x="63" y="858"/>
                </a:cxn>
                <a:cxn ang="0">
                  <a:pos x="50" y="836"/>
                </a:cxn>
                <a:cxn ang="0">
                  <a:pos x="13" y="831"/>
                </a:cxn>
                <a:cxn ang="0">
                  <a:pos x="8" y="792"/>
                </a:cxn>
                <a:cxn ang="0">
                  <a:pos x="10" y="749"/>
                </a:cxn>
                <a:cxn ang="0">
                  <a:pos x="25" y="715"/>
                </a:cxn>
                <a:cxn ang="0">
                  <a:pos x="38" y="682"/>
                </a:cxn>
                <a:cxn ang="0">
                  <a:pos x="48" y="646"/>
                </a:cxn>
                <a:cxn ang="0">
                  <a:pos x="70" y="624"/>
                </a:cxn>
                <a:cxn ang="0">
                  <a:pos x="86" y="583"/>
                </a:cxn>
                <a:cxn ang="0">
                  <a:pos x="50" y="491"/>
                </a:cxn>
                <a:cxn ang="0">
                  <a:pos x="25" y="451"/>
                </a:cxn>
                <a:cxn ang="0">
                  <a:pos x="35" y="414"/>
                </a:cxn>
                <a:cxn ang="0">
                  <a:pos x="48" y="372"/>
                </a:cxn>
                <a:cxn ang="0">
                  <a:pos x="69" y="322"/>
                </a:cxn>
                <a:cxn ang="0">
                  <a:pos x="91" y="297"/>
                </a:cxn>
                <a:cxn ang="0">
                  <a:pos x="111" y="250"/>
                </a:cxn>
                <a:cxn ang="0">
                  <a:pos x="120" y="207"/>
                </a:cxn>
                <a:cxn ang="0">
                  <a:pos x="77" y="184"/>
                </a:cxn>
                <a:cxn ang="0">
                  <a:pos x="92" y="147"/>
                </a:cxn>
                <a:cxn ang="0">
                  <a:pos x="114" y="112"/>
                </a:cxn>
                <a:cxn ang="0">
                  <a:pos x="129" y="86"/>
                </a:cxn>
                <a:cxn ang="0">
                  <a:pos x="176" y="65"/>
                </a:cxn>
                <a:cxn ang="0">
                  <a:pos x="208" y="40"/>
                </a:cxn>
                <a:cxn ang="0">
                  <a:pos x="230" y="28"/>
                </a:cxn>
                <a:cxn ang="0">
                  <a:pos x="585" y="53"/>
                </a:cxn>
                <a:cxn ang="0">
                  <a:pos x="638" y="3"/>
                </a:cxn>
                <a:cxn ang="0">
                  <a:pos x="794" y="135"/>
                </a:cxn>
              </a:cxnLst>
              <a:rect l="0" t="0" r="r" b="b"/>
              <a:pathLst>
                <a:path w="797" h="996">
                  <a:moveTo>
                    <a:pt x="795" y="137"/>
                  </a:moveTo>
                  <a:lnTo>
                    <a:pt x="794" y="138"/>
                  </a:lnTo>
                  <a:lnTo>
                    <a:pt x="794" y="140"/>
                  </a:lnTo>
                  <a:lnTo>
                    <a:pt x="792" y="140"/>
                  </a:lnTo>
                  <a:lnTo>
                    <a:pt x="792" y="141"/>
                  </a:lnTo>
                  <a:lnTo>
                    <a:pt x="792" y="143"/>
                  </a:lnTo>
                  <a:lnTo>
                    <a:pt x="792" y="144"/>
                  </a:lnTo>
                  <a:lnTo>
                    <a:pt x="792" y="146"/>
                  </a:lnTo>
                  <a:lnTo>
                    <a:pt x="792" y="147"/>
                  </a:lnTo>
                  <a:lnTo>
                    <a:pt x="792" y="149"/>
                  </a:lnTo>
                  <a:lnTo>
                    <a:pt x="794" y="150"/>
                  </a:lnTo>
                  <a:lnTo>
                    <a:pt x="794" y="153"/>
                  </a:lnTo>
                  <a:lnTo>
                    <a:pt x="794" y="155"/>
                  </a:lnTo>
                  <a:lnTo>
                    <a:pt x="794" y="156"/>
                  </a:lnTo>
                  <a:lnTo>
                    <a:pt x="794" y="157"/>
                  </a:lnTo>
                  <a:lnTo>
                    <a:pt x="795" y="159"/>
                  </a:lnTo>
                  <a:lnTo>
                    <a:pt x="795" y="160"/>
                  </a:lnTo>
                  <a:lnTo>
                    <a:pt x="795" y="162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6"/>
                  </a:lnTo>
                  <a:lnTo>
                    <a:pt x="797" y="166"/>
                  </a:lnTo>
                  <a:lnTo>
                    <a:pt x="797" y="168"/>
                  </a:lnTo>
                  <a:lnTo>
                    <a:pt x="797" y="169"/>
                  </a:lnTo>
                  <a:lnTo>
                    <a:pt x="797" y="172"/>
                  </a:lnTo>
                  <a:lnTo>
                    <a:pt x="797" y="174"/>
                  </a:lnTo>
                  <a:lnTo>
                    <a:pt x="797" y="175"/>
                  </a:lnTo>
                  <a:lnTo>
                    <a:pt x="797" y="177"/>
                  </a:lnTo>
                  <a:lnTo>
                    <a:pt x="797" y="178"/>
                  </a:lnTo>
                  <a:lnTo>
                    <a:pt x="797" y="179"/>
                  </a:lnTo>
                  <a:lnTo>
                    <a:pt x="797" y="181"/>
                  </a:lnTo>
                  <a:lnTo>
                    <a:pt x="797" y="182"/>
                  </a:lnTo>
                  <a:lnTo>
                    <a:pt x="797" y="184"/>
                  </a:lnTo>
                  <a:lnTo>
                    <a:pt x="797" y="185"/>
                  </a:lnTo>
                  <a:lnTo>
                    <a:pt x="795" y="185"/>
                  </a:lnTo>
                  <a:lnTo>
                    <a:pt x="795" y="187"/>
                  </a:lnTo>
                  <a:lnTo>
                    <a:pt x="794" y="187"/>
                  </a:lnTo>
                  <a:lnTo>
                    <a:pt x="794" y="188"/>
                  </a:lnTo>
                  <a:lnTo>
                    <a:pt x="792" y="188"/>
                  </a:lnTo>
                  <a:lnTo>
                    <a:pt x="792" y="190"/>
                  </a:lnTo>
                  <a:lnTo>
                    <a:pt x="792" y="191"/>
                  </a:lnTo>
                  <a:lnTo>
                    <a:pt x="792" y="193"/>
                  </a:lnTo>
                  <a:lnTo>
                    <a:pt x="792" y="194"/>
                  </a:lnTo>
                  <a:lnTo>
                    <a:pt x="791" y="194"/>
                  </a:lnTo>
                  <a:lnTo>
                    <a:pt x="791" y="196"/>
                  </a:lnTo>
                  <a:lnTo>
                    <a:pt x="791" y="197"/>
                  </a:lnTo>
                  <a:lnTo>
                    <a:pt x="791" y="199"/>
                  </a:lnTo>
                  <a:lnTo>
                    <a:pt x="791" y="200"/>
                  </a:lnTo>
                  <a:lnTo>
                    <a:pt x="791" y="202"/>
                  </a:lnTo>
                  <a:lnTo>
                    <a:pt x="789" y="202"/>
                  </a:lnTo>
                  <a:lnTo>
                    <a:pt x="789" y="203"/>
                  </a:lnTo>
                  <a:lnTo>
                    <a:pt x="789" y="204"/>
                  </a:lnTo>
                  <a:lnTo>
                    <a:pt x="789" y="206"/>
                  </a:lnTo>
                  <a:lnTo>
                    <a:pt x="789" y="207"/>
                  </a:lnTo>
                  <a:lnTo>
                    <a:pt x="789" y="209"/>
                  </a:lnTo>
                  <a:lnTo>
                    <a:pt x="789" y="210"/>
                  </a:lnTo>
                  <a:lnTo>
                    <a:pt x="789" y="212"/>
                  </a:lnTo>
                  <a:lnTo>
                    <a:pt x="789" y="213"/>
                  </a:lnTo>
                  <a:lnTo>
                    <a:pt x="789" y="215"/>
                  </a:lnTo>
                  <a:lnTo>
                    <a:pt x="789" y="216"/>
                  </a:lnTo>
                  <a:lnTo>
                    <a:pt x="789" y="218"/>
                  </a:lnTo>
                  <a:lnTo>
                    <a:pt x="789" y="219"/>
                  </a:lnTo>
                  <a:lnTo>
                    <a:pt x="789" y="221"/>
                  </a:lnTo>
                  <a:lnTo>
                    <a:pt x="789" y="222"/>
                  </a:lnTo>
                  <a:lnTo>
                    <a:pt x="789" y="224"/>
                  </a:lnTo>
                  <a:lnTo>
                    <a:pt x="789" y="225"/>
                  </a:lnTo>
                  <a:lnTo>
                    <a:pt x="789" y="226"/>
                  </a:lnTo>
                  <a:lnTo>
                    <a:pt x="789" y="228"/>
                  </a:lnTo>
                  <a:lnTo>
                    <a:pt x="791" y="228"/>
                  </a:lnTo>
                  <a:lnTo>
                    <a:pt x="791" y="229"/>
                  </a:lnTo>
                  <a:lnTo>
                    <a:pt x="791" y="231"/>
                  </a:lnTo>
                  <a:lnTo>
                    <a:pt x="791" y="232"/>
                  </a:lnTo>
                  <a:lnTo>
                    <a:pt x="792" y="234"/>
                  </a:lnTo>
                  <a:lnTo>
                    <a:pt x="792" y="235"/>
                  </a:lnTo>
                  <a:lnTo>
                    <a:pt x="792" y="237"/>
                  </a:lnTo>
                  <a:lnTo>
                    <a:pt x="792" y="238"/>
                  </a:lnTo>
                  <a:lnTo>
                    <a:pt x="792" y="240"/>
                  </a:lnTo>
                  <a:lnTo>
                    <a:pt x="791" y="240"/>
                  </a:lnTo>
                  <a:lnTo>
                    <a:pt x="789" y="240"/>
                  </a:lnTo>
                  <a:lnTo>
                    <a:pt x="788" y="240"/>
                  </a:lnTo>
                  <a:lnTo>
                    <a:pt x="787" y="240"/>
                  </a:lnTo>
                  <a:lnTo>
                    <a:pt x="785" y="240"/>
                  </a:lnTo>
                  <a:lnTo>
                    <a:pt x="784" y="240"/>
                  </a:lnTo>
                  <a:lnTo>
                    <a:pt x="782" y="240"/>
                  </a:lnTo>
                  <a:lnTo>
                    <a:pt x="781" y="240"/>
                  </a:lnTo>
                  <a:lnTo>
                    <a:pt x="779" y="240"/>
                  </a:lnTo>
                  <a:lnTo>
                    <a:pt x="778" y="240"/>
                  </a:lnTo>
                  <a:lnTo>
                    <a:pt x="776" y="240"/>
                  </a:lnTo>
                  <a:lnTo>
                    <a:pt x="775" y="240"/>
                  </a:lnTo>
                  <a:lnTo>
                    <a:pt x="773" y="240"/>
                  </a:lnTo>
                  <a:lnTo>
                    <a:pt x="772" y="240"/>
                  </a:lnTo>
                  <a:lnTo>
                    <a:pt x="770" y="238"/>
                  </a:lnTo>
                  <a:lnTo>
                    <a:pt x="769" y="238"/>
                  </a:lnTo>
                  <a:lnTo>
                    <a:pt x="769" y="240"/>
                  </a:lnTo>
                  <a:lnTo>
                    <a:pt x="770" y="240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4"/>
                  </a:lnTo>
                  <a:lnTo>
                    <a:pt x="773" y="244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5" y="247"/>
                  </a:lnTo>
                  <a:lnTo>
                    <a:pt x="775" y="248"/>
                  </a:lnTo>
                  <a:lnTo>
                    <a:pt x="776" y="248"/>
                  </a:lnTo>
                  <a:lnTo>
                    <a:pt x="776" y="250"/>
                  </a:lnTo>
                  <a:lnTo>
                    <a:pt x="776" y="251"/>
                  </a:lnTo>
                  <a:lnTo>
                    <a:pt x="775" y="251"/>
                  </a:lnTo>
                  <a:lnTo>
                    <a:pt x="776" y="253"/>
                  </a:lnTo>
                  <a:lnTo>
                    <a:pt x="776" y="254"/>
                  </a:lnTo>
                  <a:lnTo>
                    <a:pt x="778" y="254"/>
                  </a:lnTo>
                  <a:lnTo>
                    <a:pt x="778" y="256"/>
                  </a:lnTo>
                  <a:lnTo>
                    <a:pt x="778" y="257"/>
                  </a:lnTo>
                  <a:lnTo>
                    <a:pt x="778" y="259"/>
                  </a:lnTo>
                  <a:lnTo>
                    <a:pt x="776" y="259"/>
                  </a:lnTo>
                  <a:lnTo>
                    <a:pt x="776" y="260"/>
                  </a:lnTo>
                  <a:lnTo>
                    <a:pt x="776" y="262"/>
                  </a:lnTo>
                  <a:lnTo>
                    <a:pt x="775" y="262"/>
                  </a:lnTo>
                  <a:lnTo>
                    <a:pt x="775" y="263"/>
                  </a:lnTo>
                  <a:lnTo>
                    <a:pt x="776" y="265"/>
                  </a:lnTo>
                  <a:lnTo>
                    <a:pt x="776" y="266"/>
                  </a:lnTo>
                  <a:lnTo>
                    <a:pt x="775" y="266"/>
                  </a:lnTo>
                  <a:lnTo>
                    <a:pt x="776" y="268"/>
                  </a:lnTo>
                  <a:lnTo>
                    <a:pt x="776" y="269"/>
                  </a:lnTo>
                  <a:lnTo>
                    <a:pt x="778" y="269"/>
                  </a:lnTo>
                  <a:lnTo>
                    <a:pt x="778" y="271"/>
                  </a:lnTo>
                  <a:lnTo>
                    <a:pt x="779" y="271"/>
                  </a:lnTo>
                  <a:lnTo>
                    <a:pt x="779" y="272"/>
                  </a:lnTo>
                  <a:lnTo>
                    <a:pt x="781" y="271"/>
                  </a:lnTo>
                  <a:lnTo>
                    <a:pt x="781" y="272"/>
                  </a:lnTo>
                  <a:lnTo>
                    <a:pt x="782" y="272"/>
                  </a:lnTo>
                  <a:lnTo>
                    <a:pt x="782" y="273"/>
                  </a:lnTo>
                  <a:lnTo>
                    <a:pt x="782" y="275"/>
                  </a:lnTo>
                  <a:lnTo>
                    <a:pt x="782" y="276"/>
                  </a:lnTo>
                  <a:lnTo>
                    <a:pt x="784" y="276"/>
                  </a:lnTo>
                  <a:lnTo>
                    <a:pt x="784" y="278"/>
                  </a:lnTo>
                  <a:lnTo>
                    <a:pt x="784" y="279"/>
                  </a:lnTo>
                  <a:lnTo>
                    <a:pt x="784" y="281"/>
                  </a:lnTo>
                  <a:lnTo>
                    <a:pt x="785" y="281"/>
                  </a:lnTo>
                  <a:lnTo>
                    <a:pt x="785" y="282"/>
                  </a:lnTo>
                  <a:lnTo>
                    <a:pt x="784" y="282"/>
                  </a:lnTo>
                  <a:lnTo>
                    <a:pt x="784" y="284"/>
                  </a:lnTo>
                  <a:lnTo>
                    <a:pt x="782" y="284"/>
                  </a:lnTo>
                  <a:lnTo>
                    <a:pt x="781" y="284"/>
                  </a:lnTo>
                  <a:lnTo>
                    <a:pt x="779" y="284"/>
                  </a:lnTo>
                  <a:lnTo>
                    <a:pt x="778" y="285"/>
                  </a:lnTo>
                  <a:lnTo>
                    <a:pt x="776" y="285"/>
                  </a:lnTo>
                  <a:lnTo>
                    <a:pt x="776" y="287"/>
                  </a:lnTo>
                  <a:lnTo>
                    <a:pt x="778" y="287"/>
                  </a:lnTo>
                  <a:lnTo>
                    <a:pt x="778" y="288"/>
                  </a:lnTo>
                  <a:lnTo>
                    <a:pt x="778" y="290"/>
                  </a:lnTo>
                  <a:lnTo>
                    <a:pt x="778" y="291"/>
                  </a:lnTo>
                  <a:lnTo>
                    <a:pt x="778" y="293"/>
                  </a:lnTo>
                  <a:lnTo>
                    <a:pt x="778" y="294"/>
                  </a:lnTo>
                  <a:lnTo>
                    <a:pt x="776" y="295"/>
                  </a:lnTo>
                  <a:lnTo>
                    <a:pt x="775" y="295"/>
                  </a:lnTo>
                  <a:lnTo>
                    <a:pt x="775" y="297"/>
                  </a:lnTo>
                  <a:lnTo>
                    <a:pt x="773" y="297"/>
                  </a:lnTo>
                  <a:lnTo>
                    <a:pt x="775" y="297"/>
                  </a:lnTo>
                  <a:lnTo>
                    <a:pt x="775" y="298"/>
                  </a:lnTo>
                  <a:lnTo>
                    <a:pt x="773" y="298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0" y="300"/>
                  </a:lnTo>
                  <a:lnTo>
                    <a:pt x="770" y="301"/>
                  </a:lnTo>
                  <a:lnTo>
                    <a:pt x="770" y="303"/>
                  </a:lnTo>
                  <a:lnTo>
                    <a:pt x="769" y="303"/>
                  </a:lnTo>
                  <a:lnTo>
                    <a:pt x="769" y="304"/>
                  </a:lnTo>
                  <a:lnTo>
                    <a:pt x="769" y="306"/>
                  </a:lnTo>
                  <a:lnTo>
                    <a:pt x="769" y="307"/>
                  </a:lnTo>
                  <a:lnTo>
                    <a:pt x="767" y="307"/>
                  </a:lnTo>
                  <a:lnTo>
                    <a:pt x="767" y="309"/>
                  </a:lnTo>
                  <a:lnTo>
                    <a:pt x="766" y="309"/>
                  </a:lnTo>
                  <a:lnTo>
                    <a:pt x="766" y="310"/>
                  </a:lnTo>
                  <a:lnTo>
                    <a:pt x="766" y="312"/>
                  </a:lnTo>
                  <a:lnTo>
                    <a:pt x="766" y="313"/>
                  </a:lnTo>
                  <a:lnTo>
                    <a:pt x="765" y="313"/>
                  </a:lnTo>
                  <a:lnTo>
                    <a:pt x="763" y="313"/>
                  </a:lnTo>
                  <a:lnTo>
                    <a:pt x="763" y="312"/>
                  </a:lnTo>
                  <a:lnTo>
                    <a:pt x="762" y="312"/>
                  </a:lnTo>
                  <a:lnTo>
                    <a:pt x="762" y="313"/>
                  </a:lnTo>
                  <a:lnTo>
                    <a:pt x="762" y="315"/>
                  </a:lnTo>
                  <a:lnTo>
                    <a:pt x="763" y="315"/>
                  </a:lnTo>
                  <a:lnTo>
                    <a:pt x="763" y="318"/>
                  </a:lnTo>
                  <a:lnTo>
                    <a:pt x="762" y="319"/>
                  </a:lnTo>
                  <a:lnTo>
                    <a:pt x="762" y="320"/>
                  </a:lnTo>
                  <a:lnTo>
                    <a:pt x="762" y="322"/>
                  </a:lnTo>
                  <a:lnTo>
                    <a:pt x="762" y="323"/>
                  </a:lnTo>
                  <a:lnTo>
                    <a:pt x="762" y="325"/>
                  </a:lnTo>
                  <a:lnTo>
                    <a:pt x="762" y="326"/>
                  </a:lnTo>
                  <a:lnTo>
                    <a:pt x="762" y="328"/>
                  </a:lnTo>
                  <a:lnTo>
                    <a:pt x="763" y="328"/>
                  </a:lnTo>
                  <a:lnTo>
                    <a:pt x="763" y="329"/>
                  </a:lnTo>
                  <a:lnTo>
                    <a:pt x="765" y="329"/>
                  </a:lnTo>
                  <a:lnTo>
                    <a:pt x="765" y="331"/>
                  </a:lnTo>
                  <a:lnTo>
                    <a:pt x="766" y="332"/>
                  </a:lnTo>
                  <a:lnTo>
                    <a:pt x="765" y="332"/>
                  </a:lnTo>
                  <a:lnTo>
                    <a:pt x="766" y="334"/>
                  </a:lnTo>
                  <a:lnTo>
                    <a:pt x="765" y="334"/>
                  </a:lnTo>
                  <a:lnTo>
                    <a:pt x="763" y="334"/>
                  </a:lnTo>
                  <a:lnTo>
                    <a:pt x="763" y="335"/>
                  </a:lnTo>
                  <a:lnTo>
                    <a:pt x="763" y="337"/>
                  </a:lnTo>
                  <a:lnTo>
                    <a:pt x="765" y="337"/>
                  </a:lnTo>
                  <a:lnTo>
                    <a:pt x="765" y="338"/>
                  </a:lnTo>
                  <a:lnTo>
                    <a:pt x="765" y="340"/>
                  </a:lnTo>
                  <a:lnTo>
                    <a:pt x="763" y="340"/>
                  </a:lnTo>
                  <a:lnTo>
                    <a:pt x="763" y="341"/>
                  </a:lnTo>
                  <a:lnTo>
                    <a:pt x="763" y="342"/>
                  </a:lnTo>
                  <a:lnTo>
                    <a:pt x="763" y="344"/>
                  </a:lnTo>
                  <a:lnTo>
                    <a:pt x="765" y="345"/>
                  </a:lnTo>
                  <a:lnTo>
                    <a:pt x="766" y="347"/>
                  </a:lnTo>
                  <a:lnTo>
                    <a:pt x="765" y="348"/>
                  </a:lnTo>
                  <a:lnTo>
                    <a:pt x="765" y="350"/>
                  </a:lnTo>
                  <a:lnTo>
                    <a:pt x="763" y="351"/>
                  </a:lnTo>
                  <a:lnTo>
                    <a:pt x="762" y="351"/>
                  </a:lnTo>
                  <a:lnTo>
                    <a:pt x="762" y="353"/>
                  </a:lnTo>
                  <a:lnTo>
                    <a:pt x="762" y="354"/>
                  </a:lnTo>
                  <a:lnTo>
                    <a:pt x="762" y="356"/>
                  </a:lnTo>
                  <a:lnTo>
                    <a:pt x="760" y="356"/>
                  </a:lnTo>
                  <a:lnTo>
                    <a:pt x="759" y="357"/>
                  </a:lnTo>
                  <a:lnTo>
                    <a:pt x="759" y="359"/>
                  </a:lnTo>
                  <a:lnTo>
                    <a:pt x="759" y="360"/>
                  </a:lnTo>
                  <a:lnTo>
                    <a:pt x="759" y="362"/>
                  </a:lnTo>
                  <a:lnTo>
                    <a:pt x="757" y="362"/>
                  </a:lnTo>
                  <a:lnTo>
                    <a:pt x="756" y="363"/>
                  </a:lnTo>
                  <a:lnTo>
                    <a:pt x="754" y="363"/>
                  </a:lnTo>
                  <a:lnTo>
                    <a:pt x="754" y="364"/>
                  </a:lnTo>
                  <a:lnTo>
                    <a:pt x="754" y="366"/>
                  </a:lnTo>
                  <a:lnTo>
                    <a:pt x="753" y="367"/>
                  </a:lnTo>
                  <a:lnTo>
                    <a:pt x="751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7" y="370"/>
                  </a:lnTo>
                  <a:lnTo>
                    <a:pt x="747" y="372"/>
                  </a:lnTo>
                  <a:lnTo>
                    <a:pt x="745" y="372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3" y="375"/>
                  </a:lnTo>
                  <a:lnTo>
                    <a:pt x="741" y="375"/>
                  </a:lnTo>
                  <a:lnTo>
                    <a:pt x="741" y="376"/>
                  </a:lnTo>
                  <a:lnTo>
                    <a:pt x="740" y="378"/>
                  </a:lnTo>
                  <a:lnTo>
                    <a:pt x="740" y="379"/>
                  </a:lnTo>
                  <a:lnTo>
                    <a:pt x="740" y="381"/>
                  </a:lnTo>
                  <a:lnTo>
                    <a:pt x="740" y="382"/>
                  </a:lnTo>
                  <a:lnTo>
                    <a:pt x="740" y="384"/>
                  </a:lnTo>
                  <a:lnTo>
                    <a:pt x="740" y="385"/>
                  </a:lnTo>
                  <a:lnTo>
                    <a:pt x="740" y="387"/>
                  </a:lnTo>
                  <a:lnTo>
                    <a:pt x="740" y="388"/>
                  </a:lnTo>
                  <a:lnTo>
                    <a:pt x="738" y="388"/>
                  </a:lnTo>
                  <a:lnTo>
                    <a:pt x="738" y="389"/>
                  </a:lnTo>
                  <a:lnTo>
                    <a:pt x="738" y="391"/>
                  </a:lnTo>
                  <a:lnTo>
                    <a:pt x="738" y="392"/>
                  </a:lnTo>
                  <a:lnTo>
                    <a:pt x="738" y="394"/>
                  </a:lnTo>
                  <a:lnTo>
                    <a:pt x="737" y="394"/>
                  </a:lnTo>
                  <a:lnTo>
                    <a:pt x="737" y="395"/>
                  </a:lnTo>
                  <a:lnTo>
                    <a:pt x="737" y="397"/>
                  </a:lnTo>
                  <a:lnTo>
                    <a:pt x="738" y="397"/>
                  </a:lnTo>
                  <a:lnTo>
                    <a:pt x="737" y="398"/>
                  </a:lnTo>
                  <a:lnTo>
                    <a:pt x="735" y="400"/>
                  </a:lnTo>
                  <a:lnTo>
                    <a:pt x="735" y="401"/>
                  </a:lnTo>
                  <a:lnTo>
                    <a:pt x="735" y="403"/>
                  </a:lnTo>
                  <a:lnTo>
                    <a:pt x="735" y="404"/>
                  </a:lnTo>
                  <a:lnTo>
                    <a:pt x="735" y="406"/>
                  </a:lnTo>
                  <a:lnTo>
                    <a:pt x="735" y="407"/>
                  </a:lnTo>
                  <a:lnTo>
                    <a:pt x="734" y="409"/>
                  </a:lnTo>
                  <a:lnTo>
                    <a:pt x="734" y="410"/>
                  </a:lnTo>
                  <a:lnTo>
                    <a:pt x="734" y="411"/>
                  </a:lnTo>
                  <a:lnTo>
                    <a:pt x="732" y="411"/>
                  </a:lnTo>
                  <a:lnTo>
                    <a:pt x="732" y="413"/>
                  </a:lnTo>
                  <a:lnTo>
                    <a:pt x="732" y="414"/>
                  </a:lnTo>
                  <a:lnTo>
                    <a:pt x="731" y="416"/>
                  </a:lnTo>
                  <a:lnTo>
                    <a:pt x="729" y="417"/>
                  </a:lnTo>
                  <a:lnTo>
                    <a:pt x="729" y="419"/>
                  </a:lnTo>
                  <a:lnTo>
                    <a:pt x="728" y="419"/>
                  </a:lnTo>
                  <a:lnTo>
                    <a:pt x="728" y="420"/>
                  </a:lnTo>
                  <a:lnTo>
                    <a:pt x="726" y="420"/>
                  </a:lnTo>
                  <a:lnTo>
                    <a:pt x="726" y="422"/>
                  </a:lnTo>
                  <a:lnTo>
                    <a:pt x="725" y="422"/>
                  </a:lnTo>
                  <a:lnTo>
                    <a:pt x="725" y="423"/>
                  </a:lnTo>
                  <a:lnTo>
                    <a:pt x="723" y="425"/>
                  </a:lnTo>
                  <a:lnTo>
                    <a:pt x="723" y="426"/>
                  </a:lnTo>
                  <a:lnTo>
                    <a:pt x="722" y="426"/>
                  </a:lnTo>
                  <a:lnTo>
                    <a:pt x="722" y="428"/>
                  </a:lnTo>
                  <a:lnTo>
                    <a:pt x="720" y="429"/>
                  </a:lnTo>
                  <a:lnTo>
                    <a:pt x="720" y="431"/>
                  </a:lnTo>
                  <a:lnTo>
                    <a:pt x="719" y="431"/>
                  </a:lnTo>
                  <a:lnTo>
                    <a:pt x="719" y="432"/>
                  </a:lnTo>
                  <a:lnTo>
                    <a:pt x="718" y="432"/>
                  </a:lnTo>
                  <a:lnTo>
                    <a:pt x="718" y="433"/>
                  </a:lnTo>
                  <a:lnTo>
                    <a:pt x="716" y="433"/>
                  </a:lnTo>
                  <a:lnTo>
                    <a:pt x="716" y="435"/>
                  </a:lnTo>
                  <a:lnTo>
                    <a:pt x="716" y="436"/>
                  </a:lnTo>
                  <a:lnTo>
                    <a:pt x="716" y="438"/>
                  </a:lnTo>
                  <a:lnTo>
                    <a:pt x="716" y="439"/>
                  </a:lnTo>
                  <a:lnTo>
                    <a:pt x="715" y="441"/>
                  </a:lnTo>
                  <a:lnTo>
                    <a:pt x="715" y="442"/>
                  </a:lnTo>
                  <a:lnTo>
                    <a:pt x="713" y="442"/>
                  </a:lnTo>
                  <a:lnTo>
                    <a:pt x="713" y="444"/>
                  </a:lnTo>
                  <a:lnTo>
                    <a:pt x="715" y="445"/>
                  </a:lnTo>
                  <a:lnTo>
                    <a:pt x="715" y="447"/>
                  </a:lnTo>
                  <a:lnTo>
                    <a:pt x="713" y="447"/>
                  </a:lnTo>
                  <a:lnTo>
                    <a:pt x="713" y="448"/>
                  </a:lnTo>
                  <a:lnTo>
                    <a:pt x="713" y="450"/>
                  </a:lnTo>
                  <a:lnTo>
                    <a:pt x="712" y="450"/>
                  </a:lnTo>
                  <a:lnTo>
                    <a:pt x="712" y="451"/>
                  </a:lnTo>
                  <a:lnTo>
                    <a:pt x="712" y="453"/>
                  </a:lnTo>
                  <a:lnTo>
                    <a:pt x="712" y="454"/>
                  </a:lnTo>
                  <a:lnTo>
                    <a:pt x="712" y="456"/>
                  </a:lnTo>
                  <a:lnTo>
                    <a:pt x="710" y="456"/>
                  </a:lnTo>
                  <a:lnTo>
                    <a:pt x="710" y="457"/>
                  </a:lnTo>
                  <a:lnTo>
                    <a:pt x="710" y="458"/>
                  </a:lnTo>
                  <a:lnTo>
                    <a:pt x="710" y="460"/>
                  </a:lnTo>
                  <a:lnTo>
                    <a:pt x="709" y="461"/>
                  </a:lnTo>
                  <a:lnTo>
                    <a:pt x="709" y="463"/>
                  </a:lnTo>
                  <a:lnTo>
                    <a:pt x="707" y="464"/>
                  </a:lnTo>
                  <a:lnTo>
                    <a:pt x="707" y="466"/>
                  </a:lnTo>
                  <a:lnTo>
                    <a:pt x="707" y="467"/>
                  </a:lnTo>
                  <a:lnTo>
                    <a:pt x="707" y="469"/>
                  </a:lnTo>
                  <a:lnTo>
                    <a:pt x="706" y="469"/>
                  </a:lnTo>
                  <a:lnTo>
                    <a:pt x="706" y="470"/>
                  </a:lnTo>
                  <a:lnTo>
                    <a:pt x="704" y="470"/>
                  </a:lnTo>
                  <a:lnTo>
                    <a:pt x="706" y="472"/>
                  </a:lnTo>
                  <a:lnTo>
                    <a:pt x="704" y="472"/>
                  </a:lnTo>
                  <a:lnTo>
                    <a:pt x="704" y="473"/>
                  </a:lnTo>
                  <a:lnTo>
                    <a:pt x="703" y="473"/>
                  </a:lnTo>
                  <a:lnTo>
                    <a:pt x="703" y="475"/>
                  </a:lnTo>
                  <a:lnTo>
                    <a:pt x="701" y="475"/>
                  </a:lnTo>
                  <a:lnTo>
                    <a:pt x="701" y="476"/>
                  </a:lnTo>
                  <a:lnTo>
                    <a:pt x="700" y="476"/>
                  </a:lnTo>
                  <a:lnTo>
                    <a:pt x="700" y="478"/>
                  </a:lnTo>
                  <a:lnTo>
                    <a:pt x="700" y="479"/>
                  </a:lnTo>
                  <a:lnTo>
                    <a:pt x="700" y="480"/>
                  </a:lnTo>
                  <a:lnTo>
                    <a:pt x="698" y="482"/>
                  </a:lnTo>
                  <a:lnTo>
                    <a:pt x="698" y="480"/>
                  </a:lnTo>
                  <a:lnTo>
                    <a:pt x="698" y="482"/>
                  </a:lnTo>
                  <a:lnTo>
                    <a:pt x="698" y="483"/>
                  </a:lnTo>
                  <a:lnTo>
                    <a:pt x="698" y="485"/>
                  </a:lnTo>
                  <a:lnTo>
                    <a:pt x="700" y="485"/>
                  </a:lnTo>
                  <a:lnTo>
                    <a:pt x="700" y="486"/>
                  </a:lnTo>
                  <a:lnTo>
                    <a:pt x="700" y="488"/>
                  </a:lnTo>
                  <a:lnTo>
                    <a:pt x="700" y="489"/>
                  </a:lnTo>
                  <a:lnTo>
                    <a:pt x="698" y="491"/>
                  </a:lnTo>
                  <a:lnTo>
                    <a:pt x="697" y="492"/>
                  </a:lnTo>
                  <a:lnTo>
                    <a:pt x="697" y="494"/>
                  </a:lnTo>
                  <a:lnTo>
                    <a:pt x="696" y="494"/>
                  </a:lnTo>
                  <a:lnTo>
                    <a:pt x="696" y="495"/>
                  </a:lnTo>
                  <a:lnTo>
                    <a:pt x="694" y="497"/>
                  </a:lnTo>
                  <a:lnTo>
                    <a:pt x="693" y="498"/>
                  </a:lnTo>
                  <a:lnTo>
                    <a:pt x="693" y="500"/>
                  </a:lnTo>
                  <a:lnTo>
                    <a:pt x="659" y="497"/>
                  </a:lnTo>
                  <a:lnTo>
                    <a:pt x="653" y="497"/>
                  </a:lnTo>
                  <a:lnTo>
                    <a:pt x="644" y="500"/>
                  </a:lnTo>
                  <a:lnTo>
                    <a:pt x="615" y="505"/>
                  </a:lnTo>
                  <a:lnTo>
                    <a:pt x="609" y="507"/>
                  </a:lnTo>
                  <a:lnTo>
                    <a:pt x="607" y="507"/>
                  </a:lnTo>
                  <a:lnTo>
                    <a:pt x="607" y="508"/>
                  </a:lnTo>
                  <a:lnTo>
                    <a:pt x="606" y="508"/>
                  </a:lnTo>
                  <a:lnTo>
                    <a:pt x="605" y="508"/>
                  </a:lnTo>
                  <a:lnTo>
                    <a:pt x="603" y="508"/>
                  </a:lnTo>
                  <a:lnTo>
                    <a:pt x="602" y="508"/>
                  </a:lnTo>
                  <a:lnTo>
                    <a:pt x="602" y="510"/>
                  </a:lnTo>
                  <a:lnTo>
                    <a:pt x="600" y="510"/>
                  </a:lnTo>
                  <a:lnTo>
                    <a:pt x="599" y="510"/>
                  </a:lnTo>
                  <a:lnTo>
                    <a:pt x="597" y="510"/>
                  </a:lnTo>
                  <a:lnTo>
                    <a:pt x="594" y="511"/>
                  </a:lnTo>
                  <a:lnTo>
                    <a:pt x="593" y="511"/>
                  </a:lnTo>
                  <a:lnTo>
                    <a:pt x="591" y="511"/>
                  </a:lnTo>
                  <a:lnTo>
                    <a:pt x="590" y="511"/>
                  </a:lnTo>
                  <a:lnTo>
                    <a:pt x="588" y="513"/>
                  </a:lnTo>
                  <a:lnTo>
                    <a:pt x="587" y="513"/>
                  </a:lnTo>
                  <a:lnTo>
                    <a:pt x="585" y="513"/>
                  </a:lnTo>
                  <a:lnTo>
                    <a:pt x="584" y="513"/>
                  </a:lnTo>
                  <a:lnTo>
                    <a:pt x="582" y="514"/>
                  </a:lnTo>
                  <a:lnTo>
                    <a:pt x="581" y="514"/>
                  </a:lnTo>
                  <a:lnTo>
                    <a:pt x="580" y="514"/>
                  </a:lnTo>
                  <a:lnTo>
                    <a:pt x="578" y="514"/>
                  </a:lnTo>
                  <a:lnTo>
                    <a:pt x="577" y="514"/>
                  </a:lnTo>
                  <a:lnTo>
                    <a:pt x="577" y="516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2" y="516"/>
                  </a:lnTo>
                  <a:lnTo>
                    <a:pt x="571" y="516"/>
                  </a:lnTo>
                  <a:lnTo>
                    <a:pt x="569" y="517"/>
                  </a:lnTo>
                  <a:lnTo>
                    <a:pt x="568" y="517"/>
                  </a:lnTo>
                  <a:lnTo>
                    <a:pt x="566" y="517"/>
                  </a:lnTo>
                  <a:lnTo>
                    <a:pt x="565" y="517"/>
                  </a:lnTo>
                  <a:lnTo>
                    <a:pt x="563" y="519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59" y="519"/>
                  </a:lnTo>
                  <a:lnTo>
                    <a:pt x="556" y="520"/>
                  </a:lnTo>
                  <a:lnTo>
                    <a:pt x="555" y="520"/>
                  </a:lnTo>
                  <a:lnTo>
                    <a:pt x="553" y="520"/>
                  </a:lnTo>
                  <a:lnTo>
                    <a:pt x="552" y="520"/>
                  </a:lnTo>
                  <a:lnTo>
                    <a:pt x="552" y="522"/>
                  </a:lnTo>
                  <a:lnTo>
                    <a:pt x="550" y="523"/>
                  </a:lnTo>
                  <a:lnTo>
                    <a:pt x="549" y="523"/>
                  </a:lnTo>
                  <a:lnTo>
                    <a:pt x="547" y="523"/>
                  </a:lnTo>
                  <a:lnTo>
                    <a:pt x="546" y="523"/>
                  </a:lnTo>
                  <a:lnTo>
                    <a:pt x="544" y="525"/>
                  </a:lnTo>
                  <a:lnTo>
                    <a:pt x="543" y="525"/>
                  </a:lnTo>
                  <a:lnTo>
                    <a:pt x="541" y="525"/>
                  </a:lnTo>
                  <a:lnTo>
                    <a:pt x="541" y="523"/>
                  </a:lnTo>
                  <a:lnTo>
                    <a:pt x="540" y="523"/>
                  </a:lnTo>
                  <a:lnTo>
                    <a:pt x="540" y="522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0"/>
                  </a:lnTo>
                  <a:lnTo>
                    <a:pt x="535" y="520"/>
                  </a:lnTo>
                  <a:lnTo>
                    <a:pt x="534" y="520"/>
                  </a:lnTo>
                  <a:lnTo>
                    <a:pt x="534" y="522"/>
                  </a:lnTo>
                  <a:lnTo>
                    <a:pt x="533" y="522"/>
                  </a:lnTo>
                  <a:lnTo>
                    <a:pt x="533" y="523"/>
                  </a:lnTo>
                  <a:lnTo>
                    <a:pt x="531" y="523"/>
                  </a:lnTo>
                  <a:lnTo>
                    <a:pt x="530" y="523"/>
                  </a:lnTo>
                  <a:lnTo>
                    <a:pt x="530" y="525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7" y="525"/>
                  </a:lnTo>
                  <a:lnTo>
                    <a:pt x="525" y="525"/>
                  </a:lnTo>
                  <a:lnTo>
                    <a:pt x="524" y="523"/>
                  </a:lnTo>
                  <a:lnTo>
                    <a:pt x="522" y="523"/>
                  </a:lnTo>
                  <a:lnTo>
                    <a:pt x="522" y="522"/>
                  </a:lnTo>
                  <a:lnTo>
                    <a:pt x="521" y="520"/>
                  </a:lnTo>
                  <a:lnTo>
                    <a:pt x="521" y="519"/>
                  </a:lnTo>
                  <a:lnTo>
                    <a:pt x="519" y="519"/>
                  </a:lnTo>
                  <a:lnTo>
                    <a:pt x="518" y="519"/>
                  </a:lnTo>
                  <a:lnTo>
                    <a:pt x="516" y="519"/>
                  </a:lnTo>
                  <a:lnTo>
                    <a:pt x="515" y="519"/>
                  </a:lnTo>
                  <a:lnTo>
                    <a:pt x="515" y="517"/>
                  </a:lnTo>
                  <a:lnTo>
                    <a:pt x="515" y="519"/>
                  </a:lnTo>
                  <a:lnTo>
                    <a:pt x="513" y="519"/>
                  </a:lnTo>
                  <a:lnTo>
                    <a:pt x="512" y="519"/>
                  </a:lnTo>
                  <a:lnTo>
                    <a:pt x="512" y="520"/>
                  </a:lnTo>
                  <a:lnTo>
                    <a:pt x="511" y="520"/>
                  </a:lnTo>
                  <a:lnTo>
                    <a:pt x="509" y="522"/>
                  </a:lnTo>
                  <a:lnTo>
                    <a:pt x="511" y="522"/>
                  </a:lnTo>
                  <a:lnTo>
                    <a:pt x="509" y="522"/>
                  </a:lnTo>
                  <a:lnTo>
                    <a:pt x="509" y="523"/>
                  </a:lnTo>
                  <a:lnTo>
                    <a:pt x="508" y="523"/>
                  </a:lnTo>
                  <a:lnTo>
                    <a:pt x="508" y="525"/>
                  </a:lnTo>
                  <a:lnTo>
                    <a:pt x="509" y="525"/>
                  </a:lnTo>
                  <a:lnTo>
                    <a:pt x="508" y="525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6" y="527"/>
                  </a:lnTo>
                  <a:lnTo>
                    <a:pt x="505" y="527"/>
                  </a:lnTo>
                  <a:lnTo>
                    <a:pt x="503" y="527"/>
                  </a:lnTo>
                  <a:lnTo>
                    <a:pt x="503" y="529"/>
                  </a:lnTo>
                  <a:lnTo>
                    <a:pt x="502" y="529"/>
                  </a:lnTo>
                  <a:lnTo>
                    <a:pt x="502" y="530"/>
                  </a:lnTo>
                  <a:lnTo>
                    <a:pt x="502" y="532"/>
                  </a:lnTo>
                  <a:lnTo>
                    <a:pt x="502" y="533"/>
                  </a:lnTo>
                  <a:lnTo>
                    <a:pt x="500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6" y="536"/>
                  </a:lnTo>
                  <a:lnTo>
                    <a:pt x="494" y="536"/>
                  </a:lnTo>
                  <a:lnTo>
                    <a:pt x="496" y="536"/>
                  </a:lnTo>
                  <a:lnTo>
                    <a:pt x="496" y="538"/>
                  </a:lnTo>
                  <a:lnTo>
                    <a:pt x="496" y="539"/>
                  </a:lnTo>
                  <a:lnTo>
                    <a:pt x="494" y="539"/>
                  </a:lnTo>
                  <a:lnTo>
                    <a:pt x="493" y="539"/>
                  </a:lnTo>
                  <a:lnTo>
                    <a:pt x="493" y="541"/>
                  </a:lnTo>
                  <a:lnTo>
                    <a:pt x="491" y="541"/>
                  </a:lnTo>
                  <a:lnTo>
                    <a:pt x="491" y="542"/>
                  </a:lnTo>
                  <a:lnTo>
                    <a:pt x="493" y="542"/>
                  </a:lnTo>
                  <a:lnTo>
                    <a:pt x="493" y="544"/>
                  </a:lnTo>
                  <a:lnTo>
                    <a:pt x="491" y="544"/>
                  </a:lnTo>
                  <a:lnTo>
                    <a:pt x="491" y="545"/>
                  </a:lnTo>
                  <a:lnTo>
                    <a:pt x="491" y="547"/>
                  </a:lnTo>
                  <a:lnTo>
                    <a:pt x="491" y="548"/>
                  </a:lnTo>
                  <a:lnTo>
                    <a:pt x="491" y="549"/>
                  </a:lnTo>
                  <a:lnTo>
                    <a:pt x="490" y="549"/>
                  </a:lnTo>
                  <a:lnTo>
                    <a:pt x="489" y="549"/>
                  </a:lnTo>
                  <a:lnTo>
                    <a:pt x="489" y="551"/>
                  </a:lnTo>
                  <a:lnTo>
                    <a:pt x="487" y="551"/>
                  </a:lnTo>
                  <a:lnTo>
                    <a:pt x="487" y="552"/>
                  </a:lnTo>
                  <a:lnTo>
                    <a:pt x="486" y="554"/>
                  </a:lnTo>
                  <a:lnTo>
                    <a:pt x="484" y="554"/>
                  </a:lnTo>
                  <a:lnTo>
                    <a:pt x="484" y="555"/>
                  </a:lnTo>
                  <a:lnTo>
                    <a:pt x="484" y="557"/>
                  </a:lnTo>
                  <a:lnTo>
                    <a:pt x="483" y="557"/>
                  </a:lnTo>
                  <a:lnTo>
                    <a:pt x="483" y="558"/>
                  </a:lnTo>
                  <a:lnTo>
                    <a:pt x="483" y="560"/>
                  </a:lnTo>
                  <a:lnTo>
                    <a:pt x="481" y="560"/>
                  </a:lnTo>
                  <a:lnTo>
                    <a:pt x="481" y="558"/>
                  </a:lnTo>
                  <a:lnTo>
                    <a:pt x="480" y="558"/>
                  </a:lnTo>
                  <a:lnTo>
                    <a:pt x="478" y="558"/>
                  </a:lnTo>
                  <a:lnTo>
                    <a:pt x="478" y="557"/>
                  </a:lnTo>
                  <a:lnTo>
                    <a:pt x="477" y="557"/>
                  </a:lnTo>
                  <a:lnTo>
                    <a:pt x="475" y="557"/>
                  </a:lnTo>
                  <a:lnTo>
                    <a:pt x="474" y="557"/>
                  </a:lnTo>
                  <a:lnTo>
                    <a:pt x="472" y="557"/>
                  </a:lnTo>
                  <a:lnTo>
                    <a:pt x="471" y="557"/>
                  </a:lnTo>
                  <a:lnTo>
                    <a:pt x="469" y="557"/>
                  </a:lnTo>
                  <a:lnTo>
                    <a:pt x="469" y="558"/>
                  </a:lnTo>
                  <a:lnTo>
                    <a:pt x="468" y="558"/>
                  </a:lnTo>
                  <a:lnTo>
                    <a:pt x="466" y="558"/>
                  </a:lnTo>
                  <a:lnTo>
                    <a:pt x="465" y="558"/>
                  </a:lnTo>
                  <a:lnTo>
                    <a:pt x="465" y="557"/>
                  </a:lnTo>
                  <a:lnTo>
                    <a:pt x="464" y="557"/>
                  </a:lnTo>
                  <a:lnTo>
                    <a:pt x="464" y="555"/>
                  </a:lnTo>
                  <a:lnTo>
                    <a:pt x="462" y="555"/>
                  </a:lnTo>
                  <a:lnTo>
                    <a:pt x="461" y="554"/>
                  </a:lnTo>
                  <a:lnTo>
                    <a:pt x="459" y="552"/>
                  </a:lnTo>
                  <a:lnTo>
                    <a:pt x="458" y="552"/>
                  </a:lnTo>
                  <a:lnTo>
                    <a:pt x="458" y="551"/>
                  </a:lnTo>
                  <a:lnTo>
                    <a:pt x="458" y="549"/>
                  </a:lnTo>
                  <a:lnTo>
                    <a:pt x="459" y="549"/>
                  </a:lnTo>
                  <a:lnTo>
                    <a:pt x="458" y="549"/>
                  </a:lnTo>
                  <a:lnTo>
                    <a:pt x="458" y="548"/>
                  </a:lnTo>
                  <a:lnTo>
                    <a:pt x="459" y="548"/>
                  </a:lnTo>
                  <a:lnTo>
                    <a:pt x="458" y="547"/>
                  </a:lnTo>
                  <a:lnTo>
                    <a:pt x="456" y="547"/>
                  </a:lnTo>
                  <a:lnTo>
                    <a:pt x="456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5" y="548"/>
                  </a:lnTo>
                  <a:lnTo>
                    <a:pt x="455" y="547"/>
                  </a:lnTo>
                  <a:lnTo>
                    <a:pt x="453" y="547"/>
                  </a:lnTo>
                  <a:lnTo>
                    <a:pt x="453" y="545"/>
                  </a:lnTo>
                  <a:lnTo>
                    <a:pt x="453" y="544"/>
                  </a:lnTo>
                  <a:lnTo>
                    <a:pt x="452" y="544"/>
                  </a:lnTo>
                  <a:lnTo>
                    <a:pt x="450" y="544"/>
                  </a:lnTo>
                  <a:lnTo>
                    <a:pt x="449" y="545"/>
                  </a:lnTo>
                  <a:lnTo>
                    <a:pt x="449" y="544"/>
                  </a:lnTo>
                  <a:lnTo>
                    <a:pt x="447" y="544"/>
                  </a:lnTo>
                  <a:lnTo>
                    <a:pt x="447" y="542"/>
                  </a:lnTo>
                  <a:lnTo>
                    <a:pt x="449" y="542"/>
                  </a:lnTo>
                  <a:lnTo>
                    <a:pt x="449" y="541"/>
                  </a:lnTo>
                  <a:lnTo>
                    <a:pt x="449" y="539"/>
                  </a:lnTo>
                  <a:lnTo>
                    <a:pt x="449" y="541"/>
                  </a:lnTo>
                  <a:lnTo>
                    <a:pt x="447" y="539"/>
                  </a:lnTo>
                  <a:lnTo>
                    <a:pt x="446" y="539"/>
                  </a:lnTo>
                  <a:lnTo>
                    <a:pt x="446" y="541"/>
                  </a:lnTo>
                  <a:lnTo>
                    <a:pt x="446" y="542"/>
                  </a:lnTo>
                  <a:lnTo>
                    <a:pt x="444" y="541"/>
                  </a:lnTo>
                  <a:lnTo>
                    <a:pt x="444" y="542"/>
                  </a:lnTo>
                  <a:lnTo>
                    <a:pt x="443" y="542"/>
                  </a:lnTo>
                  <a:lnTo>
                    <a:pt x="442" y="542"/>
                  </a:lnTo>
                  <a:lnTo>
                    <a:pt x="442" y="541"/>
                  </a:lnTo>
                  <a:lnTo>
                    <a:pt x="440" y="541"/>
                  </a:lnTo>
                  <a:lnTo>
                    <a:pt x="442" y="539"/>
                  </a:lnTo>
                  <a:lnTo>
                    <a:pt x="442" y="538"/>
                  </a:lnTo>
                  <a:lnTo>
                    <a:pt x="440" y="539"/>
                  </a:lnTo>
                  <a:lnTo>
                    <a:pt x="440" y="538"/>
                  </a:lnTo>
                  <a:lnTo>
                    <a:pt x="439" y="538"/>
                  </a:lnTo>
                  <a:lnTo>
                    <a:pt x="440" y="538"/>
                  </a:lnTo>
                  <a:lnTo>
                    <a:pt x="440" y="536"/>
                  </a:lnTo>
                  <a:lnTo>
                    <a:pt x="439" y="536"/>
                  </a:lnTo>
                  <a:lnTo>
                    <a:pt x="439" y="538"/>
                  </a:lnTo>
                  <a:lnTo>
                    <a:pt x="437" y="538"/>
                  </a:lnTo>
                  <a:lnTo>
                    <a:pt x="436" y="536"/>
                  </a:lnTo>
                  <a:lnTo>
                    <a:pt x="434" y="536"/>
                  </a:lnTo>
                  <a:lnTo>
                    <a:pt x="434" y="535"/>
                  </a:lnTo>
                  <a:lnTo>
                    <a:pt x="436" y="535"/>
                  </a:lnTo>
                  <a:lnTo>
                    <a:pt x="436" y="533"/>
                  </a:lnTo>
                  <a:lnTo>
                    <a:pt x="434" y="533"/>
                  </a:lnTo>
                  <a:lnTo>
                    <a:pt x="433" y="533"/>
                  </a:lnTo>
                  <a:lnTo>
                    <a:pt x="433" y="535"/>
                  </a:lnTo>
                  <a:lnTo>
                    <a:pt x="433" y="536"/>
                  </a:lnTo>
                  <a:lnTo>
                    <a:pt x="431" y="536"/>
                  </a:lnTo>
                  <a:lnTo>
                    <a:pt x="430" y="536"/>
                  </a:lnTo>
                  <a:lnTo>
                    <a:pt x="428" y="535"/>
                  </a:lnTo>
                  <a:lnTo>
                    <a:pt x="427" y="535"/>
                  </a:lnTo>
                  <a:lnTo>
                    <a:pt x="427" y="533"/>
                  </a:lnTo>
                  <a:lnTo>
                    <a:pt x="425" y="533"/>
                  </a:lnTo>
                  <a:lnTo>
                    <a:pt x="425" y="532"/>
                  </a:lnTo>
                  <a:lnTo>
                    <a:pt x="424" y="530"/>
                  </a:lnTo>
                  <a:lnTo>
                    <a:pt x="422" y="530"/>
                  </a:lnTo>
                  <a:lnTo>
                    <a:pt x="421" y="529"/>
                  </a:lnTo>
                  <a:lnTo>
                    <a:pt x="420" y="527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5" y="523"/>
                  </a:lnTo>
                  <a:lnTo>
                    <a:pt x="415" y="525"/>
                  </a:lnTo>
                  <a:lnTo>
                    <a:pt x="414" y="525"/>
                  </a:lnTo>
                  <a:lnTo>
                    <a:pt x="414" y="523"/>
                  </a:lnTo>
                  <a:lnTo>
                    <a:pt x="412" y="523"/>
                  </a:lnTo>
                  <a:lnTo>
                    <a:pt x="411" y="523"/>
                  </a:lnTo>
                  <a:lnTo>
                    <a:pt x="411" y="522"/>
                  </a:lnTo>
                  <a:lnTo>
                    <a:pt x="411" y="520"/>
                  </a:lnTo>
                  <a:lnTo>
                    <a:pt x="411" y="519"/>
                  </a:lnTo>
                  <a:lnTo>
                    <a:pt x="409" y="517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6"/>
                  </a:lnTo>
                  <a:lnTo>
                    <a:pt x="405" y="516"/>
                  </a:lnTo>
                  <a:lnTo>
                    <a:pt x="403" y="516"/>
                  </a:lnTo>
                  <a:lnTo>
                    <a:pt x="402" y="516"/>
                  </a:lnTo>
                  <a:lnTo>
                    <a:pt x="400" y="516"/>
                  </a:lnTo>
                  <a:lnTo>
                    <a:pt x="399" y="516"/>
                  </a:lnTo>
                  <a:lnTo>
                    <a:pt x="397" y="516"/>
                  </a:lnTo>
                  <a:lnTo>
                    <a:pt x="397" y="517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5" y="519"/>
                  </a:lnTo>
                  <a:lnTo>
                    <a:pt x="395" y="520"/>
                  </a:lnTo>
                  <a:lnTo>
                    <a:pt x="395" y="522"/>
                  </a:lnTo>
                  <a:lnTo>
                    <a:pt x="395" y="523"/>
                  </a:lnTo>
                  <a:lnTo>
                    <a:pt x="395" y="525"/>
                  </a:lnTo>
                  <a:lnTo>
                    <a:pt x="396" y="526"/>
                  </a:lnTo>
                  <a:lnTo>
                    <a:pt x="396" y="527"/>
                  </a:lnTo>
                  <a:lnTo>
                    <a:pt x="396" y="529"/>
                  </a:lnTo>
                  <a:lnTo>
                    <a:pt x="396" y="530"/>
                  </a:lnTo>
                  <a:lnTo>
                    <a:pt x="396" y="532"/>
                  </a:lnTo>
                  <a:lnTo>
                    <a:pt x="396" y="533"/>
                  </a:lnTo>
                  <a:lnTo>
                    <a:pt x="395" y="533"/>
                  </a:lnTo>
                  <a:lnTo>
                    <a:pt x="395" y="535"/>
                  </a:lnTo>
                  <a:lnTo>
                    <a:pt x="393" y="536"/>
                  </a:lnTo>
                  <a:lnTo>
                    <a:pt x="393" y="538"/>
                  </a:lnTo>
                  <a:lnTo>
                    <a:pt x="392" y="538"/>
                  </a:lnTo>
                  <a:lnTo>
                    <a:pt x="390" y="539"/>
                  </a:lnTo>
                  <a:lnTo>
                    <a:pt x="389" y="541"/>
                  </a:lnTo>
                  <a:lnTo>
                    <a:pt x="387" y="541"/>
                  </a:lnTo>
                  <a:lnTo>
                    <a:pt x="387" y="542"/>
                  </a:lnTo>
                  <a:lnTo>
                    <a:pt x="386" y="544"/>
                  </a:lnTo>
                  <a:lnTo>
                    <a:pt x="384" y="545"/>
                  </a:lnTo>
                  <a:lnTo>
                    <a:pt x="384" y="547"/>
                  </a:lnTo>
                  <a:lnTo>
                    <a:pt x="383" y="547"/>
                  </a:lnTo>
                  <a:lnTo>
                    <a:pt x="383" y="549"/>
                  </a:lnTo>
                  <a:lnTo>
                    <a:pt x="383" y="551"/>
                  </a:lnTo>
                  <a:lnTo>
                    <a:pt x="381" y="552"/>
                  </a:lnTo>
                  <a:lnTo>
                    <a:pt x="381" y="554"/>
                  </a:lnTo>
                  <a:lnTo>
                    <a:pt x="380" y="554"/>
                  </a:lnTo>
                  <a:lnTo>
                    <a:pt x="380" y="555"/>
                  </a:lnTo>
                  <a:lnTo>
                    <a:pt x="380" y="557"/>
                  </a:lnTo>
                  <a:lnTo>
                    <a:pt x="378" y="557"/>
                  </a:lnTo>
                  <a:lnTo>
                    <a:pt x="378" y="558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8" y="563"/>
                  </a:lnTo>
                  <a:lnTo>
                    <a:pt x="380" y="563"/>
                  </a:lnTo>
                  <a:lnTo>
                    <a:pt x="380" y="564"/>
                  </a:lnTo>
                  <a:lnTo>
                    <a:pt x="380" y="566"/>
                  </a:lnTo>
                  <a:lnTo>
                    <a:pt x="381" y="567"/>
                  </a:lnTo>
                  <a:lnTo>
                    <a:pt x="381" y="569"/>
                  </a:lnTo>
                  <a:lnTo>
                    <a:pt x="381" y="570"/>
                  </a:lnTo>
                  <a:lnTo>
                    <a:pt x="381" y="572"/>
                  </a:lnTo>
                  <a:lnTo>
                    <a:pt x="381" y="573"/>
                  </a:lnTo>
                  <a:lnTo>
                    <a:pt x="380" y="574"/>
                  </a:lnTo>
                  <a:lnTo>
                    <a:pt x="380" y="576"/>
                  </a:lnTo>
                  <a:lnTo>
                    <a:pt x="378" y="576"/>
                  </a:lnTo>
                  <a:lnTo>
                    <a:pt x="377" y="576"/>
                  </a:lnTo>
                  <a:lnTo>
                    <a:pt x="375" y="576"/>
                  </a:lnTo>
                  <a:lnTo>
                    <a:pt x="375" y="577"/>
                  </a:lnTo>
                  <a:lnTo>
                    <a:pt x="374" y="577"/>
                  </a:lnTo>
                  <a:lnTo>
                    <a:pt x="374" y="579"/>
                  </a:lnTo>
                  <a:lnTo>
                    <a:pt x="374" y="580"/>
                  </a:lnTo>
                  <a:lnTo>
                    <a:pt x="373" y="582"/>
                  </a:lnTo>
                  <a:lnTo>
                    <a:pt x="373" y="583"/>
                  </a:lnTo>
                  <a:lnTo>
                    <a:pt x="373" y="585"/>
                  </a:lnTo>
                  <a:lnTo>
                    <a:pt x="373" y="586"/>
                  </a:lnTo>
                  <a:lnTo>
                    <a:pt x="374" y="588"/>
                  </a:lnTo>
                  <a:lnTo>
                    <a:pt x="374" y="589"/>
                  </a:lnTo>
                  <a:lnTo>
                    <a:pt x="375" y="589"/>
                  </a:lnTo>
                  <a:lnTo>
                    <a:pt x="375" y="591"/>
                  </a:lnTo>
                  <a:lnTo>
                    <a:pt x="375" y="592"/>
                  </a:lnTo>
                  <a:lnTo>
                    <a:pt x="377" y="594"/>
                  </a:lnTo>
                  <a:lnTo>
                    <a:pt x="377" y="595"/>
                  </a:lnTo>
                  <a:lnTo>
                    <a:pt x="378" y="595"/>
                  </a:lnTo>
                  <a:lnTo>
                    <a:pt x="378" y="596"/>
                  </a:lnTo>
                  <a:lnTo>
                    <a:pt x="380" y="598"/>
                  </a:lnTo>
                  <a:lnTo>
                    <a:pt x="380" y="599"/>
                  </a:lnTo>
                  <a:lnTo>
                    <a:pt x="381" y="601"/>
                  </a:lnTo>
                  <a:lnTo>
                    <a:pt x="381" y="602"/>
                  </a:lnTo>
                  <a:lnTo>
                    <a:pt x="381" y="604"/>
                  </a:lnTo>
                  <a:lnTo>
                    <a:pt x="383" y="604"/>
                  </a:lnTo>
                  <a:lnTo>
                    <a:pt x="383" y="605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10"/>
                  </a:lnTo>
                  <a:lnTo>
                    <a:pt x="384" y="611"/>
                  </a:lnTo>
                  <a:lnTo>
                    <a:pt x="386" y="613"/>
                  </a:lnTo>
                  <a:lnTo>
                    <a:pt x="386" y="616"/>
                  </a:lnTo>
                  <a:lnTo>
                    <a:pt x="386" y="617"/>
                  </a:lnTo>
                  <a:lnTo>
                    <a:pt x="387" y="618"/>
                  </a:lnTo>
                  <a:lnTo>
                    <a:pt x="387" y="620"/>
                  </a:lnTo>
                  <a:lnTo>
                    <a:pt x="389" y="620"/>
                  </a:lnTo>
                  <a:lnTo>
                    <a:pt x="389" y="621"/>
                  </a:lnTo>
                  <a:lnTo>
                    <a:pt x="390" y="621"/>
                  </a:lnTo>
                  <a:lnTo>
                    <a:pt x="390" y="623"/>
                  </a:lnTo>
                  <a:lnTo>
                    <a:pt x="392" y="623"/>
                  </a:lnTo>
                  <a:lnTo>
                    <a:pt x="393" y="623"/>
                  </a:lnTo>
                  <a:lnTo>
                    <a:pt x="395" y="624"/>
                  </a:lnTo>
                  <a:lnTo>
                    <a:pt x="396" y="624"/>
                  </a:lnTo>
                  <a:lnTo>
                    <a:pt x="397" y="624"/>
                  </a:lnTo>
                  <a:lnTo>
                    <a:pt x="399" y="624"/>
                  </a:lnTo>
                  <a:lnTo>
                    <a:pt x="399" y="626"/>
                  </a:lnTo>
                  <a:lnTo>
                    <a:pt x="400" y="626"/>
                  </a:lnTo>
                  <a:lnTo>
                    <a:pt x="402" y="627"/>
                  </a:lnTo>
                  <a:lnTo>
                    <a:pt x="403" y="627"/>
                  </a:lnTo>
                  <a:lnTo>
                    <a:pt x="405" y="629"/>
                  </a:lnTo>
                  <a:lnTo>
                    <a:pt x="406" y="629"/>
                  </a:lnTo>
                  <a:lnTo>
                    <a:pt x="408" y="629"/>
                  </a:lnTo>
                  <a:lnTo>
                    <a:pt x="409" y="630"/>
                  </a:lnTo>
                  <a:lnTo>
                    <a:pt x="411" y="630"/>
                  </a:lnTo>
                  <a:lnTo>
                    <a:pt x="412" y="632"/>
                  </a:lnTo>
                  <a:lnTo>
                    <a:pt x="414" y="632"/>
                  </a:lnTo>
                  <a:lnTo>
                    <a:pt x="415" y="633"/>
                  </a:lnTo>
                  <a:lnTo>
                    <a:pt x="417" y="633"/>
                  </a:lnTo>
                  <a:lnTo>
                    <a:pt x="418" y="635"/>
                  </a:lnTo>
                  <a:lnTo>
                    <a:pt x="420" y="636"/>
                  </a:lnTo>
                  <a:lnTo>
                    <a:pt x="421" y="638"/>
                  </a:lnTo>
                  <a:lnTo>
                    <a:pt x="422" y="638"/>
                  </a:lnTo>
                  <a:lnTo>
                    <a:pt x="422" y="639"/>
                  </a:lnTo>
                  <a:lnTo>
                    <a:pt x="422" y="641"/>
                  </a:lnTo>
                  <a:lnTo>
                    <a:pt x="424" y="641"/>
                  </a:lnTo>
                  <a:lnTo>
                    <a:pt x="424" y="642"/>
                  </a:lnTo>
                  <a:lnTo>
                    <a:pt x="425" y="642"/>
                  </a:lnTo>
                  <a:lnTo>
                    <a:pt x="425" y="643"/>
                  </a:lnTo>
                  <a:lnTo>
                    <a:pt x="425" y="645"/>
                  </a:lnTo>
                  <a:lnTo>
                    <a:pt x="425" y="646"/>
                  </a:lnTo>
                  <a:lnTo>
                    <a:pt x="427" y="646"/>
                  </a:lnTo>
                  <a:lnTo>
                    <a:pt x="427" y="648"/>
                  </a:lnTo>
                  <a:lnTo>
                    <a:pt x="427" y="649"/>
                  </a:lnTo>
                  <a:lnTo>
                    <a:pt x="427" y="652"/>
                  </a:lnTo>
                  <a:lnTo>
                    <a:pt x="427" y="654"/>
                  </a:lnTo>
                  <a:lnTo>
                    <a:pt x="427" y="655"/>
                  </a:lnTo>
                  <a:lnTo>
                    <a:pt x="427" y="657"/>
                  </a:lnTo>
                  <a:lnTo>
                    <a:pt x="427" y="658"/>
                  </a:lnTo>
                  <a:lnTo>
                    <a:pt x="428" y="658"/>
                  </a:lnTo>
                  <a:lnTo>
                    <a:pt x="428" y="660"/>
                  </a:lnTo>
                  <a:lnTo>
                    <a:pt x="428" y="661"/>
                  </a:lnTo>
                  <a:lnTo>
                    <a:pt x="430" y="661"/>
                  </a:lnTo>
                  <a:lnTo>
                    <a:pt x="430" y="663"/>
                  </a:lnTo>
                  <a:lnTo>
                    <a:pt x="430" y="664"/>
                  </a:lnTo>
                  <a:lnTo>
                    <a:pt x="430" y="665"/>
                  </a:lnTo>
                  <a:lnTo>
                    <a:pt x="430" y="667"/>
                  </a:lnTo>
                  <a:lnTo>
                    <a:pt x="430" y="668"/>
                  </a:lnTo>
                  <a:lnTo>
                    <a:pt x="428" y="668"/>
                  </a:lnTo>
                  <a:lnTo>
                    <a:pt x="428" y="670"/>
                  </a:lnTo>
                  <a:lnTo>
                    <a:pt x="428" y="671"/>
                  </a:lnTo>
                  <a:lnTo>
                    <a:pt x="428" y="673"/>
                  </a:lnTo>
                  <a:lnTo>
                    <a:pt x="427" y="674"/>
                  </a:lnTo>
                  <a:lnTo>
                    <a:pt x="427" y="676"/>
                  </a:lnTo>
                  <a:lnTo>
                    <a:pt x="425" y="676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2" y="677"/>
                  </a:lnTo>
                  <a:lnTo>
                    <a:pt x="422" y="679"/>
                  </a:lnTo>
                  <a:lnTo>
                    <a:pt x="422" y="680"/>
                  </a:lnTo>
                  <a:lnTo>
                    <a:pt x="421" y="682"/>
                  </a:lnTo>
                  <a:lnTo>
                    <a:pt x="421" y="683"/>
                  </a:lnTo>
                  <a:lnTo>
                    <a:pt x="421" y="685"/>
                  </a:lnTo>
                  <a:lnTo>
                    <a:pt x="421" y="686"/>
                  </a:lnTo>
                  <a:lnTo>
                    <a:pt x="420" y="686"/>
                  </a:lnTo>
                  <a:lnTo>
                    <a:pt x="420" y="688"/>
                  </a:lnTo>
                  <a:lnTo>
                    <a:pt x="418" y="688"/>
                  </a:lnTo>
                  <a:lnTo>
                    <a:pt x="418" y="689"/>
                  </a:lnTo>
                  <a:lnTo>
                    <a:pt x="417" y="689"/>
                  </a:lnTo>
                  <a:lnTo>
                    <a:pt x="417" y="690"/>
                  </a:lnTo>
                  <a:lnTo>
                    <a:pt x="415" y="690"/>
                  </a:lnTo>
                  <a:lnTo>
                    <a:pt x="415" y="692"/>
                  </a:lnTo>
                  <a:lnTo>
                    <a:pt x="414" y="692"/>
                  </a:lnTo>
                  <a:lnTo>
                    <a:pt x="414" y="693"/>
                  </a:lnTo>
                  <a:lnTo>
                    <a:pt x="412" y="695"/>
                  </a:lnTo>
                  <a:lnTo>
                    <a:pt x="412" y="696"/>
                  </a:lnTo>
                  <a:lnTo>
                    <a:pt x="411" y="696"/>
                  </a:lnTo>
                  <a:lnTo>
                    <a:pt x="411" y="698"/>
                  </a:lnTo>
                  <a:lnTo>
                    <a:pt x="411" y="699"/>
                  </a:lnTo>
                  <a:lnTo>
                    <a:pt x="409" y="701"/>
                  </a:lnTo>
                  <a:lnTo>
                    <a:pt x="409" y="702"/>
                  </a:lnTo>
                  <a:lnTo>
                    <a:pt x="408" y="702"/>
                  </a:lnTo>
                  <a:lnTo>
                    <a:pt x="408" y="704"/>
                  </a:lnTo>
                  <a:lnTo>
                    <a:pt x="406" y="704"/>
                  </a:lnTo>
                  <a:lnTo>
                    <a:pt x="406" y="705"/>
                  </a:lnTo>
                  <a:lnTo>
                    <a:pt x="406" y="707"/>
                  </a:lnTo>
                  <a:lnTo>
                    <a:pt x="405" y="707"/>
                  </a:lnTo>
                  <a:lnTo>
                    <a:pt x="405" y="708"/>
                  </a:lnTo>
                  <a:lnTo>
                    <a:pt x="405" y="710"/>
                  </a:lnTo>
                  <a:lnTo>
                    <a:pt x="405" y="711"/>
                  </a:lnTo>
                  <a:lnTo>
                    <a:pt x="403" y="711"/>
                  </a:lnTo>
                  <a:lnTo>
                    <a:pt x="403" y="712"/>
                  </a:lnTo>
                  <a:lnTo>
                    <a:pt x="403" y="714"/>
                  </a:lnTo>
                  <a:lnTo>
                    <a:pt x="403" y="715"/>
                  </a:lnTo>
                  <a:lnTo>
                    <a:pt x="403" y="717"/>
                  </a:lnTo>
                  <a:lnTo>
                    <a:pt x="403" y="718"/>
                  </a:lnTo>
                  <a:lnTo>
                    <a:pt x="405" y="718"/>
                  </a:lnTo>
                  <a:lnTo>
                    <a:pt x="405" y="720"/>
                  </a:lnTo>
                  <a:lnTo>
                    <a:pt x="405" y="721"/>
                  </a:lnTo>
                  <a:lnTo>
                    <a:pt x="406" y="721"/>
                  </a:lnTo>
                  <a:lnTo>
                    <a:pt x="406" y="723"/>
                  </a:lnTo>
                  <a:lnTo>
                    <a:pt x="406" y="724"/>
                  </a:lnTo>
                  <a:lnTo>
                    <a:pt x="408" y="726"/>
                  </a:lnTo>
                  <a:lnTo>
                    <a:pt x="409" y="727"/>
                  </a:lnTo>
                  <a:lnTo>
                    <a:pt x="409" y="729"/>
                  </a:lnTo>
                  <a:lnTo>
                    <a:pt x="411" y="730"/>
                  </a:lnTo>
                  <a:lnTo>
                    <a:pt x="412" y="730"/>
                  </a:lnTo>
                  <a:lnTo>
                    <a:pt x="412" y="732"/>
                  </a:lnTo>
                  <a:lnTo>
                    <a:pt x="414" y="733"/>
                  </a:lnTo>
                  <a:lnTo>
                    <a:pt x="415" y="734"/>
                  </a:lnTo>
                  <a:lnTo>
                    <a:pt x="417" y="736"/>
                  </a:lnTo>
                  <a:lnTo>
                    <a:pt x="418" y="736"/>
                  </a:lnTo>
                  <a:lnTo>
                    <a:pt x="420" y="737"/>
                  </a:lnTo>
                  <a:lnTo>
                    <a:pt x="421" y="737"/>
                  </a:lnTo>
                  <a:lnTo>
                    <a:pt x="422" y="739"/>
                  </a:lnTo>
                  <a:lnTo>
                    <a:pt x="424" y="739"/>
                  </a:lnTo>
                  <a:lnTo>
                    <a:pt x="424" y="740"/>
                  </a:lnTo>
                  <a:lnTo>
                    <a:pt x="425" y="742"/>
                  </a:lnTo>
                  <a:lnTo>
                    <a:pt x="427" y="743"/>
                  </a:lnTo>
                  <a:lnTo>
                    <a:pt x="427" y="745"/>
                  </a:lnTo>
                  <a:lnTo>
                    <a:pt x="428" y="745"/>
                  </a:lnTo>
                  <a:lnTo>
                    <a:pt x="430" y="746"/>
                  </a:lnTo>
                  <a:lnTo>
                    <a:pt x="431" y="746"/>
                  </a:lnTo>
                  <a:lnTo>
                    <a:pt x="431" y="748"/>
                  </a:lnTo>
                  <a:lnTo>
                    <a:pt x="433" y="748"/>
                  </a:lnTo>
                  <a:lnTo>
                    <a:pt x="433" y="749"/>
                  </a:lnTo>
                  <a:lnTo>
                    <a:pt x="433" y="751"/>
                  </a:lnTo>
                  <a:lnTo>
                    <a:pt x="434" y="751"/>
                  </a:lnTo>
                  <a:lnTo>
                    <a:pt x="434" y="752"/>
                  </a:lnTo>
                  <a:lnTo>
                    <a:pt x="434" y="754"/>
                  </a:lnTo>
                  <a:lnTo>
                    <a:pt x="434" y="755"/>
                  </a:lnTo>
                  <a:lnTo>
                    <a:pt x="436" y="757"/>
                  </a:lnTo>
                  <a:lnTo>
                    <a:pt x="436" y="758"/>
                  </a:lnTo>
                  <a:lnTo>
                    <a:pt x="436" y="759"/>
                  </a:lnTo>
                  <a:lnTo>
                    <a:pt x="436" y="761"/>
                  </a:lnTo>
                  <a:lnTo>
                    <a:pt x="436" y="762"/>
                  </a:lnTo>
                  <a:lnTo>
                    <a:pt x="436" y="764"/>
                  </a:lnTo>
                  <a:lnTo>
                    <a:pt x="436" y="765"/>
                  </a:lnTo>
                  <a:lnTo>
                    <a:pt x="436" y="767"/>
                  </a:lnTo>
                  <a:lnTo>
                    <a:pt x="436" y="768"/>
                  </a:lnTo>
                  <a:lnTo>
                    <a:pt x="437" y="770"/>
                  </a:lnTo>
                  <a:lnTo>
                    <a:pt x="437" y="771"/>
                  </a:lnTo>
                  <a:lnTo>
                    <a:pt x="437" y="773"/>
                  </a:lnTo>
                  <a:lnTo>
                    <a:pt x="437" y="774"/>
                  </a:lnTo>
                  <a:lnTo>
                    <a:pt x="439" y="774"/>
                  </a:lnTo>
                  <a:lnTo>
                    <a:pt x="439" y="776"/>
                  </a:lnTo>
                  <a:lnTo>
                    <a:pt x="439" y="777"/>
                  </a:lnTo>
                  <a:lnTo>
                    <a:pt x="440" y="779"/>
                  </a:lnTo>
                  <a:lnTo>
                    <a:pt x="440" y="780"/>
                  </a:lnTo>
                  <a:lnTo>
                    <a:pt x="442" y="781"/>
                  </a:lnTo>
                  <a:lnTo>
                    <a:pt x="442" y="783"/>
                  </a:lnTo>
                  <a:lnTo>
                    <a:pt x="443" y="784"/>
                  </a:lnTo>
                  <a:lnTo>
                    <a:pt x="443" y="786"/>
                  </a:lnTo>
                  <a:lnTo>
                    <a:pt x="444" y="786"/>
                  </a:lnTo>
                  <a:lnTo>
                    <a:pt x="444" y="787"/>
                  </a:lnTo>
                  <a:lnTo>
                    <a:pt x="446" y="787"/>
                  </a:lnTo>
                  <a:lnTo>
                    <a:pt x="447" y="789"/>
                  </a:lnTo>
                  <a:lnTo>
                    <a:pt x="449" y="789"/>
                  </a:lnTo>
                  <a:lnTo>
                    <a:pt x="450" y="789"/>
                  </a:lnTo>
                  <a:lnTo>
                    <a:pt x="452" y="789"/>
                  </a:lnTo>
                  <a:lnTo>
                    <a:pt x="452" y="790"/>
                  </a:lnTo>
                  <a:lnTo>
                    <a:pt x="453" y="790"/>
                  </a:lnTo>
                  <a:lnTo>
                    <a:pt x="455" y="790"/>
                  </a:lnTo>
                  <a:lnTo>
                    <a:pt x="456" y="790"/>
                  </a:lnTo>
                  <a:lnTo>
                    <a:pt x="458" y="790"/>
                  </a:lnTo>
                  <a:lnTo>
                    <a:pt x="459" y="790"/>
                  </a:lnTo>
                  <a:lnTo>
                    <a:pt x="461" y="790"/>
                  </a:lnTo>
                  <a:lnTo>
                    <a:pt x="462" y="790"/>
                  </a:lnTo>
                  <a:lnTo>
                    <a:pt x="464" y="790"/>
                  </a:lnTo>
                  <a:lnTo>
                    <a:pt x="465" y="790"/>
                  </a:lnTo>
                  <a:lnTo>
                    <a:pt x="466" y="790"/>
                  </a:lnTo>
                  <a:lnTo>
                    <a:pt x="468" y="792"/>
                  </a:lnTo>
                  <a:lnTo>
                    <a:pt x="469" y="792"/>
                  </a:lnTo>
                  <a:lnTo>
                    <a:pt x="471" y="793"/>
                  </a:lnTo>
                  <a:lnTo>
                    <a:pt x="472" y="795"/>
                  </a:lnTo>
                  <a:lnTo>
                    <a:pt x="474" y="796"/>
                  </a:lnTo>
                  <a:lnTo>
                    <a:pt x="474" y="798"/>
                  </a:lnTo>
                  <a:lnTo>
                    <a:pt x="475" y="799"/>
                  </a:lnTo>
                  <a:lnTo>
                    <a:pt x="474" y="801"/>
                  </a:lnTo>
                  <a:lnTo>
                    <a:pt x="474" y="802"/>
                  </a:lnTo>
                  <a:lnTo>
                    <a:pt x="472" y="803"/>
                  </a:lnTo>
                  <a:lnTo>
                    <a:pt x="471" y="803"/>
                  </a:lnTo>
                  <a:lnTo>
                    <a:pt x="471" y="805"/>
                  </a:lnTo>
                  <a:lnTo>
                    <a:pt x="469" y="806"/>
                  </a:lnTo>
                  <a:lnTo>
                    <a:pt x="468" y="809"/>
                  </a:lnTo>
                  <a:lnTo>
                    <a:pt x="466" y="809"/>
                  </a:lnTo>
                  <a:lnTo>
                    <a:pt x="465" y="809"/>
                  </a:lnTo>
                  <a:lnTo>
                    <a:pt x="464" y="811"/>
                  </a:lnTo>
                  <a:lnTo>
                    <a:pt x="462" y="811"/>
                  </a:lnTo>
                  <a:lnTo>
                    <a:pt x="462" y="812"/>
                  </a:lnTo>
                  <a:lnTo>
                    <a:pt x="461" y="812"/>
                  </a:lnTo>
                  <a:lnTo>
                    <a:pt x="459" y="812"/>
                  </a:lnTo>
                  <a:lnTo>
                    <a:pt x="459" y="814"/>
                  </a:lnTo>
                  <a:lnTo>
                    <a:pt x="458" y="814"/>
                  </a:lnTo>
                  <a:lnTo>
                    <a:pt x="456" y="814"/>
                  </a:lnTo>
                  <a:lnTo>
                    <a:pt x="455" y="815"/>
                  </a:lnTo>
                  <a:lnTo>
                    <a:pt x="453" y="815"/>
                  </a:lnTo>
                  <a:lnTo>
                    <a:pt x="453" y="817"/>
                  </a:lnTo>
                  <a:lnTo>
                    <a:pt x="452" y="817"/>
                  </a:lnTo>
                  <a:lnTo>
                    <a:pt x="450" y="818"/>
                  </a:lnTo>
                  <a:lnTo>
                    <a:pt x="449" y="820"/>
                  </a:lnTo>
                  <a:lnTo>
                    <a:pt x="449" y="821"/>
                  </a:lnTo>
                  <a:lnTo>
                    <a:pt x="447" y="821"/>
                  </a:lnTo>
                  <a:lnTo>
                    <a:pt x="447" y="823"/>
                  </a:lnTo>
                  <a:lnTo>
                    <a:pt x="446" y="823"/>
                  </a:lnTo>
                  <a:lnTo>
                    <a:pt x="446" y="824"/>
                  </a:lnTo>
                  <a:lnTo>
                    <a:pt x="446" y="826"/>
                  </a:lnTo>
                  <a:lnTo>
                    <a:pt x="444" y="826"/>
                  </a:lnTo>
                  <a:lnTo>
                    <a:pt x="444" y="827"/>
                  </a:lnTo>
                  <a:lnTo>
                    <a:pt x="444" y="828"/>
                  </a:lnTo>
                  <a:lnTo>
                    <a:pt x="444" y="830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3" y="834"/>
                  </a:lnTo>
                  <a:lnTo>
                    <a:pt x="443" y="836"/>
                  </a:lnTo>
                  <a:lnTo>
                    <a:pt x="443" y="837"/>
                  </a:lnTo>
                  <a:lnTo>
                    <a:pt x="443" y="839"/>
                  </a:lnTo>
                  <a:lnTo>
                    <a:pt x="443" y="840"/>
                  </a:lnTo>
                  <a:lnTo>
                    <a:pt x="443" y="842"/>
                  </a:lnTo>
                  <a:lnTo>
                    <a:pt x="443" y="843"/>
                  </a:lnTo>
                  <a:lnTo>
                    <a:pt x="443" y="845"/>
                  </a:lnTo>
                  <a:lnTo>
                    <a:pt x="443" y="846"/>
                  </a:lnTo>
                  <a:lnTo>
                    <a:pt x="443" y="848"/>
                  </a:lnTo>
                  <a:lnTo>
                    <a:pt x="443" y="849"/>
                  </a:lnTo>
                  <a:lnTo>
                    <a:pt x="443" y="850"/>
                  </a:lnTo>
                  <a:lnTo>
                    <a:pt x="443" y="852"/>
                  </a:lnTo>
                  <a:lnTo>
                    <a:pt x="442" y="853"/>
                  </a:lnTo>
                  <a:lnTo>
                    <a:pt x="442" y="855"/>
                  </a:lnTo>
                  <a:lnTo>
                    <a:pt x="442" y="856"/>
                  </a:lnTo>
                  <a:lnTo>
                    <a:pt x="442" y="858"/>
                  </a:lnTo>
                  <a:lnTo>
                    <a:pt x="442" y="859"/>
                  </a:lnTo>
                  <a:lnTo>
                    <a:pt x="442" y="861"/>
                  </a:lnTo>
                  <a:lnTo>
                    <a:pt x="442" y="862"/>
                  </a:lnTo>
                  <a:lnTo>
                    <a:pt x="440" y="864"/>
                  </a:lnTo>
                  <a:lnTo>
                    <a:pt x="440" y="865"/>
                  </a:lnTo>
                  <a:lnTo>
                    <a:pt x="440" y="867"/>
                  </a:lnTo>
                  <a:lnTo>
                    <a:pt x="440" y="868"/>
                  </a:lnTo>
                  <a:lnTo>
                    <a:pt x="439" y="868"/>
                  </a:lnTo>
                  <a:lnTo>
                    <a:pt x="439" y="870"/>
                  </a:lnTo>
                  <a:lnTo>
                    <a:pt x="439" y="871"/>
                  </a:lnTo>
                  <a:lnTo>
                    <a:pt x="439" y="873"/>
                  </a:lnTo>
                  <a:lnTo>
                    <a:pt x="437" y="873"/>
                  </a:lnTo>
                  <a:lnTo>
                    <a:pt x="437" y="874"/>
                  </a:lnTo>
                  <a:lnTo>
                    <a:pt x="436" y="875"/>
                  </a:lnTo>
                  <a:lnTo>
                    <a:pt x="436" y="877"/>
                  </a:lnTo>
                  <a:lnTo>
                    <a:pt x="434" y="877"/>
                  </a:lnTo>
                  <a:lnTo>
                    <a:pt x="434" y="878"/>
                  </a:lnTo>
                  <a:lnTo>
                    <a:pt x="433" y="878"/>
                  </a:lnTo>
                  <a:lnTo>
                    <a:pt x="431" y="880"/>
                  </a:lnTo>
                  <a:lnTo>
                    <a:pt x="431" y="881"/>
                  </a:lnTo>
                  <a:lnTo>
                    <a:pt x="430" y="881"/>
                  </a:lnTo>
                  <a:lnTo>
                    <a:pt x="430" y="883"/>
                  </a:lnTo>
                  <a:lnTo>
                    <a:pt x="428" y="883"/>
                  </a:lnTo>
                  <a:lnTo>
                    <a:pt x="427" y="884"/>
                  </a:lnTo>
                  <a:lnTo>
                    <a:pt x="425" y="884"/>
                  </a:lnTo>
                  <a:lnTo>
                    <a:pt x="425" y="886"/>
                  </a:lnTo>
                  <a:lnTo>
                    <a:pt x="424" y="886"/>
                  </a:lnTo>
                  <a:lnTo>
                    <a:pt x="422" y="887"/>
                  </a:lnTo>
                  <a:lnTo>
                    <a:pt x="421" y="887"/>
                  </a:lnTo>
                  <a:lnTo>
                    <a:pt x="420" y="889"/>
                  </a:lnTo>
                  <a:lnTo>
                    <a:pt x="418" y="889"/>
                  </a:lnTo>
                  <a:lnTo>
                    <a:pt x="418" y="890"/>
                  </a:lnTo>
                  <a:lnTo>
                    <a:pt x="417" y="890"/>
                  </a:lnTo>
                  <a:lnTo>
                    <a:pt x="414" y="892"/>
                  </a:lnTo>
                  <a:lnTo>
                    <a:pt x="412" y="892"/>
                  </a:lnTo>
                  <a:lnTo>
                    <a:pt x="411" y="892"/>
                  </a:lnTo>
                  <a:lnTo>
                    <a:pt x="411" y="893"/>
                  </a:lnTo>
                  <a:lnTo>
                    <a:pt x="409" y="893"/>
                  </a:lnTo>
                  <a:lnTo>
                    <a:pt x="408" y="893"/>
                  </a:lnTo>
                  <a:lnTo>
                    <a:pt x="406" y="893"/>
                  </a:lnTo>
                  <a:lnTo>
                    <a:pt x="406" y="895"/>
                  </a:lnTo>
                  <a:lnTo>
                    <a:pt x="405" y="895"/>
                  </a:lnTo>
                  <a:lnTo>
                    <a:pt x="403" y="895"/>
                  </a:lnTo>
                  <a:lnTo>
                    <a:pt x="402" y="895"/>
                  </a:lnTo>
                  <a:lnTo>
                    <a:pt x="402" y="896"/>
                  </a:lnTo>
                  <a:lnTo>
                    <a:pt x="400" y="896"/>
                  </a:lnTo>
                  <a:lnTo>
                    <a:pt x="399" y="896"/>
                  </a:lnTo>
                  <a:lnTo>
                    <a:pt x="399" y="897"/>
                  </a:lnTo>
                  <a:lnTo>
                    <a:pt x="397" y="897"/>
                  </a:lnTo>
                  <a:lnTo>
                    <a:pt x="397" y="899"/>
                  </a:lnTo>
                  <a:lnTo>
                    <a:pt x="396" y="899"/>
                  </a:lnTo>
                  <a:lnTo>
                    <a:pt x="395" y="899"/>
                  </a:lnTo>
                  <a:lnTo>
                    <a:pt x="393" y="900"/>
                  </a:lnTo>
                  <a:lnTo>
                    <a:pt x="392" y="902"/>
                  </a:lnTo>
                  <a:lnTo>
                    <a:pt x="390" y="903"/>
                  </a:lnTo>
                  <a:lnTo>
                    <a:pt x="389" y="903"/>
                  </a:lnTo>
                  <a:lnTo>
                    <a:pt x="389" y="905"/>
                  </a:lnTo>
                  <a:lnTo>
                    <a:pt x="387" y="905"/>
                  </a:lnTo>
                  <a:lnTo>
                    <a:pt x="386" y="906"/>
                  </a:lnTo>
                  <a:lnTo>
                    <a:pt x="384" y="906"/>
                  </a:lnTo>
                  <a:lnTo>
                    <a:pt x="384" y="908"/>
                  </a:lnTo>
                  <a:lnTo>
                    <a:pt x="383" y="908"/>
                  </a:lnTo>
                  <a:lnTo>
                    <a:pt x="383" y="909"/>
                  </a:lnTo>
                  <a:lnTo>
                    <a:pt x="381" y="909"/>
                  </a:lnTo>
                  <a:lnTo>
                    <a:pt x="381" y="911"/>
                  </a:lnTo>
                  <a:lnTo>
                    <a:pt x="380" y="911"/>
                  </a:lnTo>
                  <a:lnTo>
                    <a:pt x="380" y="912"/>
                  </a:lnTo>
                  <a:lnTo>
                    <a:pt x="378" y="912"/>
                  </a:lnTo>
                  <a:lnTo>
                    <a:pt x="378" y="914"/>
                  </a:lnTo>
                  <a:lnTo>
                    <a:pt x="377" y="914"/>
                  </a:lnTo>
                  <a:lnTo>
                    <a:pt x="377" y="915"/>
                  </a:lnTo>
                  <a:lnTo>
                    <a:pt x="375" y="915"/>
                  </a:lnTo>
                  <a:lnTo>
                    <a:pt x="375" y="917"/>
                  </a:lnTo>
                  <a:lnTo>
                    <a:pt x="374" y="917"/>
                  </a:lnTo>
                  <a:lnTo>
                    <a:pt x="373" y="918"/>
                  </a:lnTo>
                  <a:lnTo>
                    <a:pt x="373" y="919"/>
                  </a:lnTo>
                  <a:lnTo>
                    <a:pt x="371" y="921"/>
                  </a:lnTo>
                  <a:lnTo>
                    <a:pt x="370" y="921"/>
                  </a:lnTo>
                  <a:lnTo>
                    <a:pt x="370" y="922"/>
                  </a:lnTo>
                  <a:lnTo>
                    <a:pt x="368" y="924"/>
                  </a:lnTo>
                  <a:lnTo>
                    <a:pt x="367" y="925"/>
                  </a:lnTo>
                  <a:lnTo>
                    <a:pt x="367" y="927"/>
                  </a:lnTo>
                  <a:lnTo>
                    <a:pt x="365" y="927"/>
                  </a:lnTo>
                  <a:lnTo>
                    <a:pt x="364" y="928"/>
                  </a:lnTo>
                  <a:lnTo>
                    <a:pt x="364" y="930"/>
                  </a:lnTo>
                  <a:lnTo>
                    <a:pt x="364" y="931"/>
                  </a:lnTo>
                  <a:lnTo>
                    <a:pt x="362" y="931"/>
                  </a:lnTo>
                  <a:lnTo>
                    <a:pt x="362" y="933"/>
                  </a:lnTo>
                  <a:lnTo>
                    <a:pt x="361" y="934"/>
                  </a:lnTo>
                  <a:lnTo>
                    <a:pt x="361" y="936"/>
                  </a:lnTo>
                  <a:lnTo>
                    <a:pt x="359" y="937"/>
                  </a:lnTo>
                  <a:lnTo>
                    <a:pt x="359" y="939"/>
                  </a:lnTo>
                  <a:lnTo>
                    <a:pt x="359" y="940"/>
                  </a:lnTo>
                  <a:lnTo>
                    <a:pt x="355" y="953"/>
                  </a:lnTo>
                  <a:lnTo>
                    <a:pt x="339" y="996"/>
                  </a:lnTo>
                  <a:lnTo>
                    <a:pt x="336" y="994"/>
                  </a:lnTo>
                  <a:lnTo>
                    <a:pt x="336" y="993"/>
                  </a:lnTo>
                  <a:lnTo>
                    <a:pt x="318" y="981"/>
                  </a:lnTo>
                  <a:lnTo>
                    <a:pt x="308" y="972"/>
                  </a:lnTo>
                  <a:lnTo>
                    <a:pt x="306" y="971"/>
                  </a:lnTo>
                  <a:lnTo>
                    <a:pt x="302" y="969"/>
                  </a:lnTo>
                  <a:lnTo>
                    <a:pt x="279" y="953"/>
                  </a:lnTo>
                  <a:lnTo>
                    <a:pt x="279" y="944"/>
                  </a:lnTo>
                  <a:lnTo>
                    <a:pt x="279" y="940"/>
                  </a:lnTo>
                  <a:lnTo>
                    <a:pt x="279" y="933"/>
                  </a:lnTo>
                  <a:lnTo>
                    <a:pt x="279" y="914"/>
                  </a:lnTo>
                  <a:lnTo>
                    <a:pt x="277" y="914"/>
                  </a:lnTo>
                  <a:lnTo>
                    <a:pt x="277" y="915"/>
                  </a:lnTo>
                  <a:lnTo>
                    <a:pt x="276" y="915"/>
                  </a:lnTo>
                  <a:lnTo>
                    <a:pt x="274" y="915"/>
                  </a:lnTo>
                  <a:lnTo>
                    <a:pt x="274" y="917"/>
                  </a:lnTo>
                  <a:lnTo>
                    <a:pt x="273" y="917"/>
                  </a:lnTo>
                  <a:lnTo>
                    <a:pt x="271" y="917"/>
                  </a:lnTo>
                  <a:lnTo>
                    <a:pt x="270" y="917"/>
                  </a:lnTo>
                  <a:lnTo>
                    <a:pt x="268" y="917"/>
                  </a:lnTo>
                  <a:lnTo>
                    <a:pt x="268" y="918"/>
                  </a:lnTo>
                  <a:lnTo>
                    <a:pt x="267" y="918"/>
                  </a:lnTo>
                  <a:lnTo>
                    <a:pt x="265" y="918"/>
                  </a:lnTo>
                  <a:lnTo>
                    <a:pt x="265" y="919"/>
                  </a:lnTo>
                  <a:lnTo>
                    <a:pt x="264" y="919"/>
                  </a:lnTo>
                  <a:lnTo>
                    <a:pt x="262" y="919"/>
                  </a:lnTo>
                  <a:lnTo>
                    <a:pt x="261" y="919"/>
                  </a:lnTo>
                  <a:lnTo>
                    <a:pt x="259" y="919"/>
                  </a:lnTo>
                  <a:lnTo>
                    <a:pt x="259" y="921"/>
                  </a:lnTo>
                  <a:lnTo>
                    <a:pt x="258" y="921"/>
                  </a:lnTo>
                  <a:lnTo>
                    <a:pt x="258" y="922"/>
                  </a:lnTo>
                  <a:lnTo>
                    <a:pt x="257" y="922"/>
                  </a:lnTo>
                  <a:lnTo>
                    <a:pt x="255" y="922"/>
                  </a:lnTo>
                  <a:lnTo>
                    <a:pt x="255" y="924"/>
                  </a:lnTo>
                  <a:lnTo>
                    <a:pt x="254" y="922"/>
                  </a:lnTo>
                  <a:lnTo>
                    <a:pt x="254" y="924"/>
                  </a:lnTo>
                  <a:lnTo>
                    <a:pt x="254" y="922"/>
                  </a:lnTo>
                  <a:lnTo>
                    <a:pt x="252" y="922"/>
                  </a:lnTo>
                  <a:lnTo>
                    <a:pt x="252" y="921"/>
                  </a:lnTo>
                  <a:lnTo>
                    <a:pt x="251" y="921"/>
                  </a:lnTo>
                  <a:lnTo>
                    <a:pt x="251" y="922"/>
                  </a:lnTo>
                  <a:lnTo>
                    <a:pt x="251" y="921"/>
                  </a:lnTo>
                  <a:lnTo>
                    <a:pt x="249" y="921"/>
                  </a:lnTo>
                  <a:lnTo>
                    <a:pt x="249" y="922"/>
                  </a:lnTo>
                  <a:lnTo>
                    <a:pt x="248" y="922"/>
                  </a:lnTo>
                  <a:lnTo>
                    <a:pt x="248" y="921"/>
                  </a:lnTo>
                  <a:lnTo>
                    <a:pt x="246" y="921"/>
                  </a:lnTo>
                  <a:lnTo>
                    <a:pt x="246" y="919"/>
                  </a:lnTo>
                  <a:lnTo>
                    <a:pt x="246" y="921"/>
                  </a:lnTo>
                  <a:lnTo>
                    <a:pt x="245" y="919"/>
                  </a:lnTo>
                  <a:lnTo>
                    <a:pt x="245" y="921"/>
                  </a:lnTo>
                  <a:lnTo>
                    <a:pt x="243" y="921"/>
                  </a:lnTo>
                  <a:lnTo>
                    <a:pt x="243" y="919"/>
                  </a:lnTo>
                  <a:lnTo>
                    <a:pt x="242" y="919"/>
                  </a:lnTo>
                  <a:lnTo>
                    <a:pt x="240" y="919"/>
                  </a:lnTo>
                  <a:lnTo>
                    <a:pt x="240" y="921"/>
                  </a:lnTo>
                  <a:lnTo>
                    <a:pt x="239" y="922"/>
                  </a:lnTo>
                  <a:lnTo>
                    <a:pt x="239" y="924"/>
                  </a:lnTo>
                  <a:lnTo>
                    <a:pt x="202" y="899"/>
                  </a:lnTo>
                  <a:lnTo>
                    <a:pt x="202" y="897"/>
                  </a:lnTo>
                  <a:lnTo>
                    <a:pt x="201" y="897"/>
                  </a:lnTo>
                  <a:lnTo>
                    <a:pt x="201" y="896"/>
                  </a:lnTo>
                  <a:lnTo>
                    <a:pt x="199" y="896"/>
                  </a:lnTo>
                  <a:lnTo>
                    <a:pt x="199" y="895"/>
                  </a:lnTo>
                  <a:lnTo>
                    <a:pt x="199" y="893"/>
                  </a:lnTo>
                  <a:lnTo>
                    <a:pt x="199" y="892"/>
                  </a:lnTo>
                  <a:lnTo>
                    <a:pt x="198" y="892"/>
                  </a:lnTo>
                  <a:lnTo>
                    <a:pt x="198" y="890"/>
                  </a:lnTo>
                  <a:lnTo>
                    <a:pt x="198" y="889"/>
                  </a:lnTo>
                  <a:lnTo>
                    <a:pt x="196" y="887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199" y="884"/>
                  </a:lnTo>
                  <a:lnTo>
                    <a:pt x="199" y="883"/>
                  </a:lnTo>
                  <a:lnTo>
                    <a:pt x="198" y="881"/>
                  </a:lnTo>
                  <a:lnTo>
                    <a:pt x="196" y="880"/>
                  </a:lnTo>
                  <a:lnTo>
                    <a:pt x="195" y="880"/>
                  </a:lnTo>
                  <a:lnTo>
                    <a:pt x="195" y="878"/>
                  </a:lnTo>
                  <a:lnTo>
                    <a:pt x="193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5"/>
                  </a:lnTo>
                  <a:lnTo>
                    <a:pt x="189" y="875"/>
                  </a:lnTo>
                  <a:lnTo>
                    <a:pt x="189" y="874"/>
                  </a:lnTo>
                  <a:lnTo>
                    <a:pt x="188" y="874"/>
                  </a:lnTo>
                  <a:lnTo>
                    <a:pt x="186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70"/>
                  </a:lnTo>
                  <a:lnTo>
                    <a:pt x="182" y="870"/>
                  </a:lnTo>
                  <a:lnTo>
                    <a:pt x="182" y="868"/>
                  </a:lnTo>
                  <a:lnTo>
                    <a:pt x="180" y="868"/>
                  </a:lnTo>
                  <a:lnTo>
                    <a:pt x="179" y="867"/>
                  </a:lnTo>
                  <a:lnTo>
                    <a:pt x="177" y="867"/>
                  </a:lnTo>
                  <a:lnTo>
                    <a:pt x="176" y="865"/>
                  </a:lnTo>
                  <a:lnTo>
                    <a:pt x="176" y="864"/>
                  </a:lnTo>
                  <a:lnTo>
                    <a:pt x="174" y="864"/>
                  </a:lnTo>
                  <a:lnTo>
                    <a:pt x="173" y="862"/>
                  </a:lnTo>
                  <a:lnTo>
                    <a:pt x="173" y="861"/>
                  </a:lnTo>
                  <a:lnTo>
                    <a:pt x="173" y="859"/>
                  </a:lnTo>
                  <a:lnTo>
                    <a:pt x="171" y="859"/>
                  </a:lnTo>
                  <a:lnTo>
                    <a:pt x="171" y="858"/>
                  </a:lnTo>
                  <a:lnTo>
                    <a:pt x="171" y="859"/>
                  </a:lnTo>
                  <a:lnTo>
                    <a:pt x="170" y="859"/>
                  </a:lnTo>
                  <a:lnTo>
                    <a:pt x="170" y="858"/>
                  </a:lnTo>
                  <a:lnTo>
                    <a:pt x="168" y="858"/>
                  </a:lnTo>
                  <a:lnTo>
                    <a:pt x="168" y="859"/>
                  </a:lnTo>
                  <a:lnTo>
                    <a:pt x="168" y="858"/>
                  </a:lnTo>
                  <a:lnTo>
                    <a:pt x="168" y="856"/>
                  </a:lnTo>
                  <a:lnTo>
                    <a:pt x="167" y="856"/>
                  </a:lnTo>
                  <a:lnTo>
                    <a:pt x="166" y="856"/>
                  </a:lnTo>
                  <a:lnTo>
                    <a:pt x="164" y="856"/>
                  </a:lnTo>
                  <a:lnTo>
                    <a:pt x="163" y="856"/>
                  </a:lnTo>
                  <a:lnTo>
                    <a:pt x="163" y="855"/>
                  </a:lnTo>
                  <a:lnTo>
                    <a:pt x="163" y="853"/>
                  </a:lnTo>
                  <a:lnTo>
                    <a:pt x="163" y="852"/>
                  </a:lnTo>
                  <a:lnTo>
                    <a:pt x="163" y="850"/>
                  </a:lnTo>
                  <a:lnTo>
                    <a:pt x="161" y="850"/>
                  </a:lnTo>
                  <a:lnTo>
                    <a:pt x="161" y="849"/>
                  </a:lnTo>
                  <a:lnTo>
                    <a:pt x="160" y="849"/>
                  </a:lnTo>
                  <a:lnTo>
                    <a:pt x="158" y="850"/>
                  </a:lnTo>
                  <a:lnTo>
                    <a:pt x="157" y="850"/>
                  </a:lnTo>
                  <a:lnTo>
                    <a:pt x="155" y="849"/>
                  </a:lnTo>
                  <a:lnTo>
                    <a:pt x="154" y="849"/>
                  </a:lnTo>
                  <a:lnTo>
                    <a:pt x="154" y="848"/>
                  </a:lnTo>
                  <a:lnTo>
                    <a:pt x="152" y="848"/>
                  </a:lnTo>
                  <a:lnTo>
                    <a:pt x="152" y="846"/>
                  </a:lnTo>
                  <a:lnTo>
                    <a:pt x="151" y="846"/>
                  </a:lnTo>
                  <a:lnTo>
                    <a:pt x="149" y="846"/>
                  </a:lnTo>
                  <a:lnTo>
                    <a:pt x="146" y="843"/>
                  </a:lnTo>
                  <a:lnTo>
                    <a:pt x="133" y="842"/>
                  </a:lnTo>
                  <a:lnTo>
                    <a:pt x="120" y="849"/>
                  </a:lnTo>
                  <a:lnTo>
                    <a:pt x="111" y="873"/>
                  </a:lnTo>
                  <a:lnTo>
                    <a:pt x="104" y="884"/>
                  </a:lnTo>
                  <a:lnTo>
                    <a:pt x="91" y="887"/>
                  </a:lnTo>
                  <a:lnTo>
                    <a:pt x="91" y="886"/>
                  </a:lnTo>
                  <a:lnTo>
                    <a:pt x="89" y="886"/>
                  </a:lnTo>
                  <a:lnTo>
                    <a:pt x="88" y="886"/>
                  </a:lnTo>
                  <a:lnTo>
                    <a:pt x="86" y="886"/>
                  </a:lnTo>
                  <a:lnTo>
                    <a:pt x="85" y="886"/>
                  </a:lnTo>
                  <a:lnTo>
                    <a:pt x="83" y="886"/>
                  </a:lnTo>
                  <a:lnTo>
                    <a:pt x="83" y="884"/>
                  </a:lnTo>
                  <a:lnTo>
                    <a:pt x="83" y="883"/>
                  </a:lnTo>
                  <a:lnTo>
                    <a:pt x="83" y="881"/>
                  </a:lnTo>
                  <a:lnTo>
                    <a:pt x="83" y="880"/>
                  </a:lnTo>
                  <a:lnTo>
                    <a:pt x="82" y="880"/>
                  </a:lnTo>
                  <a:lnTo>
                    <a:pt x="82" y="878"/>
                  </a:lnTo>
                  <a:lnTo>
                    <a:pt x="80" y="877"/>
                  </a:lnTo>
                  <a:lnTo>
                    <a:pt x="80" y="875"/>
                  </a:lnTo>
                  <a:lnTo>
                    <a:pt x="80" y="874"/>
                  </a:lnTo>
                  <a:lnTo>
                    <a:pt x="80" y="873"/>
                  </a:lnTo>
                  <a:lnTo>
                    <a:pt x="80" y="871"/>
                  </a:lnTo>
                  <a:lnTo>
                    <a:pt x="79" y="871"/>
                  </a:lnTo>
                  <a:lnTo>
                    <a:pt x="79" y="870"/>
                  </a:lnTo>
                  <a:lnTo>
                    <a:pt x="79" y="868"/>
                  </a:lnTo>
                  <a:lnTo>
                    <a:pt x="77" y="868"/>
                  </a:lnTo>
                  <a:lnTo>
                    <a:pt x="76" y="868"/>
                  </a:lnTo>
                  <a:lnTo>
                    <a:pt x="75" y="868"/>
                  </a:lnTo>
                  <a:lnTo>
                    <a:pt x="75" y="867"/>
                  </a:lnTo>
                  <a:lnTo>
                    <a:pt x="75" y="865"/>
                  </a:lnTo>
                  <a:lnTo>
                    <a:pt x="75" y="864"/>
                  </a:lnTo>
                  <a:lnTo>
                    <a:pt x="73" y="864"/>
                  </a:lnTo>
                  <a:lnTo>
                    <a:pt x="72" y="864"/>
                  </a:lnTo>
                  <a:lnTo>
                    <a:pt x="70" y="864"/>
                  </a:lnTo>
                  <a:lnTo>
                    <a:pt x="69" y="864"/>
                  </a:lnTo>
                  <a:lnTo>
                    <a:pt x="69" y="862"/>
                  </a:lnTo>
                  <a:lnTo>
                    <a:pt x="67" y="862"/>
                  </a:lnTo>
                  <a:lnTo>
                    <a:pt x="67" y="861"/>
                  </a:lnTo>
                  <a:lnTo>
                    <a:pt x="66" y="859"/>
                  </a:lnTo>
                  <a:lnTo>
                    <a:pt x="64" y="859"/>
                  </a:lnTo>
                  <a:lnTo>
                    <a:pt x="64" y="858"/>
                  </a:lnTo>
                  <a:lnTo>
                    <a:pt x="63" y="858"/>
                  </a:lnTo>
                  <a:lnTo>
                    <a:pt x="63" y="856"/>
                  </a:lnTo>
                  <a:lnTo>
                    <a:pt x="63" y="855"/>
                  </a:lnTo>
                  <a:lnTo>
                    <a:pt x="63" y="853"/>
                  </a:lnTo>
                  <a:lnTo>
                    <a:pt x="61" y="853"/>
                  </a:lnTo>
                  <a:lnTo>
                    <a:pt x="61" y="852"/>
                  </a:lnTo>
                  <a:lnTo>
                    <a:pt x="63" y="852"/>
                  </a:lnTo>
                  <a:lnTo>
                    <a:pt x="63" y="850"/>
                  </a:lnTo>
                  <a:lnTo>
                    <a:pt x="61" y="850"/>
                  </a:lnTo>
                  <a:lnTo>
                    <a:pt x="61" y="849"/>
                  </a:lnTo>
                  <a:lnTo>
                    <a:pt x="60" y="849"/>
                  </a:lnTo>
                  <a:lnTo>
                    <a:pt x="60" y="848"/>
                  </a:lnTo>
                  <a:lnTo>
                    <a:pt x="58" y="848"/>
                  </a:lnTo>
                  <a:lnTo>
                    <a:pt x="58" y="846"/>
                  </a:lnTo>
                  <a:lnTo>
                    <a:pt x="58" y="845"/>
                  </a:lnTo>
                  <a:lnTo>
                    <a:pt x="58" y="843"/>
                  </a:lnTo>
                  <a:lnTo>
                    <a:pt x="58" y="842"/>
                  </a:lnTo>
                  <a:lnTo>
                    <a:pt x="57" y="842"/>
                  </a:lnTo>
                  <a:lnTo>
                    <a:pt x="57" y="840"/>
                  </a:lnTo>
                  <a:lnTo>
                    <a:pt x="55" y="840"/>
                  </a:lnTo>
                  <a:lnTo>
                    <a:pt x="54" y="839"/>
                  </a:lnTo>
                  <a:lnTo>
                    <a:pt x="55" y="839"/>
                  </a:lnTo>
                  <a:lnTo>
                    <a:pt x="55" y="837"/>
                  </a:lnTo>
                  <a:lnTo>
                    <a:pt x="55" y="836"/>
                  </a:lnTo>
                  <a:lnTo>
                    <a:pt x="55" y="834"/>
                  </a:lnTo>
                  <a:lnTo>
                    <a:pt x="55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2" y="833"/>
                  </a:lnTo>
                  <a:lnTo>
                    <a:pt x="52" y="834"/>
                  </a:lnTo>
                  <a:lnTo>
                    <a:pt x="51" y="834"/>
                  </a:lnTo>
                  <a:lnTo>
                    <a:pt x="50" y="834"/>
                  </a:lnTo>
                  <a:lnTo>
                    <a:pt x="50" y="836"/>
                  </a:lnTo>
                  <a:lnTo>
                    <a:pt x="48" y="836"/>
                  </a:lnTo>
                  <a:lnTo>
                    <a:pt x="48" y="834"/>
                  </a:lnTo>
                  <a:lnTo>
                    <a:pt x="48" y="836"/>
                  </a:lnTo>
                  <a:lnTo>
                    <a:pt x="47" y="836"/>
                  </a:lnTo>
                  <a:lnTo>
                    <a:pt x="45" y="834"/>
                  </a:lnTo>
                  <a:lnTo>
                    <a:pt x="44" y="834"/>
                  </a:lnTo>
                  <a:lnTo>
                    <a:pt x="42" y="834"/>
                  </a:lnTo>
                  <a:lnTo>
                    <a:pt x="41" y="834"/>
                  </a:lnTo>
                  <a:lnTo>
                    <a:pt x="39" y="834"/>
                  </a:lnTo>
                  <a:lnTo>
                    <a:pt x="38" y="834"/>
                  </a:lnTo>
                  <a:lnTo>
                    <a:pt x="36" y="834"/>
                  </a:lnTo>
                  <a:lnTo>
                    <a:pt x="35" y="833"/>
                  </a:lnTo>
                  <a:lnTo>
                    <a:pt x="33" y="833"/>
                  </a:lnTo>
                  <a:lnTo>
                    <a:pt x="32" y="833"/>
                  </a:lnTo>
                  <a:lnTo>
                    <a:pt x="32" y="831"/>
                  </a:lnTo>
                  <a:lnTo>
                    <a:pt x="30" y="831"/>
                  </a:lnTo>
                  <a:lnTo>
                    <a:pt x="30" y="830"/>
                  </a:lnTo>
                  <a:lnTo>
                    <a:pt x="29" y="830"/>
                  </a:lnTo>
                  <a:lnTo>
                    <a:pt x="29" y="828"/>
                  </a:lnTo>
                  <a:lnTo>
                    <a:pt x="28" y="828"/>
                  </a:lnTo>
                  <a:lnTo>
                    <a:pt x="26" y="828"/>
                  </a:lnTo>
                  <a:lnTo>
                    <a:pt x="25" y="828"/>
                  </a:lnTo>
                  <a:lnTo>
                    <a:pt x="23" y="828"/>
                  </a:lnTo>
                  <a:lnTo>
                    <a:pt x="23" y="827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0" y="827"/>
                  </a:lnTo>
                  <a:lnTo>
                    <a:pt x="20" y="828"/>
                  </a:lnTo>
                  <a:lnTo>
                    <a:pt x="19" y="828"/>
                  </a:lnTo>
                  <a:lnTo>
                    <a:pt x="17" y="830"/>
                  </a:lnTo>
                  <a:lnTo>
                    <a:pt x="17" y="831"/>
                  </a:lnTo>
                  <a:lnTo>
                    <a:pt x="16" y="831"/>
                  </a:lnTo>
                  <a:lnTo>
                    <a:pt x="14" y="831"/>
                  </a:lnTo>
                  <a:lnTo>
                    <a:pt x="13" y="831"/>
                  </a:lnTo>
                  <a:lnTo>
                    <a:pt x="13" y="833"/>
                  </a:lnTo>
                  <a:lnTo>
                    <a:pt x="11" y="833"/>
                  </a:lnTo>
                  <a:lnTo>
                    <a:pt x="10" y="833"/>
                  </a:lnTo>
                  <a:lnTo>
                    <a:pt x="4" y="828"/>
                  </a:lnTo>
                  <a:lnTo>
                    <a:pt x="4" y="827"/>
                  </a:lnTo>
                  <a:lnTo>
                    <a:pt x="4" y="826"/>
                  </a:lnTo>
                  <a:lnTo>
                    <a:pt x="4" y="824"/>
                  </a:lnTo>
                  <a:lnTo>
                    <a:pt x="3" y="824"/>
                  </a:lnTo>
                  <a:lnTo>
                    <a:pt x="3" y="823"/>
                  </a:lnTo>
                  <a:lnTo>
                    <a:pt x="1" y="821"/>
                  </a:lnTo>
                  <a:lnTo>
                    <a:pt x="0" y="820"/>
                  </a:lnTo>
                  <a:lnTo>
                    <a:pt x="0" y="818"/>
                  </a:lnTo>
                  <a:lnTo>
                    <a:pt x="0" y="817"/>
                  </a:lnTo>
                  <a:lnTo>
                    <a:pt x="0" y="815"/>
                  </a:lnTo>
                  <a:lnTo>
                    <a:pt x="1" y="815"/>
                  </a:lnTo>
                  <a:lnTo>
                    <a:pt x="1" y="814"/>
                  </a:lnTo>
                  <a:lnTo>
                    <a:pt x="1" y="812"/>
                  </a:lnTo>
                  <a:lnTo>
                    <a:pt x="1" y="811"/>
                  </a:lnTo>
                  <a:lnTo>
                    <a:pt x="1" y="809"/>
                  </a:lnTo>
                  <a:lnTo>
                    <a:pt x="1" y="808"/>
                  </a:lnTo>
                  <a:lnTo>
                    <a:pt x="1" y="806"/>
                  </a:lnTo>
                  <a:lnTo>
                    <a:pt x="1" y="805"/>
                  </a:lnTo>
                  <a:lnTo>
                    <a:pt x="1" y="803"/>
                  </a:lnTo>
                  <a:lnTo>
                    <a:pt x="3" y="802"/>
                  </a:lnTo>
                  <a:lnTo>
                    <a:pt x="3" y="801"/>
                  </a:lnTo>
                  <a:lnTo>
                    <a:pt x="3" y="799"/>
                  </a:lnTo>
                  <a:lnTo>
                    <a:pt x="3" y="798"/>
                  </a:lnTo>
                  <a:lnTo>
                    <a:pt x="3" y="796"/>
                  </a:lnTo>
                  <a:lnTo>
                    <a:pt x="3" y="795"/>
                  </a:lnTo>
                  <a:lnTo>
                    <a:pt x="4" y="793"/>
                  </a:lnTo>
                  <a:lnTo>
                    <a:pt x="4" y="792"/>
                  </a:lnTo>
                  <a:lnTo>
                    <a:pt x="6" y="792"/>
                  </a:lnTo>
                  <a:lnTo>
                    <a:pt x="7" y="790"/>
                  </a:lnTo>
                  <a:lnTo>
                    <a:pt x="8" y="792"/>
                  </a:lnTo>
                  <a:lnTo>
                    <a:pt x="10" y="792"/>
                  </a:lnTo>
                  <a:lnTo>
                    <a:pt x="10" y="790"/>
                  </a:lnTo>
                  <a:lnTo>
                    <a:pt x="10" y="789"/>
                  </a:lnTo>
                  <a:lnTo>
                    <a:pt x="11" y="789"/>
                  </a:lnTo>
                  <a:lnTo>
                    <a:pt x="11" y="787"/>
                  </a:lnTo>
                  <a:lnTo>
                    <a:pt x="11" y="786"/>
                  </a:lnTo>
                  <a:lnTo>
                    <a:pt x="11" y="784"/>
                  </a:lnTo>
                  <a:lnTo>
                    <a:pt x="13" y="784"/>
                  </a:lnTo>
                  <a:lnTo>
                    <a:pt x="13" y="783"/>
                  </a:lnTo>
                  <a:lnTo>
                    <a:pt x="11" y="781"/>
                  </a:lnTo>
                  <a:lnTo>
                    <a:pt x="11" y="780"/>
                  </a:lnTo>
                  <a:lnTo>
                    <a:pt x="11" y="779"/>
                  </a:lnTo>
                  <a:lnTo>
                    <a:pt x="10" y="777"/>
                  </a:lnTo>
                  <a:lnTo>
                    <a:pt x="10" y="776"/>
                  </a:lnTo>
                  <a:lnTo>
                    <a:pt x="10" y="774"/>
                  </a:lnTo>
                  <a:lnTo>
                    <a:pt x="10" y="773"/>
                  </a:lnTo>
                  <a:lnTo>
                    <a:pt x="10" y="771"/>
                  </a:lnTo>
                  <a:lnTo>
                    <a:pt x="10" y="770"/>
                  </a:lnTo>
                  <a:lnTo>
                    <a:pt x="10" y="768"/>
                  </a:lnTo>
                  <a:lnTo>
                    <a:pt x="10" y="767"/>
                  </a:lnTo>
                  <a:lnTo>
                    <a:pt x="10" y="765"/>
                  </a:lnTo>
                  <a:lnTo>
                    <a:pt x="10" y="764"/>
                  </a:lnTo>
                  <a:lnTo>
                    <a:pt x="10" y="762"/>
                  </a:lnTo>
                  <a:lnTo>
                    <a:pt x="10" y="761"/>
                  </a:lnTo>
                  <a:lnTo>
                    <a:pt x="11" y="761"/>
                  </a:lnTo>
                  <a:lnTo>
                    <a:pt x="11" y="759"/>
                  </a:lnTo>
                  <a:lnTo>
                    <a:pt x="11" y="758"/>
                  </a:lnTo>
                  <a:lnTo>
                    <a:pt x="10" y="758"/>
                  </a:lnTo>
                  <a:lnTo>
                    <a:pt x="10" y="757"/>
                  </a:lnTo>
                  <a:lnTo>
                    <a:pt x="10" y="755"/>
                  </a:lnTo>
                  <a:lnTo>
                    <a:pt x="10" y="754"/>
                  </a:lnTo>
                  <a:lnTo>
                    <a:pt x="10" y="752"/>
                  </a:lnTo>
                  <a:lnTo>
                    <a:pt x="10" y="751"/>
                  </a:lnTo>
                  <a:lnTo>
                    <a:pt x="10" y="749"/>
                  </a:lnTo>
                  <a:lnTo>
                    <a:pt x="8" y="748"/>
                  </a:lnTo>
                  <a:lnTo>
                    <a:pt x="8" y="746"/>
                  </a:lnTo>
                  <a:lnTo>
                    <a:pt x="7" y="746"/>
                  </a:lnTo>
                  <a:lnTo>
                    <a:pt x="7" y="745"/>
                  </a:lnTo>
                  <a:lnTo>
                    <a:pt x="8" y="743"/>
                  </a:lnTo>
                  <a:lnTo>
                    <a:pt x="8" y="742"/>
                  </a:lnTo>
                  <a:lnTo>
                    <a:pt x="7" y="740"/>
                  </a:lnTo>
                  <a:lnTo>
                    <a:pt x="7" y="739"/>
                  </a:lnTo>
                  <a:lnTo>
                    <a:pt x="7" y="734"/>
                  </a:lnTo>
                  <a:lnTo>
                    <a:pt x="8" y="734"/>
                  </a:lnTo>
                  <a:lnTo>
                    <a:pt x="10" y="734"/>
                  </a:lnTo>
                  <a:lnTo>
                    <a:pt x="10" y="733"/>
                  </a:lnTo>
                  <a:lnTo>
                    <a:pt x="10" y="732"/>
                  </a:lnTo>
                  <a:lnTo>
                    <a:pt x="11" y="732"/>
                  </a:lnTo>
                  <a:lnTo>
                    <a:pt x="13" y="732"/>
                  </a:lnTo>
                  <a:lnTo>
                    <a:pt x="13" y="730"/>
                  </a:lnTo>
                  <a:lnTo>
                    <a:pt x="14" y="730"/>
                  </a:lnTo>
                  <a:lnTo>
                    <a:pt x="16" y="730"/>
                  </a:lnTo>
                  <a:lnTo>
                    <a:pt x="17" y="730"/>
                  </a:lnTo>
                  <a:lnTo>
                    <a:pt x="19" y="730"/>
                  </a:lnTo>
                  <a:lnTo>
                    <a:pt x="19" y="729"/>
                  </a:lnTo>
                  <a:lnTo>
                    <a:pt x="19" y="727"/>
                  </a:lnTo>
                  <a:lnTo>
                    <a:pt x="20" y="727"/>
                  </a:lnTo>
                  <a:lnTo>
                    <a:pt x="22" y="727"/>
                  </a:lnTo>
                  <a:lnTo>
                    <a:pt x="23" y="726"/>
                  </a:lnTo>
                  <a:lnTo>
                    <a:pt x="22" y="724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5"/>
                  </a:lnTo>
                  <a:lnTo>
                    <a:pt x="26" y="715"/>
                  </a:lnTo>
                  <a:lnTo>
                    <a:pt x="26" y="714"/>
                  </a:lnTo>
                  <a:lnTo>
                    <a:pt x="26" y="712"/>
                  </a:lnTo>
                  <a:lnTo>
                    <a:pt x="28" y="712"/>
                  </a:lnTo>
                  <a:lnTo>
                    <a:pt x="28" y="711"/>
                  </a:lnTo>
                  <a:lnTo>
                    <a:pt x="28" y="710"/>
                  </a:lnTo>
                  <a:lnTo>
                    <a:pt x="29" y="710"/>
                  </a:lnTo>
                  <a:lnTo>
                    <a:pt x="29" y="708"/>
                  </a:lnTo>
                  <a:lnTo>
                    <a:pt x="29" y="707"/>
                  </a:lnTo>
                  <a:lnTo>
                    <a:pt x="28" y="707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8" y="701"/>
                  </a:lnTo>
                  <a:lnTo>
                    <a:pt x="29" y="701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2" y="696"/>
                  </a:lnTo>
                  <a:lnTo>
                    <a:pt x="32" y="695"/>
                  </a:lnTo>
                  <a:lnTo>
                    <a:pt x="32" y="693"/>
                  </a:lnTo>
                  <a:lnTo>
                    <a:pt x="33" y="693"/>
                  </a:lnTo>
                  <a:lnTo>
                    <a:pt x="33" y="692"/>
                  </a:lnTo>
                  <a:lnTo>
                    <a:pt x="33" y="690"/>
                  </a:lnTo>
                  <a:lnTo>
                    <a:pt x="35" y="689"/>
                  </a:lnTo>
                  <a:lnTo>
                    <a:pt x="33" y="689"/>
                  </a:lnTo>
                  <a:lnTo>
                    <a:pt x="33" y="688"/>
                  </a:lnTo>
                  <a:lnTo>
                    <a:pt x="33" y="686"/>
                  </a:lnTo>
                  <a:lnTo>
                    <a:pt x="35" y="685"/>
                  </a:lnTo>
                  <a:lnTo>
                    <a:pt x="36" y="685"/>
                  </a:lnTo>
                  <a:lnTo>
                    <a:pt x="36" y="683"/>
                  </a:lnTo>
                  <a:lnTo>
                    <a:pt x="38" y="683"/>
                  </a:lnTo>
                  <a:lnTo>
                    <a:pt x="38" y="682"/>
                  </a:lnTo>
                  <a:lnTo>
                    <a:pt x="38" y="680"/>
                  </a:lnTo>
                  <a:lnTo>
                    <a:pt x="39" y="679"/>
                  </a:lnTo>
                  <a:lnTo>
                    <a:pt x="39" y="677"/>
                  </a:lnTo>
                  <a:lnTo>
                    <a:pt x="39" y="676"/>
                  </a:lnTo>
                  <a:lnTo>
                    <a:pt x="39" y="674"/>
                  </a:lnTo>
                  <a:lnTo>
                    <a:pt x="39" y="673"/>
                  </a:lnTo>
                  <a:lnTo>
                    <a:pt x="41" y="673"/>
                  </a:lnTo>
                  <a:lnTo>
                    <a:pt x="41" y="671"/>
                  </a:lnTo>
                  <a:lnTo>
                    <a:pt x="41" y="670"/>
                  </a:lnTo>
                  <a:lnTo>
                    <a:pt x="41" y="668"/>
                  </a:lnTo>
                  <a:lnTo>
                    <a:pt x="41" y="667"/>
                  </a:lnTo>
                  <a:lnTo>
                    <a:pt x="39" y="667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1" y="663"/>
                  </a:lnTo>
                  <a:lnTo>
                    <a:pt x="42" y="661"/>
                  </a:lnTo>
                  <a:lnTo>
                    <a:pt x="44" y="661"/>
                  </a:lnTo>
                  <a:lnTo>
                    <a:pt x="44" y="660"/>
                  </a:lnTo>
                  <a:lnTo>
                    <a:pt x="45" y="660"/>
                  </a:lnTo>
                  <a:lnTo>
                    <a:pt x="45" y="658"/>
                  </a:lnTo>
                  <a:lnTo>
                    <a:pt x="47" y="658"/>
                  </a:lnTo>
                  <a:lnTo>
                    <a:pt x="47" y="657"/>
                  </a:lnTo>
                  <a:lnTo>
                    <a:pt x="48" y="657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4"/>
                  </a:lnTo>
                  <a:lnTo>
                    <a:pt x="50" y="652"/>
                  </a:lnTo>
                  <a:lnTo>
                    <a:pt x="51" y="651"/>
                  </a:lnTo>
                  <a:lnTo>
                    <a:pt x="51" y="649"/>
                  </a:lnTo>
                  <a:lnTo>
                    <a:pt x="50" y="649"/>
                  </a:lnTo>
                  <a:lnTo>
                    <a:pt x="50" y="648"/>
                  </a:lnTo>
                  <a:lnTo>
                    <a:pt x="48" y="648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50" y="645"/>
                  </a:lnTo>
                  <a:lnTo>
                    <a:pt x="50" y="643"/>
                  </a:lnTo>
                  <a:lnTo>
                    <a:pt x="48" y="643"/>
                  </a:lnTo>
                  <a:lnTo>
                    <a:pt x="48" y="642"/>
                  </a:lnTo>
                  <a:lnTo>
                    <a:pt x="50" y="641"/>
                  </a:lnTo>
                  <a:lnTo>
                    <a:pt x="50" y="639"/>
                  </a:lnTo>
                  <a:lnTo>
                    <a:pt x="51" y="639"/>
                  </a:lnTo>
                  <a:lnTo>
                    <a:pt x="52" y="639"/>
                  </a:lnTo>
                  <a:lnTo>
                    <a:pt x="52" y="638"/>
                  </a:lnTo>
                  <a:lnTo>
                    <a:pt x="54" y="638"/>
                  </a:lnTo>
                  <a:lnTo>
                    <a:pt x="54" y="636"/>
                  </a:lnTo>
                  <a:lnTo>
                    <a:pt x="55" y="636"/>
                  </a:lnTo>
                  <a:lnTo>
                    <a:pt x="55" y="635"/>
                  </a:lnTo>
                  <a:lnTo>
                    <a:pt x="57" y="635"/>
                  </a:lnTo>
                  <a:lnTo>
                    <a:pt x="57" y="633"/>
                  </a:lnTo>
                  <a:lnTo>
                    <a:pt x="57" y="632"/>
                  </a:lnTo>
                  <a:lnTo>
                    <a:pt x="57" y="630"/>
                  </a:lnTo>
                  <a:lnTo>
                    <a:pt x="58" y="629"/>
                  </a:lnTo>
                  <a:lnTo>
                    <a:pt x="58" y="627"/>
                  </a:lnTo>
                  <a:lnTo>
                    <a:pt x="60" y="627"/>
                  </a:lnTo>
                  <a:lnTo>
                    <a:pt x="60" y="629"/>
                  </a:lnTo>
                  <a:lnTo>
                    <a:pt x="61" y="629"/>
                  </a:lnTo>
                  <a:lnTo>
                    <a:pt x="61" y="630"/>
                  </a:lnTo>
                  <a:lnTo>
                    <a:pt x="63" y="630"/>
                  </a:lnTo>
                  <a:lnTo>
                    <a:pt x="63" y="629"/>
                  </a:lnTo>
                  <a:lnTo>
                    <a:pt x="63" y="627"/>
                  </a:lnTo>
                  <a:lnTo>
                    <a:pt x="64" y="627"/>
                  </a:lnTo>
                  <a:lnTo>
                    <a:pt x="66" y="626"/>
                  </a:lnTo>
                  <a:lnTo>
                    <a:pt x="67" y="627"/>
                  </a:lnTo>
                  <a:lnTo>
                    <a:pt x="67" y="626"/>
                  </a:lnTo>
                  <a:lnTo>
                    <a:pt x="69" y="626"/>
                  </a:lnTo>
                  <a:lnTo>
                    <a:pt x="70" y="626"/>
                  </a:lnTo>
                  <a:lnTo>
                    <a:pt x="70" y="624"/>
                  </a:lnTo>
                  <a:lnTo>
                    <a:pt x="72" y="623"/>
                  </a:lnTo>
                  <a:lnTo>
                    <a:pt x="72" y="621"/>
                  </a:lnTo>
                  <a:lnTo>
                    <a:pt x="72" y="620"/>
                  </a:lnTo>
                  <a:lnTo>
                    <a:pt x="72" y="618"/>
                  </a:lnTo>
                  <a:lnTo>
                    <a:pt x="73" y="618"/>
                  </a:lnTo>
                  <a:lnTo>
                    <a:pt x="73" y="617"/>
                  </a:lnTo>
                  <a:lnTo>
                    <a:pt x="75" y="617"/>
                  </a:lnTo>
                  <a:lnTo>
                    <a:pt x="75" y="616"/>
                  </a:lnTo>
                  <a:lnTo>
                    <a:pt x="75" y="614"/>
                  </a:lnTo>
                  <a:lnTo>
                    <a:pt x="76" y="614"/>
                  </a:lnTo>
                  <a:lnTo>
                    <a:pt x="76" y="613"/>
                  </a:lnTo>
                  <a:lnTo>
                    <a:pt x="76" y="611"/>
                  </a:lnTo>
                  <a:lnTo>
                    <a:pt x="79" y="610"/>
                  </a:lnTo>
                  <a:lnTo>
                    <a:pt x="79" y="608"/>
                  </a:lnTo>
                  <a:lnTo>
                    <a:pt x="80" y="607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4"/>
                  </a:lnTo>
                  <a:lnTo>
                    <a:pt x="83" y="604"/>
                  </a:lnTo>
                  <a:lnTo>
                    <a:pt x="85" y="602"/>
                  </a:lnTo>
                  <a:lnTo>
                    <a:pt x="85" y="601"/>
                  </a:lnTo>
                  <a:lnTo>
                    <a:pt x="85" y="599"/>
                  </a:lnTo>
                  <a:lnTo>
                    <a:pt x="86" y="599"/>
                  </a:lnTo>
                  <a:lnTo>
                    <a:pt x="86" y="598"/>
                  </a:lnTo>
                  <a:lnTo>
                    <a:pt x="86" y="596"/>
                  </a:lnTo>
                  <a:lnTo>
                    <a:pt x="86" y="595"/>
                  </a:lnTo>
                  <a:lnTo>
                    <a:pt x="86" y="594"/>
                  </a:lnTo>
                  <a:lnTo>
                    <a:pt x="86" y="592"/>
                  </a:lnTo>
                  <a:lnTo>
                    <a:pt x="86" y="591"/>
                  </a:lnTo>
                  <a:lnTo>
                    <a:pt x="86" y="589"/>
                  </a:lnTo>
                  <a:lnTo>
                    <a:pt x="86" y="588"/>
                  </a:lnTo>
                  <a:lnTo>
                    <a:pt x="86" y="586"/>
                  </a:lnTo>
                  <a:lnTo>
                    <a:pt x="86" y="585"/>
                  </a:lnTo>
                  <a:lnTo>
                    <a:pt x="86" y="583"/>
                  </a:lnTo>
                  <a:lnTo>
                    <a:pt x="86" y="582"/>
                  </a:lnTo>
                  <a:lnTo>
                    <a:pt x="88" y="580"/>
                  </a:lnTo>
                  <a:lnTo>
                    <a:pt x="88" y="579"/>
                  </a:lnTo>
                  <a:lnTo>
                    <a:pt x="88" y="577"/>
                  </a:lnTo>
                  <a:lnTo>
                    <a:pt x="88" y="576"/>
                  </a:lnTo>
                  <a:lnTo>
                    <a:pt x="88" y="574"/>
                  </a:lnTo>
                  <a:lnTo>
                    <a:pt x="89" y="574"/>
                  </a:lnTo>
                  <a:lnTo>
                    <a:pt x="89" y="573"/>
                  </a:lnTo>
                  <a:lnTo>
                    <a:pt x="89" y="572"/>
                  </a:lnTo>
                  <a:lnTo>
                    <a:pt x="89" y="570"/>
                  </a:lnTo>
                  <a:lnTo>
                    <a:pt x="89" y="569"/>
                  </a:lnTo>
                  <a:lnTo>
                    <a:pt x="88" y="569"/>
                  </a:lnTo>
                  <a:lnTo>
                    <a:pt x="88" y="567"/>
                  </a:lnTo>
                  <a:lnTo>
                    <a:pt x="88" y="566"/>
                  </a:lnTo>
                  <a:lnTo>
                    <a:pt x="88" y="564"/>
                  </a:lnTo>
                  <a:lnTo>
                    <a:pt x="88" y="563"/>
                  </a:lnTo>
                  <a:lnTo>
                    <a:pt x="88" y="561"/>
                  </a:lnTo>
                  <a:lnTo>
                    <a:pt x="88" y="560"/>
                  </a:lnTo>
                  <a:lnTo>
                    <a:pt x="86" y="560"/>
                  </a:lnTo>
                  <a:lnTo>
                    <a:pt x="86" y="558"/>
                  </a:lnTo>
                  <a:lnTo>
                    <a:pt x="85" y="557"/>
                  </a:lnTo>
                  <a:lnTo>
                    <a:pt x="83" y="555"/>
                  </a:lnTo>
                  <a:lnTo>
                    <a:pt x="80" y="548"/>
                  </a:lnTo>
                  <a:lnTo>
                    <a:pt x="80" y="547"/>
                  </a:lnTo>
                  <a:lnTo>
                    <a:pt x="69" y="516"/>
                  </a:lnTo>
                  <a:lnTo>
                    <a:pt x="70" y="514"/>
                  </a:lnTo>
                  <a:lnTo>
                    <a:pt x="69" y="513"/>
                  </a:lnTo>
                  <a:lnTo>
                    <a:pt x="70" y="513"/>
                  </a:lnTo>
                  <a:lnTo>
                    <a:pt x="70" y="511"/>
                  </a:lnTo>
                  <a:lnTo>
                    <a:pt x="69" y="511"/>
                  </a:lnTo>
                  <a:lnTo>
                    <a:pt x="69" y="510"/>
                  </a:lnTo>
                  <a:lnTo>
                    <a:pt x="67" y="510"/>
                  </a:lnTo>
                  <a:lnTo>
                    <a:pt x="66" y="510"/>
                  </a:lnTo>
                  <a:lnTo>
                    <a:pt x="50" y="491"/>
                  </a:lnTo>
                  <a:lnTo>
                    <a:pt x="50" y="489"/>
                  </a:lnTo>
                  <a:lnTo>
                    <a:pt x="50" y="488"/>
                  </a:lnTo>
                  <a:lnTo>
                    <a:pt x="50" y="486"/>
                  </a:lnTo>
                  <a:lnTo>
                    <a:pt x="48" y="486"/>
                  </a:lnTo>
                  <a:lnTo>
                    <a:pt x="48" y="485"/>
                  </a:lnTo>
                  <a:lnTo>
                    <a:pt x="47" y="485"/>
                  </a:lnTo>
                  <a:lnTo>
                    <a:pt x="47" y="483"/>
                  </a:lnTo>
                  <a:lnTo>
                    <a:pt x="45" y="483"/>
                  </a:lnTo>
                  <a:lnTo>
                    <a:pt x="44" y="483"/>
                  </a:lnTo>
                  <a:lnTo>
                    <a:pt x="39" y="479"/>
                  </a:lnTo>
                  <a:lnTo>
                    <a:pt x="22" y="472"/>
                  </a:lnTo>
                  <a:lnTo>
                    <a:pt x="22" y="470"/>
                  </a:lnTo>
                  <a:lnTo>
                    <a:pt x="22" y="469"/>
                  </a:lnTo>
                  <a:lnTo>
                    <a:pt x="22" y="467"/>
                  </a:lnTo>
                  <a:lnTo>
                    <a:pt x="22" y="466"/>
                  </a:lnTo>
                  <a:lnTo>
                    <a:pt x="22" y="464"/>
                  </a:lnTo>
                  <a:lnTo>
                    <a:pt x="20" y="464"/>
                  </a:lnTo>
                  <a:lnTo>
                    <a:pt x="20" y="463"/>
                  </a:lnTo>
                  <a:lnTo>
                    <a:pt x="19" y="463"/>
                  </a:lnTo>
                  <a:lnTo>
                    <a:pt x="19" y="461"/>
                  </a:lnTo>
                  <a:lnTo>
                    <a:pt x="17" y="461"/>
                  </a:lnTo>
                  <a:lnTo>
                    <a:pt x="16" y="460"/>
                  </a:lnTo>
                  <a:lnTo>
                    <a:pt x="16" y="458"/>
                  </a:lnTo>
                  <a:lnTo>
                    <a:pt x="16" y="457"/>
                  </a:lnTo>
                  <a:lnTo>
                    <a:pt x="16" y="456"/>
                  </a:lnTo>
                  <a:lnTo>
                    <a:pt x="17" y="456"/>
                  </a:lnTo>
                  <a:lnTo>
                    <a:pt x="19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3" y="451"/>
                  </a:lnTo>
                  <a:lnTo>
                    <a:pt x="25" y="451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0" y="448"/>
                  </a:lnTo>
                  <a:lnTo>
                    <a:pt x="30" y="447"/>
                  </a:lnTo>
                  <a:lnTo>
                    <a:pt x="32" y="447"/>
                  </a:lnTo>
                  <a:lnTo>
                    <a:pt x="32" y="445"/>
                  </a:lnTo>
                  <a:lnTo>
                    <a:pt x="32" y="444"/>
                  </a:lnTo>
                  <a:lnTo>
                    <a:pt x="30" y="444"/>
                  </a:lnTo>
                  <a:lnTo>
                    <a:pt x="30" y="442"/>
                  </a:lnTo>
                  <a:lnTo>
                    <a:pt x="30" y="441"/>
                  </a:lnTo>
                  <a:lnTo>
                    <a:pt x="30" y="439"/>
                  </a:lnTo>
                  <a:lnTo>
                    <a:pt x="32" y="438"/>
                  </a:lnTo>
                  <a:lnTo>
                    <a:pt x="32" y="436"/>
                  </a:lnTo>
                  <a:lnTo>
                    <a:pt x="32" y="435"/>
                  </a:lnTo>
                  <a:lnTo>
                    <a:pt x="30" y="435"/>
                  </a:lnTo>
                  <a:lnTo>
                    <a:pt x="30" y="433"/>
                  </a:lnTo>
                  <a:lnTo>
                    <a:pt x="30" y="432"/>
                  </a:lnTo>
                  <a:lnTo>
                    <a:pt x="30" y="431"/>
                  </a:lnTo>
                  <a:lnTo>
                    <a:pt x="32" y="431"/>
                  </a:lnTo>
                  <a:lnTo>
                    <a:pt x="32" y="429"/>
                  </a:lnTo>
                  <a:lnTo>
                    <a:pt x="32" y="428"/>
                  </a:lnTo>
                  <a:lnTo>
                    <a:pt x="33" y="426"/>
                  </a:lnTo>
                  <a:lnTo>
                    <a:pt x="35" y="426"/>
                  </a:lnTo>
                  <a:lnTo>
                    <a:pt x="35" y="425"/>
                  </a:lnTo>
                  <a:lnTo>
                    <a:pt x="35" y="423"/>
                  </a:lnTo>
                  <a:lnTo>
                    <a:pt x="35" y="422"/>
                  </a:lnTo>
                  <a:lnTo>
                    <a:pt x="35" y="420"/>
                  </a:lnTo>
                  <a:lnTo>
                    <a:pt x="35" y="419"/>
                  </a:lnTo>
                  <a:lnTo>
                    <a:pt x="35" y="417"/>
                  </a:lnTo>
                  <a:lnTo>
                    <a:pt x="35" y="416"/>
                  </a:lnTo>
                  <a:lnTo>
                    <a:pt x="35" y="414"/>
                  </a:lnTo>
                  <a:lnTo>
                    <a:pt x="35" y="413"/>
                  </a:lnTo>
                  <a:lnTo>
                    <a:pt x="36" y="413"/>
                  </a:lnTo>
                  <a:lnTo>
                    <a:pt x="36" y="411"/>
                  </a:lnTo>
                  <a:lnTo>
                    <a:pt x="36" y="410"/>
                  </a:lnTo>
                  <a:lnTo>
                    <a:pt x="36" y="409"/>
                  </a:lnTo>
                  <a:lnTo>
                    <a:pt x="36" y="407"/>
                  </a:lnTo>
                  <a:lnTo>
                    <a:pt x="36" y="406"/>
                  </a:lnTo>
                  <a:lnTo>
                    <a:pt x="38" y="404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41" y="403"/>
                  </a:lnTo>
                  <a:lnTo>
                    <a:pt x="41" y="401"/>
                  </a:lnTo>
                  <a:lnTo>
                    <a:pt x="41" y="400"/>
                  </a:lnTo>
                  <a:lnTo>
                    <a:pt x="39" y="400"/>
                  </a:lnTo>
                  <a:lnTo>
                    <a:pt x="39" y="398"/>
                  </a:lnTo>
                  <a:lnTo>
                    <a:pt x="41" y="398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41" y="394"/>
                  </a:lnTo>
                  <a:lnTo>
                    <a:pt x="41" y="392"/>
                  </a:lnTo>
                  <a:lnTo>
                    <a:pt x="41" y="391"/>
                  </a:lnTo>
                  <a:lnTo>
                    <a:pt x="42" y="388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4"/>
                  </a:lnTo>
                  <a:lnTo>
                    <a:pt x="44" y="382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5" y="378"/>
                  </a:lnTo>
                  <a:lnTo>
                    <a:pt x="47" y="376"/>
                  </a:lnTo>
                  <a:lnTo>
                    <a:pt x="48" y="375"/>
                  </a:lnTo>
                  <a:lnTo>
                    <a:pt x="48" y="373"/>
                  </a:lnTo>
                  <a:lnTo>
                    <a:pt x="48" y="372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1" y="367"/>
                  </a:lnTo>
                  <a:lnTo>
                    <a:pt x="51" y="366"/>
                  </a:lnTo>
                  <a:lnTo>
                    <a:pt x="52" y="366"/>
                  </a:lnTo>
                  <a:lnTo>
                    <a:pt x="52" y="364"/>
                  </a:lnTo>
                  <a:lnTo>
                    <a:pt x="52" y="363"/>
                  </a:lnTo>
                  <a:lnTo>
                    <a:pt x="51" y="359"/>
                  </a:lnTo>
                  <a:lnTo>
                    <a:pt x="51" y="357"/>
                  </a:lnTo>
                  <a:lnTo>
                    <a:pt x="51" y="356"/>
                  </a:lnTo>
                  <a:lnTo>
                    <a:pt x="52" y="354"/>
                  </a:lnTo>
                  <a:lnTo>
                    <a:pt x="52" y="353"/>
                  </a:lnTo>
                  <a:lnTo>
                    <a:pt x="52" y="351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5" y="348"/>
                  </a:lnTo>
                  <a:lnTo>
                    <a:pt x="55" y="347"/>
                  </a:lnTo>
                  <a:lnTo>
                    <a:pt x="55" y="345"/>
                  </a:lnTo>
                  <a:lnTo>
                    <a:pt x="57" y="345"/>
                  </a:lnTo>
                  <a:lnTo>
                    <a:pt x="58" y="345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1"/>
                  </a:lnTo>
                  <a:lnTo>
                    <a:pt x="58" y="341"/>
                  </a:lnTo>
                  <a:lnTo>
                    <a:pt x="58" y="340"/>
                  </a:lnTo>
                  <a:lnTo>
                    <a:pt x="57" y="338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63" y="325"/>
                  </a:lnTo>
                  <a:lnTo>
                    <a:pt x="64" y="325"/>
                  </a:lnTo>
                  <a:lnTo>
                    <a:pt x="66" y="323"/>
                  </a:lnTo>
                  <a:lnTo>
                    <a:pt x="67" y="323"/>
                  </a:lnTo>
                  <a:lnTo>
                    <a:pt x="69" y="322"/>
                  </a:lnTo>
                  <a:lnTo>
                    <a:pt x="70" y="322"/>
                  </a:lnTo>
                  <a:lnTo>
                    <a:pt x="72" y="322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6" y="320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6" y="318"/>
                  </a:lnTo>
                  <a:lnTo>
                    <a:pt x="76" y="316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6" y="315"/>
                  </a:lnTo>
                  <a:lnTo>
                    <a:pt x="76" y="313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0"/>
                  </a:lnTo>
                  <a:lnTo>
                    <a:pt x="80" y="309"/>
                  </a:lnTo>
                  <a:lnTo>
                    <a:pt x="79" y="307"/>
                  </a:lnTo>
                  <a:lnTo>
                    <a:pt x="79" y="306"/>
                  </a:lnTo>
                  <a:lnTo>
                    <a:pt x="80" y="304"/>
                  </a:lnTo>
                  <a:lnTo>
                    <a:pt x="80" y="303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3" y="301"/>
                  </a:lnTo>
                  <a:lnTo>
                    <a:pt x="85" y="301"/>
                  </a:lnTo>
                  <a:lnTo>
                    <a:pt x="85" y="300"/>
                  </a:lnTo>
                  <a:lnTo>
                    <a:pt x="86" y="300"/>
                  </a:lnTo>
                  <a:lnTo>
                    <a:pt x="86" y="298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9" y="297"/>
                  </a:lnTo>
                  <a:lnTo>
                    <a:pt x="91" y="297"/>
                  </a:lnTo>
                  <a:lnTo>
                    <a:pt x="91" y="298"/>
                  </a:lnTo>
                  <a:lnTo>
                    <a:pt x="91" y="297"/>
                  </a:lnTo>
                  <a:lnTo>
                    <a:pt x="91" y="295"/>
                  </a:lnTo>
                  <a:lnTo>
                    <a:pt x="89" y="294"/>
                  </a:lnTo>
                  <a:lnTo>
                    <a:pt x="89" y="293"/>
                  </a:lnTo>
                  <a:lnTo>
                    <a:pt x="89" y="291"/>
                  </a:lnTo>
                  <a:lnTo>
                    <a:pt x="88" y="291"/>
                  </a:lnTo>
                  <a:lnTo>
                    <a:pt x="88" y="290"/>
                  </a:lnTo>
                  <a:lnTo>
                    <a:pt x="89" y="288"/>
                  </a:lnTo>
                  <a:lnTo>
                    <a:pt x="89" y="287"/>
                  </a:lnTo>
                  <a:lnTo>
                    <a:pt x="89" y="285"/>
                  </a:lnTo>
                  <a:lnTo>
                    <a:pt x="97" y="271"/>
                  </a:lnTo>
                  <a:lnTo>
                    <a:pt x="98" y="271"/>
                  </a:lnTo>
                  <a:lnTo>
                    <a:pt x="99" y="271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1" y="268"/>
                  </a:lnTo>
                  <a:lnTo>
                    <a:pt x="102" y="266"/>
                  </a:lnTo>
                  <a:lnTo>
                    <a:pt x="102" y="265"/>
                  </a:lnTo>
                  <a:lnTo>
                    <a:pt x="104" y="265"/>
                  </a:lnTo>
                  <a:lnTo>
                    <a:pt x="105" y="265"/>
                  </a:lnTo>
                  <a:lnTo>
                    <a:pt x="105" y="263"/>
                  </a:lnTo>
                  <a:lnTo>
                    <a:pt x="107" y="263"/>
                  </a:lnTo>
                  <a:lnTo>
                    <a:pt x="107" y="262"/>
                  </a:lnTo>
                  <a:lnTo>
                    <a:pt x="107" y="260"/>
                  </a:lnTo>
                  <a:lnTo>
                    <a:pt x="105" y="260"/>
                  </a:lnTo>
                  <a:lnTo>
                    <a:pt x="105" y="259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8" y="253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1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48"/>
                  </a:lnTo>
                  <a:lnTo>
                    <a:pt x="114" y="248"/>
                  </a:lnTo>
                  <a:lnTo>
                    <a:pt x="114" y="247"/>
                  </a:lnTo>
                  <a:lnTo>
                    <a:pt x="116" y="247"/>
                  </a:lnTo>
                  <a:lnTo>
                    <a:pt x="116" y="246"/>
                  </a:lnTo>
                  <a:lnTo>
                    <a:pt x="117" y="246"/>
                  </a:lnTo>
                  <a:lnTo>
                    <a:pt x="119" y="244"/>
                  </a:lnTo>
                  <a:lnTo>
                    <a:pt x="119" y="243"/>
                  </a:lnTo>
                  <a:lnTo>
                    <a:pt x="119" y="241"/>
                  </a:lnTo>
                  <a:lnTo>
                    <a:pt x="119" y="240"/>
                  </a:lnTo>
                  <a:lnTo>
                    <a:pt x="119" y="238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19" y="234"/>
                  </a:lnTo>
                  <a:lnTo>
                    <a:pt x="119" y="232"/>
                  </a:lnTo>
                  <a:lnTo>
                    <a:pt x="117" y="229"/>
                  </a:lnTo>
                  <a:lnTo>
                    <a:pt x="117" y="226"/>
                  </a:lnTo>
                  <a:lnTo>
                    <a:pt x="117" y="225"/>
                  </a:lnTo>
                  <a:lnTo>
                    <a:pt x="117" y="224"/>
                  </a:lnTo>
                  <a:lnTo>
                    <a:pt x="117" y="222"/>
                  </a:lnTo>
                  <a:lnTo>
                    <a:pt x="117" y="221"/>
                  </a:lnTo>
                  <a:lnTo>
                    <a:pt x="117" y="219"/>
                  </a:lnTo>
                  <a:lnTo>
                    <a:pt x="117" y="218"/>
                  </a:lnTo>
                  <a:lnTo>
                    <a:pt x="117" y="216"/>
                  </a:lnTo>
                  <a:lnTo>
                    <a:pt x="117" y="215"/>
                  </a:lnTo>
                  <a:lnTo>
                    <a:pt x="117" y="213"/>
                  </a:lnTo>
                  <a:lnTo>
                    <a:pt x="119" y="213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09"/>
                  </a:lnTo>
                  <a:lnTo>
                    <a:pt x="119" y="209"/>
                  </a:lnTo>
                  <a:lnTo>
                    <a:pt x="119" y="207"/>
                  </a:lnTo>
                  <a:lnTo>
                    <a:pt x="120" y="207"/>
                  </a:lnTo>
                  <a:lnTo>
                    <a:pt x="121" y="207"/>
                  </a:lnTo>
                  <a:lnTo>
                    <a:pt x="121" y="206"/>
                  </a:lnTo>
                  <a:lnTo>
                    <a:pt x="121" y="204"/>
                  </a:lnTo>
                  <a:lnTo>
                    <a:pt x="121" y="203"/>
                  </a:lnTo>
                  <a:lnTo>
                    <a:pt x="120" y="203"/>
                  </a:lnTo>
                  <a:lnTo>
                    <a:pt x="120" y="202"/>
                  </a:lnTo>
                  <a:lnTo>
                    <a:pt x="120" y="200"/>
                  </a:lnTo>
                  <a:lnTo>
                    <a:pt x="120" y="199"/>
                  </a:lnTo>
                  <a:lnTo>
                    <a:pt x="120" y="197"/>
                  </a:lnTo>
                  <a:lnTo>
                    <a:pt x="120" y="196"/>
                  </a:lnTo>
                  <a:lnTo>
                    <a:pt x="120" y="194"/>
                  </a:lnTo>
                  <a:lnTo>
                    <a:pt x="120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19" y="190"/>
                  </a:lnTo>
                  <a:lnTo>
                    <a:pt x="119" y="188"/>
                  </a:lnTo>
                  <a:lnTo>
                    <a:pt x="119" y="187"/>
                  </a:lnTo>
                  <a:lnTo>
                    <a:pt x="120" y="187"/>
                  </a:lnTo>
                  <a:lnTo>
                    <a:pt x="120" y="185"/>
                  </a:lnTo>
                  <a:lnTo>
                    <a:pt x="119" y="184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6" y="181"/>
                  </a:lnTo>
                  <a:lnTo>
                    <a:pt x="114" y="181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0" y="179"/>
                  </a:lnTo>
                  <a:lnTo>
                    <a:pt x="99" y="171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7" y="184"/>
                  </a:lnTo>
                  <a:lnTo>
                    <a:pt x="76" y="182"/>
                  </a:lnTo>
                  <a:lnTo>
                    <a:pt x="77" y="181"/>
                  </a:lnTo>
                  <a:lnTo>
                    <a:pt x="77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79" y="177"/>
                  </a:lnTo>
                  <a:lnTo>
                    <a:pt x="79" y="175"/>
                  </a:lnTo>
                  <a:lnTo>
                    <a:pt x="80" y="174"/>
                  </a:lnTo>
                  <a:lnTo>
                    <a:pt x="80" y="172"/>
                  </a:lnTo>
                  <a:lnTo>
                    <a:pt x="82" y="171"/>
                  </a:lnTo>
                  <a:lnTo>
                    <a:pt x="82" y="169"/>
                  </a:lnTo>
                  <a:lnTo>
                    <a:pt x="82" y="168"/>
                  </a:lnTo>
                  <a:lnTo>
                    <a:pt x="83" y="16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3" y="163"/>
                  </a:lnTo>
                  <a:lnTo>
                    <a:pt x="85" y="162"/>
                  </a:lnTo>
                  <a:lnTo>
                    <a:pt x="83" y="162"/>
                  </a:lnTo>
                  <a:lnTo>
                    <a:pt x="85" y="162"/>
                  </a:lnTo>
                  <a:lnTo>
                    <a:pt x="85" y="160"/>
                  </a:lnTo>
                  <a:lnTo>
                    <a:pt x="85" y="159"/>
                  </a:lnTo>
                  <a:lnTo>
                    <a:pt x="86" y="159"/>
                  </a:lnTo>
                  <a:lnTo>
                    <a:pt x="86" y="157"/>
                  </a:lnTo>
                  <a:lnTo>
                    <a:pt x="86" y="156"/>
                  </a:lnTo>
                  <a:lnTo>
                    <a:pt x="88" y="156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9" y="150"/>
                  </a:lnTo>
                  <a:lnTo>
                    <a:pt x="89" y="149"/>
                  </a:lnTo>
                  <a:lnTo>
                    <a:pt x="91" y="149"/>
                  </a:lnTo>
                  <a:lnTo>
                    <a:pt x="91" y="147"/>
                  </a:lnTo>
                  <a:lnTo>
                    <a:pt x="92" y="147"/>
                  </a:lnTo>
                  <a:lnTo>
                    <a:pt x="92" y="146"/>
                  </a:lnTo>
                  <a:lnTo>
                    <a:pt x="92" y="144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5" y="141"/>
                  </a:lnTo>
                  <a:lnTo>
                    <a:pt x="97" y="141"/>
                  </a:lnTo>
                  <a:lnTo>
                    <a:pt x="97" y="140"/>
                  </a:lnTo>
                  <a:lnTo>
                    <a:pt x="97" y="138"/>
                  </a:lnTo>
                  <a:lnTo>
                    <a:pt x="98" y="138"/>
                  </a:lnTo>
                  <a:lnTo>
                    <a:pt x="98" y="137"/>
                  </a:lnTo>
                  <a:lnTo>
                    <a:pt x="98" y="135"/>
                  </a:lnTo>
                  <a:lnTo>
                    <a:pt x="98" y="134"/>
                  </a:lnTo>
                  <a:lnTo>
                    <a:pt x="98" y="133"/>
                  </a:lnTo>
                  <a:lnTo>
                    <a:pt x="99" y="133"/>
                  </a:lnTo>
                  <a:lnTo>
                    <a:pt x="99" y="131"/>
                  </a:lnTo>
                  <a:lnTo>
                    <a:pt x="99" y="130"/>
                  </a:lnTo>
                  <a:lnTo>
                    <a:pt x="102" y="127"/>
                  </a:lnTo>
                  <a:lnTo>
                    <a:pt x="104" y="125"/>
                  </a:lnTo>
                  <a:lnTo>
                    <a:pt x="105" y="125"/>
                  </a:lnTo>
                  <a:lnTo>
                    <a:pt x="107" y="125"/>
                  </a:lnTo>
                  <a:lnTo>
                    <a:pt x="108" y="125"/>
                  </a:lnTo>
                  <a:lnTo>
                    <a:pt x="108" y="124"/>
                  </a:lnTo>
                  <a:lnTo>
                    <a:pt x="108" y="122"/>
                  </a:lnTo>
                  <a:lnTo>
                    <a:pt x="110" y="122"/>
                  </a:lnTo>
                  <a:lnTo>
                    <a:pt x="110" y="121"/>
                  </a:lnTo>
                  <a:lnTo>
                    <a:pt x="110" y="119"/>
                  </a:lnTo>
                  <a:lnTo>
                    <a:pt x="111" y="119"/>
                  </a:lnTo>
                  <a:lnTo>
                    <a:pt x="111" y="118"/>
                  </a:lnTo>
                  <a:lnTo>
                    <a:pt x="111" y="116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4" y="113"/>
                  </a:lnTo>
                  <a:lnTo>
                    <a:pt x="114" y="112"/>
                  </a:lnTo>
                  <a:lnTo>
                    <a:pt x="114" y="113"/>
                  </a:lnTo>
                  <a:lnTo>
                    <a:pt x="116" y="112"/>
                  </a:lnTo>
                  <a:lnTo>
                    <a:pt x="117" y="112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20" y="108"/>
                  </a:lnTo>
                  <a:lnTo>
                    <a:pt x="121" y="108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3" y="105"/>
                  </a:lnTo>
                  <a:lnTo>
                    <a:pt x="124" y="105"/>
                  </a:lnTo>
                  <a:lnTo>
                    <a:pt x="124" y="103"/>
                  </a:lnTo>
                  <a:lnTo>
                    <a:pt x="124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24" y="97"/>
                  </a:lnTo>
                  <a:lnTo>
                    <a:pt x="123" y="96"/>
                  </a:lnTo>
                  <a:lnTo>
                    <a:pt x="123" y="94"/>
                  </a:lnTo>
                  <a:lnTo>
                    <a:pt x="124" y="93"/>
                  </a:lnTo>
                  <a:lnTo>
                    <a:pt x="123" y="93"/>
                  </a:lnTo>
                  <a:lnTo>
                    <a:pt x="124" y="93"/>
                  </a:lnTo>
                  <a:lnTo>
                    <a:pt x="124" y="91"/>
                  </a:lnTo>
                  <a:lnTo>
                    <a:pt x="126" y="90"/>
                  </a:lnTo>
                  <a:lnTo>
                    <a:pt x="126" y="88"/>
                  </a:lnTo>
                  <a:lnTo>
                    <a:pt x="126" y="87"/>
                  </a:lnTo>
                  <a:lnTo>
                    <a:pt x="127" y="87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4"/>
                  </a:lnTo>
                  <a:lnTo>
                    <a:pt x="129" y="84"/>
                  </a:lnTo>
                  <a:lnTo>
                    <a:pt x="129" y="83"/>
                  </a:lnTo>
                  <a:lnTo>
                    <a:pt x="130" y="83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3" y="81"/>
                  </a:lnTo>
                  <a:lnTo>
                    <a:pt x="135" y="81"/>
                  </a:lnTo>
                  <a:lnTo>
                    <a:pt x="136" y="80"/>
                  </a:lnTo>
                  <a:lnTo>
                    <a:pt x="136" y="78"/>
                  </a:lnTo>
                  <a:lnTo>
                    <a:pt x="136" y="77"/>
                  </a:lnTo>
                  <a:lnTo>
                    <a:pt x="136" y="75"/>
                  </a:lnTo>
                  <a:lnTo>
                    <a:pt x="144" y="69"/>
                  </a:lnTo>
                  <a:lnTo>
                    <a:pt x="160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3" y="62"/>
                  </a:lnTo>
                  <a:lnTo>
                    <a:pt x="164" y="62"/>
                  </a:lnTo>
                  <a:lnTo>
                    <a:pt x="164" y="63"/>
                  </a:lnTo>
                  <a:lnTo>
                    <a:pt x="166" y="63"/>
                  </a:lnTo>
                  <a:lnTo>
                    <a:pt x="166" y="65"/>
                  </a:lnTo>
                  <a:lnTo>
                    <a:pt x="167" y="66"/>
                  </a:lnTo>
                  <a:lnTo>
                    <a:pt x="167" y="68"/>
                  </a:lnTo>
                  <a:lnTo>
                    <a:pt x="168" y="68"/>
                  </a:lnTo>
                  <a:lnTo>
                    <a:pt x="170" y="68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8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6"/>
                  </a:lnTo>
                  <a:lnTo>
                    <a:pt x="174" y="65"/>
                  </a:lnTo>
                  <a:lnTo>
                    <a:pt x="176" y="65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7" y="62"/>
                  </a:lnTo>
                  <a:lnTo>
                    <a:pt x="179" y="62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0" y="59"/>
                  </a:lnTo>
                  <a:lnTo>
                    <a:pt x="182" y="59"/>
                  </a:lnTo>
                  <a:lnTo>
                    <a:pt x="183" y="59"/>
                  </a:lnTo>
                  <a:lnTo>
                    <a:pt x="183" y="58"/>
                  </a:lnTo>
                  <a:lnTo>
                    <a:pt x="185" y="58"/>
                  </a:lnTo>
                  <a:lnTo>
                    <a:pt x="185" y="56"/>
                  </a:lnTo>
                  <a:lnTo>
                    <a:pt x="186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0"/>
                  </a:lnTo>
                  <a:lnTo>
                    <a:pt x="192" y="49"/>
                  </a:lnTo>
                  <a:lnTo>
                    <a:pt x="192" y="47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2" y="46"/>
                  </a:lnTo>
                  <a:lnTo>
                    <a:pt x="192" y="44"/>
                  </a:lnTo>
                  <a:lnTo>
                    <a:pt x="190" y="44"/>
                  </a:lnTo>
                  <a:lnTo>
                    <a:pt x="202" y="39"/>
                  </a:lnTo>
                  <a:lnTo>
                    <a:pt x="204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07" y="40"/>
                  </a:lnTo>
                  <a:lnTo>
                    <a:pt x="208" y="40"/>
                  </a:lnTo>
                  <a:lnTo>
                    <a:pt x="208" y="39"/>
                  </a:lnTo>
                  <a:lnTo>
                    <a:pt x="210" y="40"/>
                  </a:lnTo>
                  <a:lnTo>
                    <a:pt x="210" y="41"/>
                  </a:lnTo>
                  <a:lnTo>
                    <a:pt x="210" y="43"/>
                  </a:lnTo>
                  <a:lnTo>
                    <a:pt x="211" y="43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3" y="40"/>
                  </a:lnTo>
                  <a:lnTo>
                    <a:pt x="213" y="41"/>
                  </a:lnTo>
                  <a:lnTo>
                    <a:pt x="214" y="41"/>
                  </a:lnTo>
                  <a:lnTo>
                    <a:pt x="214" y="43"/>
                  </a:lnTo>
                  <a:lnTo>
                    <a:pt x="215" y="43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18" y="39"/>
                  </a:lnTo>
                  <a:lnTo>
                    <a:pt x="217" y="39"/>
                  </a:lnTo>
                  <a:lnTo>
                    <a:pt x="215" y="39"/>
                  </a:lnTo>
                  <a:lnTo>
                    <a:pt x="215" y="37"/>
                  </a:lnTo>
                  <a:lnTo>
                    <a:pt x="217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20" y="34"/>
                  </a:lnTo>
                  <a:lnTo>
                    <a:pt x="221" y="34"/>
                  </a:lnTo>
                  <a:lnTo>
                    <a:pt x="221" y="33"/>
                  </a:lnTo>
                  <a:lnTo>
                    <a:pt x="223" y="31"/>
                  </a:lnTo>
                  <a:lnTo>
                    <a:pt x="224" y="31"/>
                  </a:lnTo>
                  <a:lnTo>
                    <a:pt x="224" y="33"/>
                  </a:lnTo>
                  <a:lnTo>
                    <a:pt x="226" y="33"/>
                  </a:lnTo>
                  <a:lnTo>
                    <a:pt x="226" y="31"/>
                  </a:lnTo>
                  <a:lnTo>
                    <a:pt x="227" y="31"/>
                  </a:lnTo>
                  <a:lnTo>
                    <a:pt x="227" y="30"/>
                  </a:lnTo>
                  <a:lnTo>
                    <a:pt x="229" y="30"/>
                  </a:lnTo>
                  <a:lnTo>
                    <a:pt x="230" y="28"/>
                  </a:lnTo>
                  <a:lnTo>
                    <a:pt x="229" y="28"/>
                  </a:lnTo>
                  <a:lnTo>
                    <a:pt x="230" y="27"/>
                  </a:lnTo>
                  <a:lnTo>
                    <a:pt x="232" y="27"/>
                  </a:lnTo>
                  <a:lnTo>
                    <a:pt x="233" y="27"/>
                  </a:lnTo>
                  <a:lnTo>
                    <a:pt x="233" y="25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6" y="24"/>
                  </a:lnTo>
                  <a:lnTo>
                    <a:pt x="237" y="22"/>
                  </a:lnTo>
                  <a:lnTo>
                    <a:pt x="239" y="22"/>
                  </a:lnTo>
                  <a:lnTo>
                    <a:pt x="240" y="21"/>
                  </a:lnTo>
                  <a:lnTo>
                    <a:pt x="242" y="21"/>
                  </a:lnTo>
                  <a:lnTo>
                    <a:pt x="243" y="19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8" y="18"/>
                  </a:lnTo>
                  <a:lnTo>
                    <a:pt x="248" y="17"/>
                  </a:lnTo>
                  <a:lnTo>
                    <a:pt x="249" y="17"/>
                  </a:lnTo>
                  <a:lnTo>
                    <a:pt x="249" y="15"/>
                  </a:lnTo>
                  <a:lnTo>
                    <a:pt x="249" y="14"/>
                  </a:lnTo>
                  <a:lnTo>
                    <a:pt x="262" y="8"/>
                  </a:lnTo>
                  <a:lnTo>
                    <a:pt x="279" y="8"/>
                  </a:lnTo>
                  <a:lnTo>
                    <a:pt x="328" y="8"/>
                  </a:lnTo>
                  <a:lnTo>
                    <a:pt x="334" y="11"/>
                  </a:lnTo>
                  <a:lnTo>
                    <a:pt x="362" y="30"/>
                  </a:lnTo>
                  <a:lnTo>
                    <a:pt x="412" y="56"/>
                  </a:lnTo>
                  <a:lnTo>
                    <a:pt x="458" y="80"/>
                  </a:lnTo>
                  <a:lnTo>
                    <a:pt x="462" y="83"/>
                  </a:lnTo>
                  <a:lnTo>
                    <a:pt x="481" y="93"/>
                  </a:lnTo>
                  <a:lnTo>
                    <a:pt x="578" y="58"/>
                  </a:lnTo>
                  <a:lnTo>
                    <a:pt x="580" y="56"/>
                  </a:lnTo>
                  <a:lnTo>
                    <a:pt x="582" y="53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2"/>
                  </a:lnTo>
                  <a:lnTo>
                    <a:pt x="585" y="50"/>
                  </a:lnTo>
                  <a:lnTo>
                    <a:pt x="587" y="50"/>
                  </a:lnTo>
                  <a:lnTo>
                    <a:pt x="607" y="28"/>
                  </a:lnTo>
                  <a:lnTo>
                    <a:pt x="607" y="27"/>
                  </a:lnTo>
                  <a:lnTo>
                    <a:pt x="609" y="27"/>
                  </a:lnTo>
                  <a:lnTo>
                    <a:pt x="610" y="25"/>
                  </a:lnTo>
                  <a:lnTo>
                    <a:pt x="612" y="25"/>
                  </a:lnTo>
                  <a:lnTo>
                    <a:pt x="612" y="24"/>
                  </a:lnTo>
                  <a:lnTo>
                    <a:pt x="613" y="24"/>
                  </a:lnTo>
                  <a:lnTo>
                    <a:pt x="613" y="22"/>
                  </a:lnTo>
                  <a:lnTo>
                    <a:pt x="615" y="22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19"/>
                  </a:lnTo>
                  <a:lnTo>
                    <a:pt x="619" y="19"/>
                  </a:lnTo>
                  <a:lnTo>
                    <a:pt x="619" y="18"/>
                  </a:lnTo>
                  <a:lnTo>
                    <a:pt x="621" y="18"/>
                  </a:lnTo>
                  <a:lnTo>
                    <a:pt x="621" y="17"/>
                  </a:lnTo>
                  <a:lnTo>
                    <a:pt x="622" y="17"/>
                  </a:lnTo>
                  <a:lnTo>
                    <a:pt x="622" y="15"/>
                  </a:lnTo>
                  <a:lnTo>
                    <a:pt x="624" y="15"/>
                  </a:lnTo>
                  <a:lnTo>
                    <a:pt x="625" y="14"/>
                  </a:lnTo>
                  <a:lnTo>
                    <a:pt x="627" y="14"/>
                  </a:lnTo>
                  <a:lnTo>
                    <a:pt x="627" y="12"/>
                  </a:lnTo>
                  <a:lnTo>
                    <a:pt x="628" y="12"/>
                  </a:lnTo>
                  <a:lnTo>
                    <a:pt x="628" y="11"/>
                  </a:lnTo>
                  <a:lnTo>
                    <a:pt x="629" y="11"/>
                  </a:lnTo>
                  <a:lnTo>
                    <a:pt x="631" y="9"/>
                  </a:lnTo>
                  <a:lnTo>
                    <a:pt x="632" y="9"/>
                  </a:lnTo>
                  <a:lnTo>
                    <a:pt x="634" y="8"/>
                  </a:lnTo>
                  <a:lnTo>
                    <a:pt x="635" y="6"/>
                  </a:lnTo>
                  <a:lnTo>
                    <a:pt x="638" y="5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0" y="2"/>
                  </a:lnTo>
                  <a:lnTo>
                    <a:pt x="640" y="0"/>
                  </a:lnTo>
                  <a:lnTo>
                    <a:pt x="651" y="0"/>
                  </a:lnTo>
                  <a:lnTo>
                    <a:pt x="671" y="14"/>
                  </a:lnTo>
                  <a:lnTo>
                    <a:pt x="718" y="72"/>
                  </a:lnTo>
                  <a:lnTo>
                    <a:pt x="726" y="112"/>
                  </a:lnTo>
                  <a:lnTo>
                    <a:pt x="729" y="130"/>
                  </a:lnTo>
                  <a:lnTo>
                    <a:pt x="732" y="130"/>
                  </a:lnTo>
                  <a:lnTo>
                    <a:pt x="732" y="131"/>
                  </a:lnTo>
                  <a:lnTo>
                    <a:pt x="732" y="133"/>
                  </a:lnTo>
                  <a:lnTo>
                    <a:pt x="734" y="133"/>
                  </a:lnTo>
                  <a:lnTo>
                    <a:pt x="735" y="133"/>
                  </a:lnTo>
                  <a:lnTo>
                    <a:pt x="737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1" y="133"/>
                  </a:lnTo>
                  <a:lnTo>
                    <a:pt x="743" y="133"/>
                  </a:lnTo>
                  <a:lnTo>
                    <a:pt x="744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48" y="133"/>
                  </a:lnTo>
                  <a:lnTo>
                    <a:pt x="750" y="133"/>
                  </a:lnTo>
                  <a:lnTo>
                    <a:pt x="751" y="133"/>
                  </a:lnTo>
                  <a:lnTo>
                    <a:pt x="753" y="133"/>
                  </a:lnTo>
                  <a:lnTo>
                    <a:pt x="754" y="133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9" y="133"/>
                  </a:lnTo>
                  <a:lnTo>
                    <a:pt x="781" y="133"/>
                  </a:lnTo>
                  <a:lnTo>
                    <a:pt x="781" y="134"/>
                  </a:lnTo>
                  <a:lnTo>
                    <a:pt x="782" y="133"/>
                  </a:lnTo>
                  <a:lnTo>
                    <a:pt x="794" y="135"/>
                  </a:lnTo>
                  <a:lnTo>
                    <a:pt x="792" y="135"/>
                  </a:lnTo>
                  <a:lnTo>
                    <a:pt x="794" y="135"/>
                  </a:lnTo>
                  <a:lnTo>
                    <a:pt x="794" y="137"/>
                  </a:lnTo>
                  <a:lnTo>
                    <a:pt x="794" y="135"/>
                  </a:lnTo>
                  <a:lnTo>
                    <a:pt x="795" y="137"/>
                  </a:lnTo>
                  <a:lnTo>
                    <a:pt x="795" y="135"/>
                  </a:lnTo>
                  <a:lnTo>
                    <a:pt x="795" y="13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2199" y="1029"/>
              <a:ext cx="495" cy="859"/>
            </a:xfrm>
            <a:custGeom>
              <a:avLst/>
              <a:gdLst/>
              <a:ahLst/>
              <a:cxnLst>
                <a:cxn ang="0">
                  <a:pos x="493" y="23"/>
                </a:cxn>
                <a:cxn ang="0">
                  <a:pos x="495" y="48"/>
                </a:cxn>
                <a:cxn ang="0">
                  <a:pos x="487" y="66"/>
                </a:cxn>
                <a:cxn ang="0">
                  <a:pos x="487" y="91"/>
                </a:cxn>
                <a:cxn ang="0">
                  <a:pos x="479" y="103"/>
                </a:cxn>
                <a:cxn ang="0">
                  <a:pos x="473" y="109"/>
                </a:cxn>
                <a:cxn ang="0">
                  <a:pos x="473" y="126"/>
                </a:cxn>
                <a:cxn ang="0">
                  <a:pos x="482" y="141"/>
                </a:cxn>
                <a:cxn ang="0">
                  <a:pos x="476" y="156"/>
                </a:cxn>
                <a:cxn ang="0">
                  <a:pos x="467" y="170"/>
                </a:cxn>
                <a:cxn ang="0">
                  <a:pos x="460" y="185"/>
                </a:cxn>
                <a:cxn ang="0">
                  <a:pos x="463" y="201"/>
                </a:cxn>
                <a:cxn ang="0">
                  <a:pos x="457" y="222"/>
                </a:cxn>
                <a:cxn ang="0">
                  <a:pos x="441" y="238"/>
                </a:cxn>
                <a:cxn ang="0">
                  <a:pos x="435" y="258"/>
                </a:cxn>
                <a:cxn ang="0">
                  <a:pos x="427" y="280"/>
                </a:cxn>
                <a:cxn ang="0">
                  <a:pos x="416" y="296"/>
                </a:cxn>
                <a:cxn ang="0">
                  <a:pos x="410" y="316"/>
                </a:cxn>
                <a:cxn ang="0">
                  <a:pos x="402" y="335"/>
                </a:cxn>
                <a:cxn ang="0">
                  <a:pos x="398" y="351"/>
                </a:cxn>
                <a:cxn ang="0">
                  <a:pos x="304" y="371"/>
                </a:cxn>
                <a:cxn ang="0">
                  <a:pos x="279" y="377"/>
                </a:cxn>
                <a:cxn ang="0">
                  <a:pos x="254" y="383"/>
                </a:cxn>
                <a:cxn ang="0">
                  <a:pos x="235" y="383"/>
                </a:cxn>
                <a:cxn ang="0">
                  <a:pos x="220" y="385"/>
                </a:cxn>
                <a:cxn ang="0">
                  <a:pos x="206" y="386"/>
                </a:cxn>
                <a:cxn ang="0">
                  <a:pos x="195" y="398"/>
                </a:cxn>
                <a:cxn ang="0">
                  <a:pos x="189" y="412"/>
                </a:cxn>
                <a:cxn ang="0">
                  <a:pos x="176" y="420"/>
                </a:cxn>
                <a:cxn ang="0">
                  <a:pos x="156" y="415"/>
                </a:cxn>
                <a:cxn ang="0">
                  <a:pos x="150" y="407"/>
                </a:cxn>
                <a:cxn ang="0">
                  <a:pos x="140" y="405"/>
                </a:cxn>
                <a:cxn ang="0">
                  <a:pos x="134" y="396"/>
                </a:cxn>
                <a:cxn ang="0">
                  <a:pos x="116" y="389"/>
                </a:cxn>
                <a:cxn ang="0">
                  <a:pos x="107" y="379"/>
                </a:cxn>
                <a:cxn ang="0">
                  <a:pos x="93" y="388"/>
                </a:cxn>
                <a:cxn ang="0">
                  <a:pos x="82" y="408"/>
                </a:cxn>
                <a:cxn ang="0">
                  <a:pos x="78" y="429"/>
                </a:cxn>
                <a:cxn ang="0">
                  <a:pos x="71" y="448"/>
                </a:cxn>
                <a:cxn ang="0">
                  <a:pos x="81" y="468"/>
                </a:cxn>
                <a:cxn ang="0">
                  <a:pos x="94" y="487"/>
                </a:cxn>
                <a:cxn ang="0">
                  <a:pos x="118" y="499"/>
                </a:cxn>
                <a:cxn ang="0">
                  <a:pos x="125" y="520"/>
                </a:cxn>
                <a:cxn ang="0">
                  <a:pos x="123" y="539"/>
                </a:cxn>
                <a:cxn ang="0">
                  <a:pos x="113" y="555"/>
                </a:cxn>
                <a:cxn ang="0">
                  <a:pos x="103" y="573"/>
                </a:cxn>
                <a:cxn ang="0">
                  <a:pos x="109" y="593"/>
                </a:cxn>
                <a:cxn ang="0">
                  <a:pos x="129" y="609"/>
                </a:cxn>
                <a:cxn ang="0">
                  <a:pos x="134" y="631"/>
                </a:cxn>
                <a:cxn ang="0">
                  <a:pos x="145" y="652"/>
                </a:cxn>
                <a:cxn ang="0">
                  <a:pos x="169" y="656"/>
                </a:cxn>
                <a:cxn ang="0">
                  <a:pos x="159" y="675"/>
                </a:cxn>
                <a:cxn ang="0">
                  <a:pos x="142" y="689"/>
                </a:cxn>
                <a:cxn ang="0">
                  <a:pos x="141" y="713"/>
                </a:cxn>
                <a:cxn ang="0">
                  <a:pos x="135" y="736"/>
                </a:cxn>
                <a:cxn ang="0">
                  <a:pos x="119" y="750"/>
                </a:cxn>
                <a:cxn ang="0">
                  <a:pos x="98" y="759"/>
                </a:cxn>
                <a:cxn ang="0">
                  <a:pos x="81" y="772"/>
                </a:cxn>
                <a:cxn ang="0">
                  <a:pos x="66" y="787"/>
                </a:cxn>
                <a:cxn ang="0">
                  <a:pos x="34" y="856"/>
                </a:cxn>
              </a:cxnLst>
              <a:rect l="0" t="0" r="r" b="b"/>
              <a:pathLst>
                <a:path w="495" h="859">
                  <a:moveTo>
                    <a:pt x="493" y="0"/>
                  </a:moveTo>
                  <a:lnTo>
                    <a:pt x="492" y="1"/>
                  </a:lnTo>
                  <a:lnTo>
                    <a:pt x="492" y="3"/>
                  </a:lnTo>
                  <a:lnTo>
                    <a:pt x="490" y="3"/>
                  </a:lnTo>
                  <a:lnTo>
                    <a:pt x="490" y="4"/>
                  </a:lnTo>
                  <a:lnTo>
                    <a:pt x="490" y="6"/>
                  </a:lnTo>
                  <a:lnTo>
                    <a:pt x="490" y="7"/>
                  </a:lnTo>
                  <a:lnTo>
                    <a:pt x="490" y="9"/>
                  </a:lnTo>
                  <a:lnTo>
                    <a:pt x="490" y="10"/>
                  </a:lnTo>
                  <a:lnTo>
                    <a:pt x="490" y="12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2" y="19"/>
                  </a:lnTo>
                  <a:lnTo>
                    <a:pt x="492" y="20"/>
                  </a:lnTo>
                  <a:lnTo>
                    <a:pt x="493" y="22"/>
                  </a:lnTo>
                  <a:lnTo>
                    <a:pt x="493" y="23"/>
                  </a:lnTo>
                  <a:lnTo>
                    <a:pt x="493" y="25"/>
                  </a:lnTo>
                  <a:lnTo>
                    <a:pt x="493" y="26"/>
                  </a:lnTo>
                  <a:lnTo>
                    <a:pt x="493" y="28"/>
                  </a:lnTo>
                  <a:lnTo>
                    <a:pt x="493" y="29"/>
                  </a:lnTo>
                  <a:lnTo>
                    <a:pt x="495" y="29"/>
                  </a:lnTo>
                  <a:lnTo>
                    <a:pt x="495" y="31"/>
                  </a:lnTo>
                  <a:lnTo>
                    <a:pt x="495" y="32"/>
                  </a:lnTo>
                  <a:lnTo>
                    <a:pt x="495" y="35"/>
                  </a:lnTo>
                  <a:lnTo>
                    <a:pt x="495" y="37"/>
                  </a:lnTo>
                  <a:lnTo>
                    <a:pt x="495" y="38"/>
                  </a:lnTo>
                  <a:lnTo>
                    <a:pt x="495" y="40"/>
                  </a:lnTo>
                  <a:lnTo>
                    <a:pt x="495" y="41"/>
                  </a:lnTo>
                  <a:lnTo>
                    <a:pt x="495" y="42"/>
                  </a:lnTo>
                  <a:lnTo>
                    <a:pt x="495" y="44"/>
                  </a:lnTo>
                  <a:lnTo>
                    <a:pt x="495" y="45"/>
                  </a:lnTo>
                  <a:lnTo>
                    <a:pt x="495" y="47"/>
                  </a:lnTo>
                  <a:lnTo>
                    <a:pt x="495" y="48"/>
                  </a:lnTo>
                  <a:lnTo>
                    <a:pt x="493" y="48"/>
                  </a:lnTo>
                  <a:lnTo>
                    <a:pt x="493" y="50"/>
                  </a:lnTo>
                  <a:lnTo>
                    <a:pt x="492" y="50"/>
                  </a:lnTo>
                  <a:lnTo>
                    <a:pt x="492" y="51"/>
                  </a:lnTo>
                  <a:lnTo>
                    <a:pt x="490" y="51"/>
                  </a:lnTo>
                  <a:lnTo>
                    <a:pt x="490" y="53"/>
                  </a:lnTo>
                  <a:lnTo>
                    <a:pt x="490" y="54"/>
                  </a:lnTo>
                  <a:lnTo>
                    <a:pt x="490" y="56"/>
                  </a:lnTo>
                  <a:lnTo>
                    <a:pt x="490" y="57"/>
                  </a:lnTo>
                  <a:lnTo>
                    <a:pt x="489" y="57"/>
                  </a:lnTo>
                  <a:lnTo>
                    <a:pt x="489" y="59"/>
                  </a:lnTo>
                  <a:lnTo>
                    <a:pt x="489" y="60"/>
                  </a:lnTo>
                  <a:lnTo>
                    <a:pt x="489" y="62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7" y="65"/>
                  </a:lnTo>
                  <a:lnTo>
                    <a:pt x="487" y="66"/>
                  </a:lnTo>
                  <a:lnTo>
                    <a:pt x="487" y="67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2"/>
                  </a:lnTo>
                  <a:lnTo>
                    <a:pt x="487" y="73"/>
                  </a:lnTo>
                  <a:lnTo>
                    <a:pt x="487" y="75"/>
                  </a:lnTo>
                  <a:lnTo>
                    <a:pt x="487" y="76"/>
                  </a:lnTo>
                  <a:lnTo>
                    <a:pt x="487" y="78"/>
                  </a:lnTo>
                  <a:lnTo>
                    <a:pt x="487" y="79"/>
                  </a:lnTo>
                  <a:lnTo>
                    <a:pt x="487" y="81"/>
                  </a:lnTo>
                  <a:lnTo>
                    <a:pt x="487" y="82"/>
                  </a:lnTo>
                  <a:lnTo>
                    <a:pt x="487" y="84"/>
                  </a:lnTo>
                  <a:lnTo>
                    <a:pt x="487" y="85"/>
                  </a:lnTo>
                  <a:lnTo>
                    <a:pt x="487" y="87"/>
                  </a:lnTo>
                  <a:lnTo>
                    <a:pt x="487" y="88"/>
                  </a:lnTo>
                  <a:lnTo>
                    <a:pt x="487" y="89"/>
                  </a:lnTo>
                  <a:lnTo>
                    <a:pt x="487" y="91"/>
                  </a:lnTo>
                  <a:lnTo>
                    <a:pt x="489" y="91"/>
                  </a:lnTo>
                  <a:lnTo>
                    <a:pt x="489" y="92"/>
                  </a:lnTo>
                  <a:lnTo>
                    <a:pt x="489" y="94"/>
                  </a:lnTo>
                  <a:lnTo>
                    <a:pt x="489" y="95"/>
                  </a:lnTo>
                  <a:lnTo>
                    <a:pt x="490" y="97"/>
                  </a:lnTo>
                  <a:lnTo>
                    <a:pt x="490" y="98"/>
                  </a:lnTo>
                  <a:lnTo>
                    <a:pt x="490" y="100"/>
                  </a:lnTo>
                  <a:lnTo>
                    <a:pt x="490" y="101"/>
                  </a:lnTo>
                  <a:lnTo>
                    <a:pt x="490" y="103"/>
                  </a:lnTo>
                  <a:lnTo>
                    <a:pt x="489" y="103"/>
                  </a:lnTo>
                  <a:lnTo>
                    <a:pt x="487" y="103"/>
                  </a:lnTo>
                  <a:lnTo>
                    <a:pt x="486" y="103"/>
                  </a:lnTo>
                  <a:lnTo>
                    <a:pt x="485" y="103"/>
                  </a:lnTo>
                  <a:lnTo>
                    <a:pt x="483" y="103"/>
                  </a:lnTo>
                  <a:lnTo>
                    <a:pt x="482" y="103"/>
                  </a:lnTo>
                  <a:lnTo>
                    <a:pt x="480" y="103"/>
                  </a:lnTo>
                  <a:lnTo>
                    <a:pt x="479" y="103"/>
                  </a:lnTo>
                  <a:lnTo>
                    <a:pt x="477" y="103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3" y="103"/>
                  </a:lnTo>
                  <a:lnTo>
                    <a:pt x="471" y="103"/>
                  </a:lnTo>
                  <a:lnTo>
                    <a:pt x="470" y="103"/>
                  </a:lnTo>
                  <a:lnTo>
                    <a:pt x="468" y="101"/>
                  </a:lnTo>
                  <a:lnTo>
                    <a:pt x="467" y="101"/>
                  </a:lnTo>
                  <a:lnTo>
                    <a:pt x="467" y="103"/>
                  </a:lnTo>
                  <a:lnTo>
                    <a:pt x="468" y="103"/>
                  </a:lnTo>
                  <a:lnTo>
                    <a:pt x="468" y="104"/>
                  </a:lnTo>
                  <a:lnTo>
                    <a:pt x="470" y="104"/>
                  </a:lnTo>
                  <a:lnTo>
                    <a:pt x="470" y="106"/>
                  </a:lnTo>
                  <a:lnTo>
                    <a:pt x="470" y="107"/>
                  </a:lnTo>
                  <a:lnTo>
                    <a:pt x="471" y="107"/>
                  </a:lnTo>
                  <a:lnTo>
                    <a:pt x="471" y="109"/>
                  </a:lnTo>
                  <a:lnTo>
                    <a:pt x="473" y="109"/>
                  </a:lnTo>
                  <a:lnTo>
                    <a:pt x="473" y="110"/>
                  </a:lnTo>
                  <a:lnTo>
                    <a:pt x="473" y="111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4" y="114"/>
                  </a:lnTo>
                  <a:lnTo>
                    <a:pt x="473" y="114"/>
                  </a:lnTo>
                  <a:lnTo>
                    <a:pt x="474" y="116"/>
                  </a:lnTo>
                  <a:lnTo>
                    <a:pt x="474" y="117"/>
                  </a:lnTo>
                  <a:lnTo>
                    <a:pt x="476" y="117"/>
                  </a:lnTo>
                  <a:lnTo>
                    <a:pt x="476" y="119"/>
                  </a:lnTo>
                  <a:lnTo>
                    <a:pt x="476" y="120"/>
                  </a:lnTo>
                  <a:lnTo>
                    <a:pt x="476" y="122"/>
                  </a:lnTo>
                  <a:lnTo>
                    <a:pt x="474" y="122"/>
                  </a:lnTo>
                  <a:lnTo>
                    <a:pt x="474" y="123"/>
                  </a:lnTo>
                  <a:lnTo>
                    <a:pt x="474" y="125"/>
                  </a:lnTo>
                  <a:lnTo>
                    <a:pt x="473" y="125"/>
                  </a:lnTo>
                  <a:lnTo>
                    <a:pt x="473" y="126"/>
                  </a:lnTo>
                  <a:lnTo>
                    <a:pt x="474" y="128"/>
                  </a:lnTo>
                  <a:lnTo>
                    <a:pt x="474" y="129"/>
                  </a:lnTo>
                  <a:lnTo>
                    <a:pt x="473" y="129"/>
                  </a:lnTo>
                  <a:lnTo>
                    <a:pt x="474" y="131"/>
                  </a:lnTo>
                  <a:lnTo>
                    <a:pt x="474" y="132"/>
                  </a:lnTo>
                  <a:lnTo>
                    <a:pt x="476" y="132"/>
                  </a:lnTo>
                  <a:lnTo>
                    <a:pt x="476" y="134"/>
                  </a:lnTo>
                  <a:lnTo>
                    <a:pt x="477" y="134"/>
                  </a:lnTo>
                  <a:lnTo>
                    <a:pt x="477" y="135"/>
                  </a:lnTo>
                  <a:lnTo>
                    <a:pt x="479" y="134"/>
                  </a:lnTo>
                  <a:lnTo>
                    <a:pt x="479" y="135"/>
                  </a:lnTo>
                  <a:lnTo>
                    <a:pt x="480" y="135"/>
                  </a:lnTo>
                  <a:lnTo>
                    <a:pt x="480" y="136"/>
                  </a:lnTo>
                  <a:lnTo>
                    <a:pt x="480" y="138"/>
                  </a:lnTo>
                  <a:lnTo>
                    <a:pt x="480" y="139"/>
                  </a:lnTo>
                  <a:lnTo>
                    <a:pt x="482" y="139"/>
                  </a:lnTo>
                  <a:lnTo>
                    <a:pt x="482" y="141"/>
                  </a:lnTo>
                  <a:lnTo>
                    <a:pt x="482" y="142"/>
                  </a:lnTo>
                  <a:lnTo>
                    <a:pt x="482" y="144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2" y="145"/>
                  </a:lnTo>
                  <a:lnTo>
                    <a:pt x="482" y="147"/>
                  </a:lnTo>
                  <a:lnTo>
                    <a:pt x="480" y="147"/>
                  </a:lnTo>
                  <a:lnTo>
                    <a:pt x="479" y="147"/>
                  </a:lnTo>
                  <a:lnTo>
                    <a:pt x="477" y="147"/>
                  </a:lnTo>
                  <a:lnTo>
                    <a:pt x="476" y="148"/>
                  </a:lnTo>
                  <a:lnTo>
                    <a:pt x="474" y="148"/>
                  </a:lnTo>
                  <a:lnTo>
                    <a:pt x="474" y="150"/>
                  </a:lnTo>
                  <a:lnTo>
                    <a:pt x="476" y="150"/>
                  </a:lnTo>
                  <a:lnTo>
                    <a:pt x="476" y="151"/>
                  </a:lnTo>
                  <a:lnTo>
                    <a:pt x="476" y="153"/>
                  </a:lnTo>
                  <a:lnTo>
                    <a:pt x="476" y="154"/>
                  </a:lnTo>
                  <a:lnTo>
                    <a:pt x="476" y="156"/>
                  </a:lnTo>
                  <a:lnTo>
                    <a:pt x="476" y="157"/>
                  </a:lnTo>
                  <a:lnTo>
                    <a:pt x="474" y="158"/>
                  </a:lnTo>
                  <a:lnTo>
                    <a:pt x="473" y="158"/>
                  </a:lnTo>
                  <a:lnTo>
                    <a:pt x="473" y="160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3" y="161"/>
                  </a:lnTo>
                  <a:lnTo>
                    <a:pt x="471" y="161"/>
                  </a:lnTo>
                  <a:lnTo>
                    <a:pt x="470" y="161"/>
                  </a:lnTo>
                  <a:lnTo>
                    <a:pt x="470" y="163"/>
                  </a:lnTo>
                  <a:lnTo>
                    <a:pt x="468" y="163"/>
                  </a:lnTo>
                  <a:lnTo>
                    <a:pt x="468" y="164"/>
                  </a:lnTo>
                  <a:lnTo>
                    <a:pt x="468" y="166"/>
                  </a:lnTo>
                  <a:lnTo>
                    <a:pt x="467" y="166"/>
                  </a:lnTo>
                  <a:lnTo>
                    <a:pt x="467" y="167"/>
                  </a:lnTo>
                  <a:lnTo>
                    <a:pt x="467" y="169"/>
                  </a:lnTo>
                  <a:lnTo>
                    <a:pt x="467" y="170"/>
                  </a:lnTo>
                  <a:lnTo>
                    <a:pt x="465" y="170"/>
                  </a:lnTo>
                  <a:lnTo>
                    <a:pt x="465" y="172"/>
                  </a:lnTo>
                  <a:lnTo>
                    <a:pt x="464" y="172"/>
                  </a:lnTo>
                  <a:lnTo>
                    <a:pt x="464" y="173"/>
                  </a:lnTo>
                  <a:lnTo>
                    <a:pt x="464" y="175"/>
                  </a:lnTo>
                  <a:lnTo>
                    <a:pt x="464" y="176"/>
                  </a:lnTo>
                  <a:lnTo>
                    <a:pt x="463" y="176"/>
                  </a:lnTo>
                  <a:lnTo>
                    <a:pt x="461" y="176"/>
                  </a:lnTo>
                  <a:lnTo>
                    <a:pt x="461" y="175"/>
                  </a:lnTo>
                  <a:lnTo>
                    <a:pt x="460" y="175"/>
                  </a:lnTo>
                  <a:lnTo>
                    <a:pt x="460" y="176"/>
                  </a:lnTo>
                  <a:lnTo>
                    <a:pt x="460" y="178"/>
                  </a:lnTo>
                  <a:lnTo>
                    <a:pt x="461" y="178"/>
                  </a:lnTo>
                  <a:lnTo>
                    <a:pt x="461" y="181"/>
                  </a:lnTo>
                  <a:lnTo>
                    <a:pt x="460" y="182"/>
                  </a:lnTo>
                  <a:lnTo>
                    <a:pt x="460" y="183"/>
                  </a:lnTo>
                  <a:lnTo>
                    <a:pt x="460" y="185"/>
                  </a:lnTo>
                  <a:lnTo>
                    <a:pt x="460" y="186"/>
                  </a:lnTo>
                  <a:lnTo>
                    <a:pt x="460" y="188"/>
                  </a:lnTo>
                  <a:lnTo>
                    <a:pt x="460" y="189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1" y="192"/>
                  </a:lnTo>
                  <a:lnTo>
                    <a:pt x="463" y="192"/>
                  </a:lnTo>
                  <a:lnTo>
                    <a:pt x="463" y="194"/>
                  </a:lnTo>
                  <a:lnTo>
                    <a:pt x="464" y="195"/>
                  </a:lnTo>
                  <a:lnTo>
                    <a:pt x="463" y="195"/>
                  </a:lnTo>
                  <a:lnTo>
                    <a:pt x="464" y="197"/>
                  </a:lnTo>
                  <a:lnTo>
                    <a:pt x="463" y="197"/>
                  </a:lnTo>
                  <a:lnTo>
                    <a:pt x="461" y="197"/>
                  </a:lnTo>
                  <a:lnTo>
                    <a:pt x="461" y="198"/>
                  </a:lnTo>
                  <a:lnTo>
                    <a:pt x="461" y="200"/>
                  </a:lnTo>
                  <a:lnTo>
                    <a:pt x="463" y="200"/>
                  </a:lnTo>
                  <a:lnTo>
                    <a:pt x="463" y="201"/>
                  </a:lnTo>
                  <a:lnTo>
                    <a:pt x="463" y="203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1" y="205"/>
                  </a:lnTo>
                  <a:lnTo>
                    <a:pt x="461" y="207"/>
                  </a:lnTo>
                  <a:lnTo>
                    <a:pt x="463" y="208"/>
                  </a:lnTo>
                  <a:lnTo>
                    <a:pt x="464" y="210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1" y="214"/>
                  </a:lnTo>
                  <a:lnTo>
                    <a:pt x="460" y="214"/>
                  </a:lnTo>
                  <a:lnTo>
                    <a:pt x="460" y="216"/>
                  </a:lnTo>
                  <a:lnTo>
                    <a:pt x="460" y="217"/>
                  </a:lnTo>
                  <a:lnTo>
                    <a:pt x="460" y="219"/>
                  </a:lnTo>
                  <a:lnTo>
                    <a:pt x="458" y="219"/>
                  </a:lnTo>
                  <a:lnTo>
                    <a:pt x="457" y="220"/>
                  </a:lnTo>
                  <a:lnTo>
                    <a:pt x="457" y="222"/>
                  </a:lnTo>
                  <a:lnTo>
                    <a:pt x="457" y="223"/>
                  </a:lnTo>
                  <a:lnTo>
                    <a:pt x="457" y="225"/>
                  </a:lnTo>
                  <a:lnTo>
                    <a:pt x="455" y="225"/>
                  </a:lnTo>
                  <a:lnTo>
                    <a:pt x="454" y="226"/>
                  </a:lnTo>
                  <a:lnTo>
                    <a:pt x="452" y="226"/>
                  </a:lnTo>
                  <a:lnTo>
                    <a:pt x="452" y="227"/>
                  </a:lnTo>
                  <a:lnTo>
                    <a:pt x="452" y="229"/>
                  </a:lnTo>
                  <a:lnTo>
                    <a:pt x="451" y="230"/>
                  </a:lnTo>
                  <a:lnTo>
                    <a:pt x="449" y="230"/>
                  </a:lnTo>
                  <a:lnTo>
                    <a:pt x="448" y="232"/>
                  </a:lnTo>
                  <a:lnTo>
                    <a:pt x="446" y="232"/>
                  </a:lnTo>
                  <a:lnTo>
                    <a:pt x="445" y="233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3" y="236"/>
                  </a:lnTo>
                  <a:lnTo>
                    <a:pt x="442" y="236"/>
                  </a:lnTo>
                  <a:lnTo>
                    <a:pt x="441" y="238"/>
                  </a:lnTo>
                  <a:lnTo>
                    <a:pt x="439" y="238"/>
                  </a:lnTo>
                  <a:lnTo>
                    <a:pt x="439" y="239"/>
                  </a:lnTo>
                  <a:lnTo>
                    <a:pt x="438" y="241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38" y="248"/>
                  </a:lnTo>
                  <a:lnTo>
                    <a:pt x="438" y="250"/>
                  </a:lnTo>
                  <a:lnTo>
                    <a:pt x="438" y="251"/>
                  </a:lnTo>
                  <a:lnTo>
                    <a:pt x="436" y="251"/>
                  </a:lnTo>
                  <a:lnTo>
                    <a:pt x="436" y="252"/>
                  </a:lnTo>
                  <a:lnTo>
                    <a:pt x="436" y="254"/>
                  </a:lnTo>
                  <a:lnTo>
                    <a:pt x="436" y="255"/>
                  </a:lnTo>
                  <a:lnTo>
                    <a:pt x="436" y="257"/>
                  </a:lnTo>
                  <a:lnTo>
                    <a:pt x="435" y="257"/>
                  </a:lnTo>
                  <a:lnTo>
                    <a:pt x="435" y="258"/>
                  </a:lnTo>
                  <a:lnTo>
                    <a:pt x="435" y="260"/>
                  </a:lnTo>
                  <a:lnTo>
                    <a:pt x="436" y="260"/>
                  </a:lnTo>
                  <a:lnTo>
                    <a:pt x="435" y="261"/>
                  </a:lnTo>
                  <a:lnTo>
                    <a:pt x="433" y="263"/>
                  </a:lnTo>
                  <a:lnTo>
                    <a:pt x="433" y="264"/>
                  </a:lnTo>
                  <a:lnTo>
                    <a:pt x="433" y="266"/>
                  </a:lnTo>
                  <a:lnTo>
                    <a:pt x="433" y="267"/>
                  </a:lnTo>
                  <a:lnTo>
                    <a:pt x="433" y="269"/>
                  </a:lnTo>
                  <a:lnTo>
                    <a:pt x="433" y="270"/>
                  </a:lnTo>
                  <a:lnTo>
                    <a:pt x="432" y="272"/>
                  </a:lnTo>
                  <a:lnTo>
                    <a:pt x="432" y="273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30" y="276"/>
                  </a:lnTo>
                  <a:lnTo>
                    <a:pt x="430" y="277"/>
                  </a:lnTo>
                  <a:lnTo>
                    <a:pt x="429" y="279"/>
                  </a:lnTo>
                  <a:lnTo>
                    <a:pt x="427" y="280"/>
                  </a:lnTo>
                  <a:lnTo>
                    <a:pt x="427" y="282"/>
                  </a:lnTo>
                  <a:lnTo>
                    <a:pt x="426" y="282"/>
                  </a:lnTo>
                  <a:lnTo>
                    <a:pt x="426" y="283"/>
                  </a:lnTo>
                  <a:lnTo>
                    <a:pt x="424" y="283"/>
                  </a:lnTo>
                  <a:lnTo>
                    <a:pt x="424" y="285"/>
                  </a:lnTo>
                  <a:lnTo>
                    <a:pt x="423" y="285"/>
                  </a:lnTo>
                  <a:lnTo>
                    <a:pt x="423" y="286"/>
                  </a:lnTo>
                  <a:lnTo>
                    <a:pt x="421" y="288"/>
                  </a:lnTo>
                  <a:lnTo>
                    <a:pt x="421" y="289"/>
                  </a:lnTo>
                  <a:lnTo>
                    <a:pt x="420" y="289"/>
                  </a:lnTo>
                  <a:lnTo>
                    <a:pt x="420" y="291"/>
                  </a:lnTo>
                  <a:lnTo>
                    <a:pt x="418" y="292"/>
                  </a:lnTo>
                  <a:lnTo>
                    <a:pt x="418" y="294"/>
                  </a:lnTo>
                  <a:lnTo>
                    <a:pt x="417" y="294"/>
                  </a:lnTo>
                  <a:lnTo>
                    <a:pt x="417" y="295"/>
                  </a:lnTo>
                  <a:lnTo>
                    <a:pt x="416" y="295"/>
                  </a:lnTo>
                  <a:lnTo>
                    <a:pt x="416" y="296"/>
                  </a:lnTo>
                  <a:lnTo>
                    <a:pt x="414" y="296"/>
                  </a:lnTo>
                  <a:lnTo>
                    <a:pt x="414" y="298"/>
                  </a:lnTo>
                  <a:lnTo>
                    <a:pt x="414" y="299"/>
                  </a:lnTo>
                  <a:lnTo>
                    <a:pt x="414" y="301"/>
                  </a:lnTo>
                  <a:lnTo>
                    <a:pt x="414" y="302"/>
                  </a:lnTo>
                  <a:lnTo>
                    <a:pt x="413" y="304"/>
                  </a:lnTo>
                  <a:lnTo>
                    <a:pt x="413" y="305"/>
                  </a:lnTo>
                  <a:lnTo>
                    <a:pt x="411" y="305"/>
                  </a:lnTo>
                  <a:lnTo>
                    <a:pt x="411" y="307"/>
                  </a:lnTo>
                  <a:lnTo>
                    <a:pt x="413" y="308"/>
                  </a:lnTo>
                  <a:lnTo>
                    <a:pt x="413" y="310"/>
                  </a:lnTo>
                  <a:lnTo>
                    <a:pt x="411" y="310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0" y="313"/>
                  </a:lnTo>
                  <a:lnTo>
                    <a:pt x="410" y="314"/>
                  </a:lnTo>
                  <a:lnTo>
                    <a:pt x="410" y="316"/>
                  </a:lnTo>
                  <a:lnTo>
                    <a:pt x="410" y="317"/>
                  </a:lnTo>
                  <a:lnTo>
                    <a:pt x="410" y="319"/>
                  </a:lnTo>
                  <a:lnTo>
                    <a:pt x="408" y="319"/>
                  </a:lnTo>
                  <a:lnTo>
                    <a:pt x="408" y="320"/>
                  </a:lnTo>
                  <a:lnTo>
                    <a:pt x="408" y="321"/>
                  </a:lnTo>
                  <a:lnTo>
                    <a:pt x="408" y="323"/>
                  </a:lnTo>
                  <a:lnTo>
                    <a:pt x="407" y="324"/>
                  </a:lnTo>
                  <a:lnTo>
                    <a:pt x="407" y="326"/>
                  </a:lnTo>
                  <a:lnTo>
                    <a:pt x="405" y="327"/>
                  </a:lnTo>
                  <a:lnTo>
                    <a:pt x="405" y="329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4" y="332"/>
                  </a:lnTo>
                  <a:lnTo>
                    <a:pt x="404" y="333"/>
                  </a:lnTo>
                  <a:lnTo>
                    <a:pt x="402" y="333"/>
                  </a:lnTo>
                  <a:lnTo>
                    <a:pt x="404" y="335"/>
                  </a:lnTo>
                  <a:lnTo>
                    <a:pt x="402" y="335"/>
                  </a:lnTo>
                  <a:lnTo>
                    <a:pt x="402" y="336"/>
                  </a:lnTo>
                  <a:lnTo>
                    <a:pt x="401" y="336"/>
                  </a:lnTo>
                  <a:lnTo>
                    <a:pt x="401" y="338"/>
                  </a:lnTo>
                  <a:lnTo>
                    <a:pt x="399" y="338"/>
                  </a:lnTo>
                  <a:lnTo>
                    <a:pt x="399" y="339"/>
                  </a:lnTo>
                  <a:lnTo>
                    <a:pt x="398" y="339"/>
                  </a:lnTo>
                  <a:lnTo>
                    <a:pt x="398" y="341"/>
                  </a:lnTo>
                  <a:lnTo>
                    <a:pt x="398" y="342"/>
                  </a:lnTo>
                  <a:lnTo>
                    <a:pt x="398" y="343"/>
                  </a:lnTo>
                  <a:lnTo>
                    <a:pt x="396" y="345"/>
                  </a:lnTo>
                  <a:lnTo>
                    <a:pt x="396" y="343"/>
                  </a:lnTo>
                  <a:lnTo>
                    <a:pt x="396" y="345"/>
                  </a:lnTo>
                  <a:lnTo>
                    <a:pt x="396" y="346"/>
                  </a:lnTo>
                  <a:lnTo>
                    <a:pt x="396" y="348"/>
                  </a:lnTo>
                  <a:lnTo>
                    <a:pt x="398" y="348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2"/>
                  </a:lnTo>
                  <a:lnTo>
                    <a:pt x="396" y="354"/>
                  </a:lnTo>
                  <a:lnTo>
                    <a:pt x="395" y="355"/>
                  </a:lnTo>
                  <a:lnTo>
                    <a:pt x="395" y="357"/>
                  </a:lnTo>
                  <a:lnTo>
                    <a:pt x="394" y="357"/>
                  </a:lnTo>
                  <a:lnTo>
                    <a:pt x="394" y="358"/>
                  </a:lnTo>
                  <a:lnTo>
                    <a:pt x="392" y="360"/>
                  </a:lnTo>
                  <a:lnTo>
                    <a:pt x="391" y="361"/>
                  </a:lnTo>
                  <a:lnTo>
                    <a:pt x="391" y="363"/>
                  </a:lnTo>
                  <a:lnTo>
                    <a:pt x="357" y="360"/>
                  </a:lnTo>
                  <a:lnTo>
                    <a:pt x="351" y="360"/>
                  </a:lnTo>
                  <a:lnTo>
                    <a:pt x="342" y="363"/>
                  </a:lnTo>
                  <a:lnTo>
                    <a:pt x="313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5" y="371"/>
                  </a:lnTo>
                  <a:lnTo>
                    <a:pt x="304" y="371"/>
                  </a:lnTo>
                  <a:lnTo>
                    <a:pt x="303" y="371"/>
                  </a:lnTo>
                  <a:lnTo>
                    <a:pt x="301" y="371"/>
                  </a:lnTo>
                  <a:lnTo>
                    <a:pt x="300" y="371"/>
                  </a:lnTo>
                  <a:lnTo>
                    <a:pt x="300" y="373"/>
                  </a:lnTo>
                  <a:lnTo>
                    <a:pt x="298" y="373"/>
                  </a:lnTo>
                  <a:lnTo>
                    <a:pt x="297" y="373"/>
                  </a:lnTo>
                  <a:lnTo>
                    <a:pt x="295" y="373"/>
                  </a:lnTo>
                  <a:lnTo>
                    <a:pt x="292" y="374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6" y="376"/>
                  </a:lnTo>
                  <a:lnTo>
                    <a:pt x="285" y="376"/>
                  </a:lnTo>
                  <a:lnTo>
                    <a:pt x="283" y="376"/>
                  </a:lnTo>
                  <a:lnTo>
                    <a:pt x="282" y="376"/>
                  </a:lnTo>
                  <a:lnTo>
                    <a:pt x="280" y="377"/>
                  </a:lnTo>
                  <a:lnTo>
                    <a:pt x="279" y="377"/>
                  </a:lnTo>
                  <a:lnTo>
                    <a:pt x="278" y="377"/>
                  </a:lnTo>
                  <a:lnTo>
                    <a:pt x="276" y="377"/>
                  </a:lnTo>
                  <a:lnTo>
                    <a:pt x="275" y="377"/>
                  </a:lnTo>
                  <a:lnTo>
                    <a:pt x="275" y="379"/>
                  </a:lnTo>
                  <a:lnTo>
                    <a:pt x="273" y="379"/>
                  </a:lnTo>
                  <a:lnTo>
                    <a:pt x="272" y="379"/>
                  </a:lnTo>
                  <a:lnTo>
                    <a:pt x="270" y="379"/>
                  </a:lnTo>
                  <a:lnTo>
                    <a:pt x="269" y="379"/>
                  </a:lnTo>
                  <a:lnTo>
                    <a:pt x="267" y="380"/>
                  </a:lnTo>
                  <a:lnTo>
                    <a:pt x="266" y="380"/>
                  </a:lnTo>
                  <a:lnTo>
                    <a:pt x="264" y="380"/>
                  </a:lnTo>
                  <a:lnTo>
                    <a:pt x="263" y="380"/>
                  </a:lnTo>
                  <a:lnTo>
                    <a:pt x="261" y="382"/>
                  </a:lnTo>
                  <a:lnTo>
                    <a:pt x="260" y="382"/>
                  </a:lnTo>
                  <a:lnTo>
                    <a:pt x="258" y="382"/>
                  </a:lnTo>
                  <a:lnTo>
                    <a:pt x="257" y="382"/>
                  </a:lnTo>
                  <a:lnTo>
                    <a:pt x="254" y="383"/>
                  </a:lnTo>
                  <a:lnTo>
                    <a:pt x="253" y="383"/>
                  </a:lnTo>
                  <a:lnTo>
                    <a:pt x="251" y="383"/>
                  </a:lnTo>
                  <a:lnTo>
                    <a:pt x="250" y="383"/>
                  </a:lnTo>
                  <a:lnTo>
                    <a:pt x="250" y="385"/>
                  </a:lnTo>
                  <a:lnTo>
                    <a:pt x="248" y="386"/>
                  </a:lnTo>
                  <a:lnTo>
                    <a:pt x="247" y="386"/>
                  </a:lnTo>
                  <a:lnTo>
                    <a:pt x="245" y="386"/>
                  </a:lnTo>
                  <a:lnTo>
                    <a:pt x="244" y="386"/>
                  </a:lnTo>
                  <a:lnTo>
                    <a:pt x="242" y="388"/>
                  </a:lnTo>
                  <a:lnTo>
                    <a:pt x="241" y="388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38" y="386"/>
                  </a:lnTo>
                  <a:lnTo>
                    <a:pt x="238" y="385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3"/>
                  </a:lnTo>
                  <a:lnTo>
                    <a:pt x="233" y="383"/>
                  </a:lnTo>
                  <a:lnTo>
                    <a:pt x="232" y="383"/>
                  </a:lnTo>
                  <a:lnTo>
                    <a:pt x="232" y="385"/>
                  </a:lnTo>
                  <a:lnTo>
                    <a:pt x="231" y="385"/>
                  </a:lnTo>
                  <a:lnTo>
                    <a:pt x="231" y="386"/>
                  </a:lnTo>
                  <a:lnTo>
                    <a:pt x="229" y="386"/>
                  </a:lnTo>
                  <a:lnTo>
                    <a:pt x="228" y="386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5" y="388"/>
                  </a:lnTo>
                  <a:lnTo>
                    <a:pt x="223" y="388"/>
                  </a:lnTo>
                  <a:lnTo>
                    <a:pt x="222" y="386"/>
                  </a:lnTo>
                  <a:lnTo>
                    <a:pt x="220" y="386"/>
                  </a:lnTo>
                  <a:lnTo>
                    <a:pt x="220" y="385"/>
                  </a:lnTo>
                  <a:lnTo>
                    <a:pt x="219" y="383"/>
                  </a:lnTo>
                  <a:lnTo>
                    <a:pt x="219" y="382"/>
                  </a:lnTo>
                  <a:lnTo>
                    <a:pt x="217" y="382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3" y="382"/>
                  </a:lnTo>
                  <a:lnTo>
                    <a:pt x="213" y="380"/>
                  </a:lnTo>
                  <a:lnTo>
                    <a:pt x="213" y="382"/>
                  </a:lnTo>
                  <a:lnTo>
                    <a:pt x="211" y="382"/>
                  </a:lnTo>
                  <a:lnTo>
                    <a:pt x="210" y="382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7" y="385"/>
                  </a:lnTo>
                  <a:lnTo>
                    <a:pt x="209" y="385"/>
                  </a:lnTo>
                  <a:lnTo>
                    <a:pt x="207" y="385"/>
                  </a:lnTo>
                  <a:lnTo>
                    <a:pt x="207" y="386"/>
                  </a:lnTo>
                  <a:lnTo>
                    <a:pt x="206" y="386"/>
                  </a:lnTo>
                  <a:lnTo>
                    <a:pt x="206" y="388"/>
                  </a:lnTo>
                  <a:lnTo>
                    <a:pt x="207" y="388"/>
                  </a:lnTo>
                  <a:lnTo>
                    <a:pt x="206" y="388"/>
                  </a:lnTo>
                  <a:lnTo>
                    <a:pt x="206" y="389"/>
                  </a:lnTo>
                  <a:lnTo>
                    <a:pt x="204" y="389"/>
                  </a:lnTo>
                  <a:lnTo>
                    <a:pt x="204" y="390"/>
                  </a:lnTo>
                  <a:lnTo>
                    <a:pt x="203" y="390"/>
                  </a:lnTo>
                  <a:lnTo>
                    <a:pt x="201" y="390"/>
                  </a:lnTo>
                  <a:lnTo>
                    <a:pt x="201" y="392"/>
                  </a:lnTo>
                  <a:lnTo>
                    <a:pt x="200" y="392"/>
                  </a:lnTo>
                  <a:lnTo>
                    <a:pt x="200" y="393"/>
                  </a:lnTo>
                  <a:lnTo>
                    <a:pt x="200" y="395"/>
                  </a:lnTo>
                  <a:lnTo>
                    <a:pt x="200" y="396"/>
                  </a:lnTo>
                  <a:lnTo>
                    <a:pt x="198" y="396"/>
                  </a:lnTo>
                  <a:lnTo>
                    <a:pt x="197" y="396"/>
                  </a:lnTo>
                  <a:lnTo>
                    <a:pt x="197" y="398"/>
                  </a:lnTo>
                  <a:lnTo>
                    <a:pt x="195" y="398"/>
                  </a:lnTo>
                  <a:lnTo>
                    <a:pt x="194" y="399"/>
                  </a:lnTo>
                  <a:lnTo>
                    <a:pt x="192" y="399"/>
                  </a:lnTo>
                  <a:lnTo>
                    <a:pt x="194" y="399"/>
                  </a:lnTo>
                  <a:lnTo>
                    <a:pt x="194" y="401"/>
                  </a:lnTo>
                  <a:lnTo>
                    <a:pt x="194" y="402"/>
                  </a:lnTo>
                  <a:lnTo>
                    <a:pt x="192" y="402"/>
                  </a:lnTo>
                  <a:lnTo>
                    <a:pt x="191" y="402"/>
                  </a:lnTo>
                  <a:lnTo>
                    <a:pt x="191" y="404"/>
                  </a:lnTo>
                  <a:lnTo>
                    <a:pt x="189" y="404"/>
                  </a:lnTo>
                  <a:lnTo>
                    <a:pt x="189" y="405"/>
                  </a:lnTo>
                  <a:lnTo>
                    <a:pt x="191" y="405"/>
                  </a:lnTo>
                  <a:lnTo>
                    <a:pt x="191" y="407"/>
                  </a:lnTo>
                  <a:lnTo>
                    <a:pt x="189" y="407"/>
                  </a:lnTo>
                  <a:lnTo>
                    <a:pt x="189" y="408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9" y="412"/>
                  </a:lnTo>
                  <a:lnTo>
                    <a:pt x="188" y="412"/>
                  </a:lnTo>
                  <a:lnTo>
                    <a:pt x="187" y="412"/>
                  </a:lnTo>
                  <a:lnTo>
                    <a:pt x="187" y="414"/>
                  </a:lnTo>
                  <a:lnTo>
                    <a:pt x="185" y="414"/>
                  </a:lnTo>
                  <a:lnTo>
                    <a:pt x="185" y="415"/>
                  </a:lnTo>
                  <a:lnTo>
                    <a:pt x="184" y="417"/>
                  </a:lnTo>
                  <a:lnTo>
                    <a:pt x="182" y="417"/>
                  </a:lnTo>
                  <a:lnTo>
                    <a:pt x="182" y="418"/>
                  </a:lnTo>
                  <a:lnTo>
                    <a:pt x="182" y="420"/>
                  </a:lnTo>
                  <a:lnTo>
                    <a:pt x="181" y="420"/>
                  </a:lnTo>
                  <a:lnTo>
                    <a:pt x="181" y="421"/>
                  </a:lnTo>
                  <a:lnTo>
                    <a:pt x="181" y="423"/>
                  </a:lnTo>
                  <a:lnTo>
                    <a:pt x="179" y="423"/>
                  </a:lnTo>
                  <a:lnTo>
                    <a:pt x="179" y="421"/>
                  </a:lnTo>
                  <a:lnTo>
                    <a:pt x="178" y="421"/>
                  </a:lnTo>
                  <a:lnTo>
                    <a:pt x="176" y="421"/>
                  </a:lnTo>
                  <a:lnTo>
                    <a:pt x="176" y="420"/>
                  </a:lnTo>
                  <a:lnTo>
                    <a:pt x="175" y="420"/>
                  </a:lnTo>
                  <a:lnTo>
                    <a:pt x="173" y="420"/>
                  </a:lnTo>
                  <a:lnTo>
                    <a:pt x="172" y="420"/>
                  </a:lnTo>
                  <a:lnTo>
                    <a:pt x="170" y="420"/>
                  </a:lnTo>
                  <a:lnTo>
                    <a:pt x="169" y="420"/>
                  </a:lnTo>
                  <a:lnTo>
                    <a:pt x="167" y="420"/>
                  </a:lnTo>
                  <a:lnTo>
                    <a:pt x="167" y="421"/>
                  </a:lnTo>
                  <a:lnTo>
                    <a:pt x="166" y="421"/>
                  </a:lnTo>
                  <a:lnTo>
                    <a:pt x="164" y="421"/>
                  </a:lnTo>
                  <a:lnTo>
                    <a:pt x="163" y="421"/>
                  </a:lnTo>
                  <a:lnTo>
                    <a:pt x="163" y="420"/>
                  </a:lnTo>
                  <a:lnTo>
                    <a:pt x="162" y="420"/>
                  </a:lnTo>
                  <a:lnTo>
                    <a:pt x="162" y="418"/>
                  </a:lnTo>
                  <a:lnTo>
                    <a:pt x="160" y="418"/>
                  </a:lnTo>
                  <a:lnTo>
                    <a:pt x="159" y="417"/>
                  </a:lnTo>
                  <a:lnTo>
                    <a:pt x="157" y="415"/>
                  </a:lnTo>
                  <a:lnTo>
                    <a:pt x="156" y="415"/>
                  </a:lnTo>
                  <a:lnTo>
                    <a:pt x="156" y="414"/>
                  </a:lnTo>
                  <a:lnTo>
                    <a:pt x="156" y="412"/>
                  </a:lnTo>
                  <a:lnTo>
                    <a:pt x="157" y="412"/>
                  </a:lnTo>
                  <a:lnTo>
                    <a:pt x="156" y="412"/>
                  </a:lnTo>
                  <a:lnTo>
                    <a:pt x="156" y="411"/>
                  </a:lnTo>
                  <a:lnTo>
                    <a:pt x="157" y="411"/>
                  </a:lnTo>
                  <a:lnTo>
                    <a:pt x="156" y="410"/>
                  </a:lnTo>
                  <a:lnTo>
                    <a:pt x="154" y="410"/>
                  </a:lnTo>
                  <a:lnTo>
                    <a:pt x="154" y="408"/>
                  </a:lnTo>
                  <a:lnTo>
                    <a:pt x="153" y="408"/>
                  </a:lnTo>
                  <a:lnTo>
                    <a:pt x="153" y="410"/>
                  </a:lnTo>
                  <a:lnTo>
                    <a:pt x="153" y="411"/>
                  </a:lnTo>
                  <a:lnTo>
                    <a:pt x="153" y="410"/>
                  </a:lnTo>
                  <a:lnTo>
                    <a:pt x="151" y="410"/>
                  </a:lnTo>
                  <a:lnTo>
                    <a:pt x="151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7"/>
                  </a:lnTo>
                  <a:lnTo>
                    <a:pt x="147" y="408"/>
                  </a:lnTo>
                  <a:lnTo>
                    <a:pt x="147" y="407"/>
                  </a:lnTo>
                  <a:lnTo>
                    <a:pt x="145" y="407"/>
                  </a:lnTo>
                  <a:lnTo>
                    <a:pt x="145" y="405"/>
                  </a:lnTo>
                  <a:lnTo>
                    <a:pt x="147" y="405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404"/>
                  </a:lnTo>
                  <a:lnTo>
                    <a:pt x="145" y="402"/>
                  </a:lnTo>
                  <a:lnTo>
                    <a:pt x="144" y="402"/>
                  </a:lnTo>
                  <a:lnTo>
                    <a:pt x="144" y="404"/>
                  </a:lnTo>
                  <a:lnTo>
                    <a:pt x="144" y="405"/>
                  </a:lnTo>
                  <a:lnTo>
                    <a:pt x="142" y="404"/>
                  </a:lnTo>
                  <a:lnTo>
                    <a:pt x="142" y="405"/>
                  </a:lnTo>
                  <a:lnTo>
                    <a:pt x="141" y="405"/>
                  </a:lnTo>
                  <a:lnTo>
                    <a:pt x="140" y="405"/>
                  </a:lnTo>
                  <a:lnTo>
                    <a:pt x="140" y="404"/>
                  </a:lnTo>
                  <a:lnTo>
                    <a:pt x="138" y="404"/>
                  </a:lnTo>
                  <a:lnTo>
                    <a:pt x="140" y="402"/>
                  </a:lnTo>
                  <a:lnTo>
                    <a:pt x="140" y="401"/>
                  </a:lnTo>
                  <a:lnTo>
                    <a:pt x="138" y="402"/>
                  </a:lnTo>
                  <a:lnTo>
                    <a:pt x="138" y="401"/>
                  </a:lnTo>
                  <a:lnTo>
                    <a:pt x="137" y="401"/>
                  </a:lnTo>
                  <a:lnTo>
                    <a:pt x="138" y="401"/>
                  </a:lnTo>
                  <a:lnTo>
                    <a:pt x="138" y="399"/>
                  </a:lnTo>
                  <a:lnTo>
                    <a:pt x="137" y="399"/>
                  </a:lnTo>
                  <a:lnTo>
                    <a:pt x="137" y="401"/>
                  </a:lnTo>
                  <a:lnTo>
                    <a:pt x="135" y="401"/>
                  </a:lnTo>
                  <a:lnTo>
                    <a:pt x="134" y="399"/>
                  </a:lnTo>
                  <a:lnTo>
                    <a:pt x="132" y="399"/>
                  </a:lnTo>
                  <a:lnTo>
                    <a:pt x="132" y="398"/>
                  </a:lnTo>
                  <a:lnTo>
                    <a:pt x="134" y="398"/>
                  </a:lnTo>
                  <a:lnTo>
                    <a:pt x="134" y="396"/>
                  </a:lnTo>
                  <a:lnTo>
                    <a:pt x="132" y="396"/>
                  </a:lnTo>
                  <a:lnTo>
                    <a:pt x="131" y="396"/>
                  </a:lnTo>
                  <a:lnTo>
                    <a:pt x="131" y="398"/>
                  </a:lnTo>
                  <a:lnTo>
                    <a:pt x="131" y="399"/>
                  </a:lnTo>
                  <a:lnTo>
                    <a:pt x="129" y="399"/>
                  </a:lnTo>
                  <a:lnTo>
                    <a:pt x="128" y="399"/>
                  </a:lnTo>
                  <a:lnTo>
                    <a:pt x="126" y="398"/>
                  </a:lnTo>
                  <a:lnTo>
                    <a:pt x="125" y="398"/>
                  </a:lnTo>
                  <a:lnTo>
                    <a:pt x="125" y="396"/>
                  </a:lnTo>
                  <a:lnTo>
                    <a:pt x="123" y="396"/>
                  </a:lnTo>
                  <a:lnTo>
                    <a:pt x="123" y="395"/>
                  </a:lnTo>
                  <a:lnTo>
                    <a:pt x="122" y="393"/>
                  </a:lnTo>
                  <a:lnTo>
                    <a:pt x="120" y="393"/>
                  </a:lnTo>
                  <a:lnTo>
                    <a:pt x="119" y="392"/>
                  </a:lnTo>
                  <a:lnTo>
                    <a:pt x="118" y="390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3" y="386"/>
                  </a:lnTo>
                  <a:lnTo>
                    <a:pt x="113" y="388"/>
                  </a:lnTo>
                  <a:lnTo>
                    <a:pt x="112" y="388"/>
                  </a:lnTo>
                  <a:lnTo>
                    <a:pt x="112" y="386"/>
                  </a:lnTo>
                  <a:lnTo>
                    <a:pt x="110" y="386"/>
                  </a:lnTo>
                  <a:lnTo>
                    <a:pt x="109" y="386"/>
                  </a:lnTo>
                  <a:lnTo>
                    <a:pt x="109" y="385"/>
                  </a:lnTo>
                  <a:lnTo>
                    <a:pt x="109" y="383"/>
                  </a:lnTo>
                  <a:lnTo>
                    <a:pt x="109" y="382"/>
                  </a:lnTo>
                  <a:lnTo>
                    <a:pt x="107" y="380"/>
                  </a:lnTo>
                  <a:lnTo>
                    <a:pt x="107" y="379"/>
                  </a:lnTo>
                  <a:lnTo>
                    <a:pt x="106" y="379"/>
                  </a:lnTo>
                  <a:lnTo>
                    <a:pt x="106" y="377"/>
                  </a:lnTo>
                  <a:lnTo>
                    <a:pt x="104" y="379"/>
                  </a:lnTo>
                  <a:lnTo>
                    <a:pt x="103" y="379"/>
                  </a:lnTo>
                  <a:lnTo>
                    <a:pt x="101" y="379"/>
                  </a:lnTo>
                  <a:lnTo>
                    <a:pt x="100" y="379"/>
                  </a:lnTo>
                  <a:lnTo>
                    <a:pt x="98" y="379"/>
                  </a:lnTo>
                  <a:lnTo>
                    <a:pt x="97" y="379"/>
                  </a:lnTo>
                  <a:lnTo>
                    <a:pt x="95" y="379"/>
                  </a:lnTo>
                  <a:lnTo>
                    <a:pt x="95" y="380"/>
                  </a:lnTo>
                  <a:lnTo>
                    <a:pt x="94" y="380"/>
                  </a:lnTo>
                  <a:lnTo>
                    <a:pt x="94" y="382"/>
                  </a:lnTo>
                  <a:lnTo>
                    <a:pt x="93" y="382"/>
                  </a:lnTo>
                  <a:lnTo>
                    <a:pt x="93" y="383"/>
                  </a:lnTo>
                  <a:lnTo>
                    <a:pt x="93" y="385"/>
                  </a:lnTo>
                  <a:lnTo>
                    <a:pt x="93" y="386"/>
                  </a:lnTo>
                  <a:lnTo>
                    <a:pt x="93" y="388"/>
                  </a:lnTo>
                  <a:lnTo>
                    <a:pt x="94" y="389"/>
                  </a:lnTo>
                  <a:lnTo>
                    <a:pt x="94" y="390"/>
                  </a:lnTo>
                  <a:lnTo>
                    <a:pt x="94" y="392"/>
                  </a:lnTo>
                  <a:lnTo>
                    <a:pt x="94" y="393"/>
                  </a:lnTo>
                  <a:lnTo>
                    <a:pt x="94" y="395"/>
                  </a:lnTo>
                  <a:lnTo>
                    <a:pt x="94" y="396"/>
                  </a:lnTo>
                  <a:lnTo>
                    <a:pt x="93" y="396"/>
                  </a:lnTo>
                  <a:lnTo>
                    <a:pt x="93" y="398"/>
                  </a:lnTo>
                  <a:lnTo>
                    <a:pt x="91" y="399"/>
                  </a:lnTo>
                  <a:lnTo>
                    <a:pt x="91" y="401"/>
                  </a:lnTo>
                  <a:lnTo>
                    <a:pt x="90" y="401"/>
                  </a:lnTo>
                  <a:lnTo>
                    <a:pt x="88" y="402"/>
                  </a:lnTo>
                  <a:lnTo>
                    <a:pt x="87" y="404"/>
                  </a:lnTo>
                  <a:lnTo>
                    <a:pt x="85" y="404"/>
                  </a:lnTo>
                  <a:lnTo>
                    <a:pt x="85" y="405"/>
                  </a:lnTo>
                  <a:lnTo>
                    <a:pt x="84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1" y="410"/>
                  </a:lnTo>
                  <a:lnTo>
                    <a:pt x="81" y="412"/>
                  </a:lnTo>
                  <a:lnTo>
                    <a:pt x="81" y="414"/>
                  </a:lnTo>
                  <a:lnTo>
                    <a:pt x="79" y="415"/>
                  </a:lnTo>
                  <a:lnTo>
                    <a:pt x="79" y="417"/>
                  </a:lnTo>
                  <a:lnTo>
                    <a:pt x="78" y="417"/>
                  </a:lnTo>
                  <a:lnTo>
                    <a:pt x="78" y="418"/>
                  </a:lnTo>
                  <a:lnTo>
                    <a:pt x="78" y="420"/>
                  </a:lnTo>
                  <a:lnTo>
                    <a:pt x="76" y="420"/>
                  </a:lnTo>
                  <a:lnTo>
                    <a:pt x="76" y="421"/>
                  </a:lnTo>
                  <a:lnTo>
                    <a:pt x="76" y="423"/>
                  </a:lnTo>
                  <a:lnTo>
                    <a:pt x="76" y="424"/>
                  </a:lnTo>
                  <a:lnTo>
                    <a:pt x="76" y="426"/>
                  </a:lnTo>
                  <a:lnTo>
                    <a:pt x="78" y="426"/>
                  </a:lnTo>
                  <a:lnTo>
                    <a:pt x="78" y="427"/>
                  </a:lnTo>
                  <a:lnTo>
                    <a:pt x="78" y="429"/>
                  </a:lnTo>
                  <a:lnTo>
                    <a:pt x="79" y="430"/>
                  </a:lnTo>
                  <a:lnTo>
                    <a:pt x="79" y="432"/>
                  </a:lnTo>
                  <a:lnTo>
                    <a:pt x="79" y="433"/>
                  </a:lnTo>
                  <a:lnTo>
                    <a:pt x="79" y="435"/>
                  </a:lnTo>
                  <a:lnTo>
                    <a:pt x="79" y="436"/>
                  </a:lnTo>
                  <a:lnTo>
                    <a:pt x="78" y="437"/>
                  </a:lnTo>
                  <a:lnTo>
                    <a:pt x="78" y="439"/>
                  </a:lnTo>
                  <a:lnTo>
                    <a:pt x="76" y="439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3" y="440"/>
                  </a:lnTo>
                  <a:lnTo>
                    <a:pt x="72" y="440"/>
                  </a:lnTo>
                  <a:lnTo>
                    <a:pt x="72" y="442"/>
                  </a:lnTo>
                  <a:lnTo>
                    <a:pt x="72" y="443"/>
                  </a:lnTo>
                  <a:lnTo>
                    <a:pt x="71" y="445"/>
                  </a:lnTo>
                  <a:lnTo>
                    <a:pt x="71" y="446"/>
                  </a:lnTo>
                  <a:lnTo>
                    <a:pt x="71" y="448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2"/>
                  </a:lnTo>
                  <a:lnTo>
                    <a:pt x="73" y="452"/>
                  </a:lnTo>
                  <a:lnTo>
                    <a:pt x="73" y="454"/>
                  </a:lnTo>
                  <a:lnTo>
                    <a:pt x="73" y="455"/>
                  </a:lnTo>
                  <a:lnTo>
                    <a:pt x="75" y="457"/>
                  </a:lnTo>
                  <a:lnTo>
                    <a:pt x="75" y="458"/>
                  </a:lnTo>
                  <a:lnTo>
                    <a:pt x="76" y="458"/>
                  </a:lnTo>
                  <a:lnTo>
                    <a:pt x="76" y="459"/>
                  </a:lnTo>
                  <a:lnTo>
                    <a:pt x="78" y="461"/>
                  </a:lnTo>
                  <a:lnTo>
                    <a:pt x="78" y="462"/>
                  </a:lnTo>
                  <a:lnTo>
                    <a:pt x="79" y="464"/>
                  </a:lnTo>
                  <a:lnTo>
                    <a:pt x="79" y="465"/>
                  </a:lnTo>
                  <a:lnTo>
                    <a:pt x="79" y="467"/>
                  </a:lnTo>
                  <a:lnTo>
                    <a:pt x="81" y="467"/>
                  </a:lnTo>
                  <a:lnTo>
                    <a:pt x="81" y="468"/>
                  </a:lnTo>
                  <a:lnTo>
                    <a:pt x="82" y="470"/>
                  </a:lnTo>
                  <a:lnTo>
                    <a:pt x="82" y="471"/>
                  </a:lnTo>
                  <a:lnTo>
                    <a:pt x="82" y="473"/>
                  </a:lnTo>
                  <a:lnTo>
                    <a:pt x="82" y="474"/>
                  </a:lnTo>
                  <a:lnTo>
                    <a:pt x="84" y="476"/>
                  </a:lnTo>
                  <a:lnTo>
                    <a:pt x="84" y="479"/>
                  </a:lnTo>
                  <a:lnTo>
                    <a:pt x="84" y="480"/>
                  </a:lnTo>
                  <a:lnTo>
                    <a:pt x="85" y="481"/>
                  </a:lnTo>
                  <a:lnTo>
                    <a:pt x="85" y="483"/>
                  </a:lnTo>
                  <a:lnTo>
                    <a:pt x="87" y="483"/>
                  </a:lnTo>
                  <a:lnTo>
                    <a:pt x="87" y="484"/>
                  </a:lnTo>
                  <a:lnTo>
                    <a:pt x="88" y="484"/>
                  </a:lnTo>
                  <a:lnTo>
                    <a:pt x="88" y="486"/>
                  </a:lnTo>
                  <a:lnTo>
                    <a:pt x="90" y="486"/>
                  </a:lnTo>
                  <a:lnTo>
                    <a:pt x="91" y="486"/>
                  </a:lnTo>
                  <a:lnTo>
                    <a:pt x="93" y="487"/>
                  </a:lnTo>
                  <a:lnTo>
                    <a:pt x="94" y="487"/>
                  </a:lnTo>
                  <a:lnTo>
                    <a:pt x="95" y="487"/>
                  </a:lnTo>
                  <a:lnTo>
                    <a:pt x="97" y="487"/>
                  </a:lnTo>
                  <a:lnTo>
                    <a:pt x="97" y="489"/>
                  </a:lnTo>
                  <a:lnTo>
                    <a:pt x="98" y="489"/>
                  </a:lnTo>
                  <a:lnTo>
                    <a:pt x="100" y="490"/>
                  </a:lnTo>
                  <a:lnTo>
                    <a:pt x="101" y="490"/>
                  </a:lnTo>
                  <a:lnTo>
                    <a:pt x="103" y="492"/>
                  </a:lnTo>
                  <a:lnTo>
                    <a:pt x="104" y="492"/>
                  </a:lnTo>
                  <a:lnTo>
                    <a:pt x="106" y="492"/>
                  </a:lnTo>
                  <a:lnTo>
                    <a:pt x="107" y="493"/>
                  </a:lnTo>
                  <a:lnTo>
                    <a:pt x="109" y="493"/>
                  </a:lnTo>
                  <a:lnTo>
                    <a:pt x="110" y="495"/>
                  </a:lnTo>
                  <a:lnTo>
                    <a:pt x="112" y="495"/>
                  </a:lnTo>
                  <a:lnTo>
                    <a:pt x="113" y="496"/>
                  </a:lnTo>
                  <a:lnTo>
                    <a:pt x="115" y="496"/>
                  </a:lnTo>
                  <a:lnTo>
                    <a:pt x="116" y="498"/>
                  </a:lnTo>
                  <a:lnTo>
                    <a:pt x="118" y="499"/>
                  </a:lnTo>
                  <a:lnTo>
                    <a:pt x="119" y="501"/>
                  </a:lnTo>
                  <a:lnTo>
                    <a:pt x="120" y="501"/>
                  </a:lnTo>
                  <a:lnTo>
                    <a:pt x="120" y="502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3" y="505"/>
                  </a:lnTo>
                  <a:lnTo>
                    <a:pt x="123" y="506"/>
                  </a:lnTo>
                  <a:lnTo>
                    <a:pt x="123" y="508"/>
                  </a:lnTo>
                  <a:lnTo>
                    <a:pt x="123" y="509"/>
                  </a:lnTo>
                  <a:lnTo>
                    <a:pt x="125" y="509"/>
                  </a:lnTo>
                  <a:lnTo>
                    <a:pt x="125" y="511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7"/>
                  </a:lnTo>
                  <a:lnTo>
                    <a:pt x="125" y="518"/>
                  </a:lnTo>
                  <a:lnTo>
                    <a:pt x="125" y="520"/>
                  </a:lnTo>
                  <a:lnTo>
                    <a:pt x="125" y="521"/>
                  </a:lnTo>
                  <a:lnTo>
                    <a:pt x="126" y="521"/>
                  </a:lnTo>
                  <a:lnTo>
                    <a:pt x="126" y="523"/>
                  </a:lnTo>
                  <a:lnTo>
                    <a:pt x="126" y="524"/>
                  </a:lnTo>
                  <a:lnTo>
                    <a:pt x="128" y="524"/>
                  </a:lnTo>
                  <a:lnTo>
                    <a:pt x="128" y="526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8" y="530"/>
                  </a:lnTo>
                  <a:lnTo>
                    <a:pt x="128" y="531"/>
                  </a:lnTo>
                  <a:lnTo>
                    <a:pt x="126" y="531"/>
                  </a:lnTo>
                  <a:lnTo>
                    <a:pt x="126" y="533"/>
                  </a:lnTo>
                  <a:lnTo>
                    <a:pt x="126" y="534"/>
                  </a:lnTo>
                  <a:lnTo>
                    <a:pt x="126" y="536"/>
                  </a:lnTo>
                  <a:lnTo>
                    <a:pt x="125" y="537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2" y="539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0" y="543"/>
                  </a:lnTo>
                  <a:lnTo>
                    <a:pt x="119" y="545"/>
                  </a:lnTo>
                  <a:lnTo>
                    <a:pt x="119" y="546"/>
                  </a:lnTo>
                  <a:lnTo>
                    <a:pt x="119" y="548"/>
                  </a:lnTo>
                  <a:lnTo>
                    <a:pt x="119" y="549"/>
                  </a:lnTo>
                  <a:lnTo>
                    <a:pt x="118" y="549"/>
                  </a:lnTo>
                  <a:lnTo>
                    <a:pt x="118" y="551"/>
                  </a:lnTo>
                  <a:lnTo>
                    <a:pt x="116" y="551"/>
                  </a:lnTo>
                  <a:lnTo>
                    <a:pt x="116" y="552"/>
                  </a:lnTo>
                  <a:lnTo>
                    <a:pt x="115" y="552"/>
                  </a:lnTo>
                  <a:lnTo>
                    <a:pt x="115" y="553"/>
                  </a:lnTo>
                  <a:lnTo>
                    <a:pt x="113" y="553"/>
                  </a:lnTo>
                  <a:lnTo>
                    <a:pt x="113" y="555"/>
                  </a:lnTo>
                  <a:lnTo>
                    <a:pt x="112" y="555"/>
                  </a:lnTo>
                  <a:lnTo>
                    <a:pt x="112" y="556"/>
                  </a:lnTo>
                  <a:lnTo>
                    <a:pt x="110" y="558"/>
                  </a:lnTo>
                  <a:lnTo>
                    <a:pt x="110" y="559"/>
                  </a:lnTo>
                  <a:lnTo>
                    <a:pt x="109" y="559"/>
                  </a:lnTo>
                  <a:lnTo>
                    <a:pt x="109" y="561"/>
                  </a:lnTo>
                  <a:lnTo>
                    <a:pt x="109" y="562"/>
                  </a:lnTo>
                  <a:lnTo>
                    <a:pt x="107" y="564"/>
                  </a:lnTo>
                  <a:lnTo>
                    <a:pt x="107" y="565"/>
                  </a:lnTo>
                  <a:lnTo>
                    <a:pt x="106" y="565"/>
                  </a:lnTo>
                  <a:lnTo>
                    <a:pt x="106" y="567"/>
                  </a:lnTo>
                  <a:lnTo>
                    <a:pt x="104" y="567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3" y="570"/>
                  </a:lnTo>
                  <a:lnTo>
                    <a:pt x="103" y="571"/>
                  </a:lnTo>
                  <a:lnTo>
                    <a:pt x="103" y="573"/>
                  </a:lnTo>
                  <a:lnTo>
                    <a:pt x="103" y="574"/>
                  </a:lnTo>
                  <a:lnTo>
                    <a:pt x="101" y="574"/>
                  </a:lnTo>
                  <a:lnTo>
                    <a:pt x="101" y="575"/>
                  </a:lnTo>
                  <a:lnTo>
                    <a:pt x="101" y="577"/>
                  </a:lnTo>
                  <a:lnTo>
                    <a:pt x="101" y="578"/>
                  </a:lnTo>
                  <a:lnTo>
                    <a:pt x="101" y="580"/>
                  </a:lnTo>
                  <a:lnTo>
                    <a:pt x="101" y="581"/>
                  </a:lnTo>
                  <a:lnTo>
                    <a:pt x="103" y="581"/>
                  </a:lnTo>
                  <a:lnTo>
                    <a:pt x="103" y="583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4" y="586"/>
                  </a:lnTo>
                  <a:lnTo>
                    <a:pt x="104" y="587"/>
                  </a:lnTo>
                  <a:lnTo>
                    <a:pt x="106" y="589"/>
                  </a:lnTo>
                  <a:lnTo>
                    <a:pt x="107" y="590"/>
                  </a:lnTo>
                  <a:lnTo>
                    <a:pt x="107" y="592"/>
                  </a:lnTo>
                  <a:lnTo>
                    <a:pt x="109" y="593"/>
                  </a:lnTo>
                  <a:lnTo>
                    <a:pt x="110" y="593"/>
                  </a:lnTo>
                  <a:lnTo>
                    <a:pt x="110" y="595"/>
                  </a:lnTo>
                  <a:lnTo>
                    <a:pt x="112" y="596"/>
                  </a:lnTo>
                  <a:lnTo>
                    <a:pt x="113" y="597"/>
                  </a:lnTo>
                  <a:lnTo>
                    <a:pt x="115" y="599"/>
                  </a:lnTo>
                  <a:lnTo>
                    <a:pt x="116" y="599"/>
                  </a:lnTo>
                  <a:lnTo>
                    <a:pt x="118" y="600"/>
                  </a:lnTo>
                  <a:lnTo>
                    <a:pt x="119" y="600"/>
                  </a:lnTo>
                  <a:lnTo>
                    <a:pt x="120" y="602"/>
                  </a:lnTo>
                  <a:lnTo>
                    <a:pt x="122" y="602"/>
                  </a:lnTo>
                  <a:lnTo>
                    <a:pt x="122" y="603"/>
                  </a:lnTo>
                  <a:lnTo>
                    <a:pt x="123" y="605"/>
                  </a:lnTo>
                  <a:lnTo>
                    <a:pt x="125" y="606"/>
                  </a:lnTo>
                  <a:lnTo>
                    <a:pt x="125" y="608"/>
                  </a:lnTo>
                  <a:lnTo>
                    <a:pt x="126" y="608"/>
                  </a:lnTo>
                  <a:lnTo>
                    <a:pt x="128" y="609"/>
                  </a:lnTo>
                  <a:lnTo>
                    <a:pt x="129" y="609"/>
                  </a:lnTo>
                  <a:lnTo>
                    <a:pt x="129" y="611"/>
                  </a:lnTo>
                  <a:lnTo>
                    <a:pt x="131" y="611"/>
                  </a:lnTo>
                  <a:lnTo>
                    <a:pt x="131" y="612"/>
                  </a:lnTo>
                  <a:lnTo>
                    <a:pt x="131" y="614"/>
                  </a:lnTo>
                  <a:lnTo>
                    <a:pt x="132" y="614"/>
                  </a:lnTo>
                  <a:lnTo>
                    <a:pt x="132" y="615"/>
                  </a:lnTo>
                  <a:lnTo>
                    <a:pt x="132" y="617"/>
                  </a:lnTo>
                  <a:lnTo>
                    <a:pt x="132" y="618"/>
                  </a:lnTo>
                  <a:lnTo>
                    <a:pt x="134" y="620"/>
                  </a:lnTo>
                  <a:lnTo>
                    <a:pt x="134" y="621"/>
                  </a:lnTo>
                  <a:lnTo>
                    <a:pt x="134" y="622"/>
                  </a:lnTo>
                  <a:lnTo>
                    <a:pt x="134" y="624"/>
                  </a:lnTo>
                  <a:lnTo>
                    <a:pt x="134" y="625"/>
                  </a:lnTo>
                  <a:lnTo>
                    <a:pt x="134" y="627"/>
                  </a:lnTo>
                  <a:lnTo>
                    <a:pt x="134" y="628"/>
                  </a:lnTo>
                  <a:lnTo>
                    <a:pt x="134" y="630"/>
                  </a:lnTo>
                  <a:lnTo>
                    <a:pt x="134" y="631"/>
                  </a:lnTo>
                  <a:lnTo>
                    <a:pt x="135" y="633"/>
                  </a:lnTo>
                  <a:lnTo>
                    <a:pt x="135" y="634"/>
                  </a:lnTo>
                  <a:lnTo>
                    <a:pt x="135" y="636"/>
                  </a:lnTo>
                  <a:lnTo>
                    <a:pt x="135" y="637"/>
                  </a:lnTo>
                  <a:lnTo>
                    <a:pt x="137" y="637"/>
                  </a:lnTo>
                  <a:lnTo>
                    <a:pt x="137" y="639"/>
                  </a:lnTo>
                  <a:lnTo>
                    <a:pt x="137" y="640"/>
                  </a:lnTo>
                  <a:lnTo>
                    <a:pt x="138" y="642"/>
                  </a:lnTo>
                  <a:lnTo>
                    <a:pt x="138" y="643"/>
                  </a:lnTo>
                  <a:lnTo>
                    <a:pt x="140" y="644"/>
                  </a:lnTo>
                  <a:lnTo>
                    <a:pt x="140" y="646"/>
                  </a:lnTo>
                  <a:lnTo>
                    <a:pt x="141" y="647"/>
                  </a:lnTo>
                  <a:lnTo>
                    <a:pt x="141" y="649"/>
                  </a:lnTo>
                  <a:lnTo>
                    <a:pt x="142" y="649"/>
                  </a:lnTo>
                  <a:lnTo>
                    <a:pt x="142" y="650"/>
                  </a:lnTo>
                  <a:lnTo>
                    <a:pt x="144" y="650"/>
                  </a:lnTo>
                  <a:lnTo>
                    <a:pt x="145" y="652"/>
                  </a:lnTo>
                  <a:lnTo>
                    <a:pt x="147" y="652"/>
                  </a:lnTo>
                  <a:lnTo>
                    <a:pt x="148" y="652"/>
                  </a:lnTo>
                  <a:lnTo>
                    <a:pt x="150" y="652"/>
                  </a:lnTo>
                  <a:lnTo>
                    <a:pt x="150" y="653"/>
                  </a:lnTo>
                  <a:lnTo>
                    <a:pt x="151" y="653"/>
                  </a:lnTo>
                  <a:lnTo>
                    <a:pt x="153" y="653"/>
                  </a:lnTo>
                  <a:lnTo>
                    <a:pt x="154" y="653"/>
                  </a:lnTo>
                  <a:lnTo>
                    <a:pt x="156" y="653"/>
                  </a:lnTo>
                  <a:lnTo>
                    <a:pt x="157" y="653"/>
                  </a:lnTo>
                  <a:lnTo>
                    <a:pt x="159" y="653"/>
                  </a:lnTo>
                  <a:lnTo>
                    <a:pt x="160" y="653"/>
                  </a:lnTo>
                  <a:lnTo>
                    <a:pt x="162" y="653"/>
                  </a:lnTo>
                  <a:lnTo>
                    <a:pt x="163" y="653"/>
                  </a:lnTo>
                  <a:lnTo>
                    <a:pt x="164" y="653"/>
                  </a:lnTo>
                  <a:lnTo>
                    <a:pt x="166" y="655"/>
                  </a:lnTo>
                  <a:lnTo>
                    <a:pt x="167" y="655"/>
                  </a:lnTo>
                  <a:lnTo>
                    <a:pt x="169" y="656"/>
                  </a:lnTo>
                  <a:lnTo>
                    <a:pt x="170" y="658"/>
                  </a:lnTo>
                  <a:lnTo>
                    <a:pt x="172" y="659"/>
                  </a:lnTo>
                  <a:lnTo>
                    <a:pt x="172" y="661"/>
                  </a:lnTo>
                  <a:lnTo>
                    <a:pt x="173" y="662"/>
                  </a:lnTo>
                  <a:lnTo>
                    <a:pt x="172" y="664"/>
                  </a:lnTo>
                  <a:lnTo>
                    <a:pt x="172" y="665"/>
                  </a:lnTo>
                  <a:lnTo>
                    <a:pt x="170" y="666"/>
                  </a:lnTo>
                  <a:lnTo>
                    <a:pt x="169" y="666"/>
                  </a:lnTo>
                  <a:lnTo>
                    <a:pt x="169" y="668"/>
                  </a:lnTo>
                  <a:lnTo>
                    <a:pt x="167" y="669"/>
                  </a:lnTo>
                  <a:lnTo>
                    <a:pt x="166" y="672"/>
                  </a:lnTo>
                  <a:lnTo>
                    <a:pt x="164" y="672"/>
                  </a:lnTo>
                  <a:lnTo>
                    <a:pt x="163" y="672"/>
                  </a:lnTo>
                  <a:lnTo>
                    <a:pt x="162" y="674"/>
                  </a:lnTo>
                  <a:lnTo>
                    <a:pt x="160" y="674"/>
                  </a:lnTo>
                  <a:lnTo>
                    <a:pt x="160" y="675"/>
                  </a:lnTo>
                  <a:lnTo>
                    <a:pt x="159" y="675"/>
                  </a:lnTo>
                  <a:lnTo>
                    <a:pt x="157" y="675"/>
                  </a:lnTo>
                  <a:lnTo>
                    <a:pt x="157" y="677"/>
                  </a:lnTo>
                  <a:lnTo>
                    <a:pt x="156" y="677"/>
                  </a:lnTo>
                  <a:lnTo>
                    <a:pt x="154" y="677"/>
                  </a:lnTo>
                  <a:lnTo>
                    <a:pt x="153" y="678"/>
                  </a:lnTo>
                  <a:lnTo>
                    <a:pt x="151" y="678"/>
                  </a:lnTo>
                  <a:lnTo>
                    <a:pt x="151" y="680"/>
                  </a:lnTo>
                  <a:lnTo>
                    <a:pt x="150" y="680"/>
                  </a:lnTo>
                  <a:lnTo>
                    <a:pt x="148" y="681"/>
                  </a:lnTo>
                  <a:lnTo>
                    <a:pt x="147" y="683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5" y="686"/>
                  </a:lnTo>
                  <a:lnTo>
                    <a:pt x="144" y="686"/>
                  </a:lnTo>
                  <a:lnTo>
                    <a:pt x="144" y="687"/>
                  </a:lnTo>
                  <a:lnTo>
                    <a:pt x="144" y="689"/>
                  </a:lnTo>
                  <a:lnTo>
                    <a:pt x="142" y="689"/>
                  </a:lnTo>
                  <a:lnTo>
                    <a:pt x="142" y="690"/>
                  </a:lnTo>
                  <a:lnTo>
                    <a:pt x="142" y="691"/>
                  </a:lnTo>
                  <a:lnTo>
                    <a:pt x="142" y="693"/>
                  </a:lnTo>
                  <a:lnTo>
                    <a:pt x="141" y="694"/>
                  </a:lnTo>
                  <a:lnTo>
                    <a:pt x="141" y="696"/>
                  </a:lnTo>
                  <a:lnTo>
                    <a:pt x="141" y="697"/>
                  </a:lnTo>
                  <a:lnTo>
                    <a:pt x="141" y="699"/>
                  </a:lnTo>
                  <a:lnTo>
                    <a:pt x="141" y="700"/>
                  </a:lnTo>
                  <a:lnTo>
                    <a:pt x="141" y="702"/>
                  </a:lnTo>
                  <a:lnTo>
                    <a:pt x="141" y="703"/>
                  </a:lnTo>
                  <a:lnTo>
                    <a:pt x="141" y="705"/>
                  </a:lnTo>
                  <a:lnTo>
                    <a:pt x="141" y="706"/>
                  </a:lnTo>
                  <a:lnTo>
                    <a:pt x="141" y="708"/>
                  </a:lnTo>
                  <a:lnTo>
                    <a:pt x="141" y="709"/>
                  </a:lnTo>
                  <a:lnTo>
                    <a:pt x="141" y="711"/>
                  </a:lnTo>
                  <a:lnTo>
                    <a:pt x="141" y="712"/>
                  </a:lnTo>
                  <a:lnTo>
                    <a:pt x="141" y="713"/>
                  </a:lnTo>
                  <a:lnTo>
                    <a:pt x="141" y="715"/>
                  </a:lnTo>
                  <a:lnTo>
                    <a:pt x="140" y="716"/>
                  </a:lnTo>
                  <a:lnTo>
                    <a:pt x="140" y="718"/>
                  </a:lnTo>
                  <a:lnTo>
                    <a:pt x="140" y="719"/>
                  </a:lnTo>
                  <a:lnTo>
                    <a:pt x="140" y="721"/>
                  </a:lnTo>
                  <a:lnTo>
                    <a:pt x="140" y="722"/>
                  </a:lnTo>
                  <a:lnTo>
                    <a:pt x="140" y="724"/>
                  </a:lnTo>
                  <a:lnTo>
                    <a:pt x="140" y="725"/>
                  </a:lnTo>
                  <a:lnTo>
                    <a:pt x="138" y="727"/>
                  </a:lnTo>
                  <a:lnTo>
                    <a:pt x="138" y="728"/>
                  </a:lnTo>
                  <a:lnTo>
                    <a:pt x="138" y="730"/>
                  </a:lnTo>
                  <a:lnTo>
                    <a:pt x="138" y="731"/>
                  </a:lnTo>
                  <a:lnTo>
                    <a:pt x="137" y="731"/>
                  </a:lnTo>
                  <a:lnTo>
                    <a:pt x="137" y="733"/>
                  </a:lnTo>
                  <a:lnTo>
                    <a:pt x="137" y="734"/>
                  </a:lnTo>
                  <a:lnTo>
                    <a:pt x="137" y="736"/>
                  </a:lnTo>
                  <a:lnTo>
                    <a:pt x="135" y="736"/>
                  </a:lnTo>
                  <a:lnTo>
                    <a:pt x="135" y="737"/>
                  </a:lnTo>
                  <a:lnTo>
                    <a:pt x="134" y="738"/>
                  </a:lnTo>
                  <a:lnTo>
                    <a:pt x="134" y="740"/>
                  </a:lnTo>
                  <a:lnTo>
                    <a:pt x="132" y="740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29" y="743"/>
                  </a:lnTo>
                  <a:lnTo>
                    <a:pt x="129" y="744"/>
                  </a:lnTo>
                  <a:lnTo>
                    <a:pt x="128" y="744"/>
                  </a:lnTo>
                  <a:lnTo>
                    <a:pt x="128" y="746"/>
                  </a:lnTo>
                  <a:lnTo>
                    <a:pt x="126" y="746"/>
                  </a:lnTo>
                  <a:lnTo>
                    <a:pt x="125" y="747"/>
                  </a:lnTo>
                  <a:lnTo>
                    <a:pt x="123" y="747"/>
                  </a:lnTo>
                  <a:lnTo>
                    <a:pt x="123" y="749"/>
                  </a:lnTo>
                  <a:lnTo>
                    <a:pt x="122" y="749"/>
                  </a:lnTo>
                  <a:lnTo>
                    <a:pt x="120" y="750"/>
                  </a:lnTo>
                  <a:lnTo>
                    <a:pt x="119" y="750"/>
                  </a:lnTo>
                  <a:lnTo>
                    <a:pt x="118" y="752"/>
                  </a:lnTo>
                  <a:lnTo>
                    <a:pt x="116" y="752"/>
                  </a:lnTo>
                  <a:lnTo>
                    <a:pt x="116" y="753"/>
                  </a:lnTo>
                  <a:lnTo>
                    <a:pt x="115" y="753"/>
                  </a:lnTo>
                  <a:lnTo>
                    <a:pt x="112" y="755"/>
                  </a:lnTo>
                  <a:lnTo>
                    <a:pt x="110" y="755"/>
                  </a:lnTo>
                  <a:lnTo>
                    <a:pt x="109" y="755"/>
                  </a:lnTo>
                  <a:lnTo>
                    <a:pt x="109" y="756"/>
                  </a:lnTo>
                  <a:lnTo>
                    <a:pt x="107" y="756"/>
                  </a:lnTo>
                  <a:lnTo>
                    <a:pt x="106" y="756"/>
                  </a:lnTo>
                  <a:lnTo>
                    <a:pt x="104" y="756"/>
                  </a:lnTo>
                  <a:lnTo>
                    <a:pt x="104" y="758"/>
                  </a:lnTo>
                  <a:lnTo>
                    <a:pt x="103" y="758"/>
                  </a:lnTo>
                  <a:lnTo>
                    <a:pt x="101" y="758"/>
                  </a:lnTo>
                  <a:lnTo>
                    <a:pt x="100" y="758"/>
                  </a:lnTo>
                  <a:lnTo>
                    <a:pt x="100" y="759"/>
                  </a:lnTo>
                  <a:lnTo>
                    <a:pt x="98" y="759"/>
                  </a:lnTo>
                  <a:lnTo>
                    <a:pt x="97" y="759"/>
                  </a:lnTo>
                  <a:lnTo>
                    <a:pt x="97" y="760"/>
                  </a:lnTo>
                  <a:lnTo>
                    <a:pt x="95" y="760"/>
                  </a:lnTo>
                  <a:lnTo>
                    <a:pt x="95" y="762"/>
                  </a:lnTo>
                  <a:lnTo>
                    <a:pt x="94" y="762"/>
                  </a:lnTo>
                  <a:lnTo>
                    <a:pt x="93" y="762"/>
                  </a:lnTo>
                  <a:lnTo>
                    <a:pt x="91" y="763"/>
                  </a:lnTo>
                  <a:lnTo>
                    <a:pt x="90" y="765"/>
                  </a:lnTo>
                  <a:lnTo>
                    <a:pt x="88" y="766"/>
                  </a:lnTo>
                  <a:lnTo>
                    <a:pt x="87" y="766"/>
                  </a:lnTo>
                  <a:lnTo>
                    <a:pt x="87" y="768"/>
                  </a:lnTo>
                  <a:lnTo>
                    <a:pt x="85" y="768"/>
                  </a:lnTo>
                  <a:lnTo>
                    <a:pt x="84" y="769"/>
                  </a:lnTo>
                  <a:lnTo>
                    <a:pt x="82" y="769"/>
                  </a:lnTo>
                  <a:lnTo>
                    <a:pt x="82" y="771"/>
                  </a:lnTo>
                  <a:lnTo>
                    <a:pt x="81" y="771"/>
                  </a:lnTo>
                  <a:lnTo>
                    <a:pt x="81" y="772"/>
                  </a:lnTo>
                  <a:lnTo>
                    <a:pt x="79" y="772"/>
                  </a:lnTo>
                  <a:lnTo>
                    <a:pt x="79" y="774"/>
                  </a:lnTo>
                  <a:lnTo>
                    <a:pt x="78" y="774"/>
                  </a:lnTo>
                  <a:lnTo>
                    <a:pt x="78" y="775"/>
                  </a:lnTo>
                  <a:lnTo>
                    <a:pt x="76" y="775"/>
                  </a:lnTo>
                  <a:lnTo>
                    <a:pt x="76" y="777"/>
                  </a:lnTo>
                  <a:lnTo>
                    <a:pt x="75" y="777"/>
                  </a:lnTo>
                  <a:lnTo>
                    <a:pt x="75" y="778"/>
                  </a:lnTo>
                  <a:lnTo>
                    <a:pt x="73" y="778"/>
                  </a:lnTo>
                  <a:lnTo>
                    <a:pt x="73" y="780"/>
                  </a:lnTo>
                  <a:lnTo>
                    <a:pt x="72" y="780"/>
                  </a:lnTo>
                  <a:lnTo>
                    <a:pt x="71" y="781"/>
                  </a:lnTo>
                  <a:lnTo>
                    <a:pt x="71" y="782"/>
                  </a:lnTo>
                  <a:lnTo>
                    <a:pt x="69" y="784"/>
                  </a:lnTo>
                  <a:lnTo>
                    <a:pt x="68" y="784"/>
                  </a:lnTo>
                  <a:lnTo>
                    <a:pt x="68" y="785"/>
                  </a:lnTo>
                  <a:lnTo>
                    <a:pt x="66" y="787"/>
                  </a:lnTo>
                  <a:lnTo>
                    <a:pt x="65" y="788"/>
                  </a:lnTo>
                  <a:lnTo>
                    <a:pt x="65" y="790"/>
                  </a:lnTo>
                  <a:lnTo>
                    <a:pt x="63" y="790"/>
                  </a:lnTo>
                  <a:lnTo>
                    <a:pt x="62" y="791"/>
                  </a:lnTo>
                  <a:lnTo>
                    <a:pt x="62" y="793"/>
                  </a:lnTo>
                  <a:lnTo>
                    <a:pt x="62" y="794"/>
                  </a:lnTo>
                  <a:lnTo>
                    <a:pt x="60" y="794"/>
                  </a:lnTo>
                  <a:lnTo>
                    <a:pt x="60" y="796"/>
                  </a:lnTo>
                  <a:lnTo>
                    <a:pt x="59" y="797"/>
                  </a:lnTo>
                  <a:lnTo>
                    <a:pt x="59" y="799"/>
                  </a:lnTo>
                  <a:lnTo>
                    <a:pt x="57" y="800"/>
                  </a:lnTo>
                  <a:lnTo>
                    <a:pt x="57" y="802"/>
                  </a:lnTo>
                  <a:lnTo>
                    <a:pt x="57" y="803"/>
                  </a:lnTo>
                  <a:lnTo>
                    <a:pt x="53" y="816"/>
                  </a:lnTo>
                  <a:lnTo>
                    <a:pt x="37" y="859"/>
                  </a:lnTo>
                  <a:lnTo>
                    <a:pt x="34" y="857"/>
                  </a:lnTo>
                  <a:lnTo>
                    <a:pt x="34" y="856"/>
                  </a:lnTo>
                  <a:lnTo>
                    <a:pt x="16" y="844"/>
                  </a:lnTo>
                  <a:lnTo>
                    <a:pt x="6" y="835"/>
                  </a:lnTo>
                  <a:lnTo>
                    <a:pt x="4" y="834"/>
                  </a:lnTo>
                  <a:lnTo>
                    <a:pt x="0" y="83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1897" y="900"/>
              <a:ext cx="610" cy="961"/>
            </a:xfrm>
            <a:custGeom>
              <a:avLst/>
              <a:gdLst/>
              <a:ahLst/>
              <a:cxnLst>
                <a:cxn ang="0">
                  <a:pos x="267" y="910"/>
                </a:cxn>
                <a:cxn ang="0">
                  <a:pos x="252" y="913"/>
                </a:cxn>
                <a:cxn ang="0">
                  <a:pos x="240" y="913"/>
                </a:cxn>
                <a:cxn ang="0">
                  <a:pos x="199" y="876"/>
                </a:cxn>
                <a:cxn ang="0">
                  <a:pos x="182" y="862"/>
                </a:cxn>
                <a:cxn ang="0">
                  <a:pos x="168" y="851"/>
                </a:cxn>
                <a:cxn ang="0">
                  <a:pos x="154" y="841"/>
                </a:cxn>
                <a:cxn ang="0">
                  <a:pos x="83" y="878"/>
                </a:cxn>
                <a:cxn ang="0">
                  <a:pos x="75" y="860"/>
                </a:cxn>
                <a:cxn ang="0">
                  <a:pos x="63" y="845"/>
                </a:cxn>
                <a:cxn ang="0">
                  <a:pos x="54" y="831"/>
                </a:cxn>
                <a:cxn ang="0">
                  <a:pos x="48" y="828"/>
                </a:cxn>
                <a:cxn ang="0">
                  <a:pos x="28" y="820"/>
                </a:cxn>
                <a:cxn ang="0">
                  <a:pos x="10" y="825"/>
                </a:cxn>
                <a:cxn ang="0">
                  <a:pos x="1" y="800"/>
                </a:cxn>
                <a:cxn ang="0">
                  <a:pos x="10" y="781"/>
                </a:cxn>
                <a:cxn ang="0">
                  <a:pos x="10" y="759"/>
                </a:cxn>
                <a:cxn ang="0">
                  <a:pos x="7" y="738"/>
                </a:cxn>
                <a:cxn ang="0">
                  <a:pos x="19" y="722"/>
                </a:cxn>
                <a:cxn ang="0">
                  <a:pos x="26" y="704"/>
                </a:cxn>
                <a:cxn ang="0">
                  <a:pos x="32" y="688"/>
                </a:cxn>
                <a:cxn ang="0">
                  <a:pos x="39" y="669"/>
                </a:cxn>
                <a:cxn ang="0">
                  <a:pos x="45" y="652"/>
                </a:cxn>
                <a:cxn ang="0">
                  <a:pos x="50" y="635"/>
                </a:cxn>
                <a:cxn ang="0">
                  <a:pos x="58" y="619"/>
                </a:cxn>
                <a:cxn ang="0">
                  <a:pos x="72" y="612"/>
                </a:cxn>
                <a:cxn ang="0">
                  <a:pos x="85" y="594"/>
                </a:cxn>
                <a:cxn ang="0">
                  <a:pos x="88" y="571"/>
                </a:cxn>
                <a:cxn ang="0">
                  <a:pos x="86" y="550"/>
                </a:cxn>
                <a:cxn ang="0">
                  <a:pos x="50" y="478"/>
                </a:cxn>
                <a:cxn ang="0">
                  <a:pos x="19" y="453"/>
                </a:cxn>
                <a:cxn ang="0">
                  <a:pos x="28" y="442"/>
                </a:cxn>
                <a:cxn ang="0">
                  <a:pos x="30" y="424"/>
                </a:cxn>
                <a:cxn ang="0">
                  <a:pos x="36" y="403"/>
                </a:cxn>
                <a:cxn ang="0">
                  <a:pos x="41" y="384"/>
                </a:cxn>
                <a:cxn ang="0">
                  <a:pos x="50" y="359"/>
                </a:cxn>
                <a:cxn ang="0">
                  <a:pos x="57" y="337"/>
                </a:cxn>
                <a:cxn ang="0">
                  <a:pos x="73" y="314"/>
                </a:cxn>
                <a:cxn ang="0">
                  <a:pos x="79" y="299"/>
                </a:cxn>
                <a:cxn ang="0">
                  <a:pos x="91" y="287"/>
                </a:cxn>
                <a:cxn ang="0">
                  <a:pos x="104" y="257"/>
                </a:cxn>
                <a:cxn ang="0">
                  <a:pos x="114" y="240"/>
                </a:cxn>
                <a:cxn ang="0">
                  <a:pos x="117" y="216"/>
                </a:cxn>
                <a:cxn ang="0">
                  <a:pos x="121" y="196"/>
                </a:cxn>
                <a:cxn ang="0">
                  <a:pos x="119" y="176"/>
                </a:cxn>
                <a:cxn ang="0">
                  <a:pos x="77" y="171"/>
                </a:cxn>
                <a:cxn ang="0">
                  <a:pos x="85" y="152"/>
                </a:cxn>
                <a:cxn ang="0">
                  <a:pos x="94" y="136"/>
                </a:cxn>
                <a:cxn ang="0">
                  <a:pos x="107" y="117"/>
                </a:cxn>
                <a:cxn ang="0">
                  <a:pos x="117" y="104"/>
                </a:cxn>
                <a:cxn ang="0">
                  <a:pos x="124" y="92"/>
                </a:cxn>
                <a:cxn ang="0">
                  <a:pos x="129" y="76"/>
                </a:cxn>
                <a:cxn ang="0">
                  <a:pos x="164" y="55"/>
                </a:cxn>
                <a:cxn ang="0">
                  <a:pos x="177" y="54"/>
                </a:cxn>
                <a:cxn ang="0">
                  <a:pos x="192" y="44"/>
                </a:cxn>
                <a:cxn ang="0">
                  <a:pos x="210" y="33"/>
                </a:cxn>
                <a:cxn ang="0">
                  <a:pos x="217" y="29"/>
                </a:cxn>
                <a:cxn ang="0">
                  <a:pos x="232" y="19"/>
                </a:cxn>
                <a:cxn ang="0">
                  <a:pos x="249" y="6"/>
                </a:cxn>
                <a:cxn ang="0">
                  <a:pos x="587" y="42"/>
                </a:cxn>
              </a:cxnLst>
              <a:rect l="0" t="0" r="r" b="b"/>
              <a:pathLst>
                <a:path w="610" h="961">
                  <a:moveTo>
                    <a:pt x="302" y="961"/>
                  </a:moveTo>
                  <a:lnTo>
                    <a:pt x="279" y="945"/>
                  </a:lnTo>
                  <a:lnTo>
                    <a:pt x="279" y="936"/>
                  </a:lnTo>
                  <a:lnTo>
                    <a:pt x="279" y="932"/>
                  </a:lnTo>
                  <a:lnTo>
                    <a:pt x="279" y="925"/>
                  </a:lnTo>
                  <a:lnTo>
                    <a:pt x="279" y="906"/>
                  </a:lnTo>
                  <a:lnTo>
                    <a:pt x="277" y="906"/>
                  </a:lnTo>
                  <a:lnTo>
                    <a:pt x="277" y="907"/>
                  </a:lnTo>
                  <a:lnTo>
                    <a:pt x="276" y="907"/>
                  </a:lnTo>
                  <a:lnTo>
                    <a:pt x="274" y="907"/>
                  </a:lnTo>
                  <a:lnTo>
                    <a:pt x="274" y="909"/>
                  </a:lnTo>
                  <a:lnTo>
                    <a:pt x="273" y="909"/>
                  </a:lnTo>
                  <a:lnTo>
                    <a:pt x="271" y="909"/>
                  </a:lnTo>
                  <a:lnTo>
                    <a:pt x="270" y="909"/>
                  </a:lnTo>
                  <a:lnTo>
                    <a:pt x="268" y="909"/>
                  </a:lnTo>
                  <a:lnTo>
                    <a:pt x="268" y="910"/>
                  </a:lnTo>
                  <a:lnTo>
                    <a:pt x="267" y="910"/>
                  </a:lnTo>
                  <a:lnTo>
                    <a:pt x="265" y="910"/>
                  </a:lnTo>
                  <a:lnTo>
                    <a:pt x="265" y="911"/>
                  </a:lnTo>
                  <a:lnTo>
                    <a:pt x="264" y="911"/>
                  </a:lnTo>
                  <a:lnTo>
                    <a:pt x="262" y="911"/>
                  </a:lnTo>
                  <a:lnTo>
                    <a:pt x="261" y="911"/>
                  </a:lnTo>
                  <a:lnTo>
                    <a:pt x="259" y="911"/>
                  </a:lnTo>
                  <a:lnTo>
                    <a:pt x="259" y="913"/>
                  </a:lnTo>
                  <a:lnTo>
                    <a:pt x="258" y="913"/>
                  </a:lnTo>
                  <a:lnTo>
                    <a:pt x="258" y="914"/>
                  </a:lnTo>
                  <a:lnTo>
                    <a:pt x="257" y="914"/>
                  </a:lnTo>
                  <a:lnTo>
                    <a:pt x="255" y="914"/>
                  </a:lnTo>
                  <a:lnTo>
                    <a:pt x="255" y="916"/>
                  </a:lnTo>
                  <a:lnTo>
                    <a:pt x="254" y="914"/>
                  </a:lnTo>
                  <a:lnTo>
                    <a:pt x="254" y="916"/>
                  </a:lnTo>
                  <a:lnTo>
                    <a:pt x="254" y="914"/>
                  </a:lnTo>
                  <a:lnTo>
                    <a:pt x="252" y="914"/>
                  </a:lnTo>
                  <a:lnTo>
                    <a:pt x="252" y="913"/>
                  </a:lnTo>
                  <a:lnTo>
                    <a:pt x="251" y="913"/>
                  </a:lnTo>
                  <a:lnTo>
                    <a:pt x="251" y="914"/>
                  </a:lnTo>
                  <a:lnTo>
                    <a:pt x="251" y="913"/>
                  </a:lnTo>
                  <a:lnTo>
                    <a:pt x="249" y="913"/>
                  </a:lnTo>
                  <a:lnTo>
                    <a:pt x="249" y="914"/>
                  </a:lnTo>
                  <a:lnTo>
                    <a:pt x="248" y="914"/>
                  </a:lnTo>
                  <a:lnTo>
                    <a:pt x="248" y="913"/>
                  </a:lnTo>
                  <a:lnTo>
                    <a:pt x="246" y="913"/>
                  </a:lnTo>
                  <a:lnTo>
                    <a:pt x="246" y="911"/>
                  </a:lnTo>
                  <a:lnTo>
                    <a:pt x="246" y="913"/>
                  </a:lnTo>
                  <a:lnTo>
                    <a:pt x="245" y="911"/>
                  </a:lnTo>
                  <a:lnTo>
                    <a:pt x="245" y="913"/>
                  </a:lnTo>
                  <a:lnTo>
                    <a:pt x="243" y="913"/>
                  </a:lnTo>
                  <a:lnTo>
                    <a:pt x="243" y="911"/>
                  </a:lnTo>
                  <a:lnTo>
                    <a:pt x="242" y="911"/>
                  </a:lnTo>
                  <a:lnTo>
                    <a:pt x="240" y="911"/>
                  </a:lnTo>
                  <a:lnTo>
                    <a:pt x="240" y="913"/>
                  </a:lnTo>
                  <a:lnTo>
                    <a:pt x="239" y="914"/>
                  </a:lnTo>
                  <a:lnTo>
                    <a:pt x="239" y="916"/>
                  </a:lnTo>
                  <a:lnTo>
                    <a:pt x="202" y="891"/>
                  </a:lnTo>
                  <a:lnTo>
                    <a:pt x="202" y="889"/>
                  </a:lnTo>
                  <a:lnTo>
                    <a:pt x="201" y="889"/>
                  </a:lnTo>
                  <a:lnTo>
                    <a:pt x="201" y="888"/>
                  </a:lnTo>
                  <a:lnTo>
                    <a:pt x="199" y="888"/>
                  </a:lnTo>
                  <a:lnTo>
                    <a:pt x="199" y="887"/>
                  </a:lnTo>
                  <a:lnTo>
                    <a:pt x="199" y="885"/>
                  </a:lnTo>
                  <a:lnTo>
                    <a:pt x="199" y="884"/>
                  </a:lnTo>
                  <a:lnTo>
                    <a:pt x="198" y="884"/>
                  </a:lnTo>
                  <a:lnTo>
                    <a:pt x="198" y="882"/>
                  </a:lnTo>
                  <a:lnTo>
                    <a:pt x="198" y="881"/>
                  </a:lnTo>
                  <a:lnTo>
                    <a:pt x="196" y="879"/>
                  </a:lnTo>
                  <a:lnTo>
                    <a:pt x="198" y="878"/>
                  </a:lnTo>
                  <a:lnTo>
                    <a:pt x="198" y="876"/>
                  </a:lnTo>
                  <a:lnTo>
                    <a:pt x="199" y="876"/>
                  </a:lnTo>
                  <a:lnTo>
                    <a:pt x="199" y="875"/>
                  </a:lnTo>
                  <a:lnTo>
                    <a:pt x="198" y="873"/>
                  </a:lnTo>
                  <a:lnTo>
                    <a:pt x="196" y="872"/>
                  </a:lnTo>
                  <a:lnTo>
                    <a:pt x="195" y="872"/>
                  </a:lnTo>
                  <a:lnTo>
                    <a:pt x="195" y="870"/>
                  </a:lnTo>
                  <a:lnTo>
                    <a:pt x="193" y="870"/>
                  </a:lnTo>
                  <a:lnTo>
                    <a:pt x="192" y="869"/>
                  </a:lnTo>
                  <a:lnTo>
                    <a:pt x="190" y="869"/>
                  </a:lnTo>
                  <a:lnTo>
                    <a:pt x="190" y="867"/>
                  </a:lnTo>
                  <a:lnTo>
                    <a:pt x="189" y="867"/>
                  </a:lnTo>
                  <a:lnTo>
                    <a:pt x="189" y="866"/>
                  </a:lnTo>
                  <a:lnTo>
                    <a:pt x="188" y="866"/>
                  </a:lnTo>
                  <a:lnTo>
                    <a:pt x="186" y="865"/>
                  </a:lnTo>
                  <a:lnTo>
                    <a:pt x="185" y="863"/>
                  </a:lnTo>
                  <a:lnTo>
                    <a:pt x="183" y="863"/>
                  </a:lnTo>
                  <a:lnTo>
                    <a:pt x="183" y="862"/>
                  </a:lnTo>
                  <a:lnTo>
                    <a:pt x="182" y="862"/>
                  </a:lnTo>
                  <a:lnTo>
                    <a:pt x="182" y="860"/>
                  </a:lnTo>
                  <a:lnTo>
                    <a:pt x="180" y="860"/>
                  </a:lnTo>
                  <a:lnTo>
                    <a:pt x="179" y="859"/>
                  </a:lnTo>
                  <a:lnTo>
                    <a:pt x="177" y="859"/>
                  </a:lnTo>
                  <a:lnTo>
                    <a:pt x="176" y="857"/>
                  </a:lnTo>
                  <a:lnTo>
                    <a:pt x="176" y="856"/>
                  </a:lnTo>
                  <a:lnTo>
                    <a:pt x="174" y="856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3" y="851"/>
                  </a:lnTo>
                  <a:lnTo>
                    <a:pt x="171" y="851"/>
                  </a:lnTo>
                  <a:lnTo>
                    <a:pt x="171" y="850"/>
                  </a:lnTo>
                  <a:lnTo>
                    <a:pt x="171" y="851"/>
                  </a:lnTo>
                  <a:lnTo>
                    <a:pt x="170" y="851"/>
                  </a:lnTo>
                  <a:lnTo>
                    <a:pt x="170" y="850"/>
                  </a:lnTo>
                  <a:lnTo>
                    <a:pt x="168" y="850"/>
                  </a:lnTo>
                  <a:lnTo>
                    <a:pt x="168" y="851"/>
                  </a:lnTo>
                  <a:lnTo>
                    <a:pt x="168" y="850"/>
                  </a:lnTo>
                  <a:lnTo>
                    <a:pt x="168" y="848"/>
                  </a:lnTo>
                  <a:lnTo>
                    <a:pt x="167" y="848"/>
                  </a:lnTo>
                  <a:lnTo>
                    <a:pt x="166" y="848"/>
                  </a:lnTo>
                  <a:lnTo>
                    <a:pt x="164" y="848"/>
                  </a:lnTo>
                  <a:lnTo>
                    <a:pt x="163" y="848"/>
                  </a:lnTo>
                  <a:lnTo>
                    <a:pt x="163" y="847"/>
                  </a:lnTo>
                  <a:lnTo>
                    <a:pt x="163" y="845"/>
                  </a:lnTo>
                  <a:lnTo>
                    <a:pt x="163" y="844"/>
                  </a:lnTo>
                  <a:lnTo>
                    <a:pt x="163" y="842"/>
                  </a:lnTo>
                  <a:lnTo>
                    <a:pt x="161" y="842"/>
                  </a:lnTo>
                  <a:lnTo>
                    <a:pt x="161" y="841"/>
                  </a:lnTo>
                  <a:lnTo>
                    <a:pt x="160" y="841"/>
                  </a:lnTo>
                  <a:lnTo>
                    <a:pt x="158" y="842"/>
                  </a:lnTo>
                  <a:lnTo>
                    <a:pt x="157" y="842"/>
                  </a:lnTo>
                  <a:lnTo>
                    <a:pt x="155" y="841"/>
                  </a:lnTo>
                  <a:lnTo>
                    <a:pt x="154" y="841"/>
                  </a:lnTo>
                  <a:lnTo>
                    <a:pt x="154" y="840"/>
                  </a:lnTo>
                  <a:lnTo>
                    <a:pt x="152" y="840"/>
                  </a:lnTo>
                  <a:lnTo>
                    <a:pt x="152" y="838"/>
                  </a:lnTo>
                  <a:lnTo>
                    <a:pt x="151" y="838"/>
                  </a:lnTo>
                  <a:lnTo>
                    <a:pt x="149" y="838"/>
                  </a:lnTo>
                  <a:lnTo>
                    <a:pt x="146" y="835"/>
                  </a:lnTo>
                  <a:lnTo>
                    <a:pt x="133" y="834"/>
                  </a:lnTo>
                  <a:lnTo>
                    <a:pt x="120" y="841"/>
                  </a:lnTo>
                  <a:lnTo>
                    <a:pt x="111" y="865"/>
                  </a:lnTo>
                  <a:lnTo>
                    <a:pt x="104" y="876"/>
                  </a:lnTo>
                  <a:lnTo>
                    <a:pt x="91" y="879"/>
                  </a:lnTo>
                  <a:lnTo>
                    <a:pt x="91" y="878"/>
                  </a:lnTo>
                  <a:lnTo>
                    <a:pt x="89" y="878"/>
                  </a:lnTo>
                  <a:lnTo>
                    <a:pt x="88" y="878"/>
                  </a:lnTo>
                  <a:lnTo>
                    <a:pt x="86" y="878"/>
                  </a:lnTo>
                  <a:lnTo>
                    <a:pt x="85" y="878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3"/>
                  </a:lnTo>
                  <a:lnTo>
                    <a:pt x="83" y="872"/>
                  </a:lnTo>
                  <a:lnTo>
                    <a:pt x="82" y="872"/>
                  </a:lnTo>
                  <a:lnTo>
                    <a:pt x="82" y="870"/>
                  </a:lnTo>
                  <a:lnTo>
                    <a:pt x="80" y="869"/>
                  </a:lnTo>
                  <a:lnTo>
                    <a:pt x="80" y="867"/>
                  </a:lnTo>
                  <a:lnTo>
                    <a:pt x="80" y="866"/>
                  </a:lnTo>
                  <a:lnTo>
                    <a:pt x="80" y="865"/>
                  </a:lnTo>
                  <a:lnTo>
                    <a:pt x="80" y="863"/>
                  </a:lnTo>
                  <a:lnTo>
                    <a:pt x="79" y="863"/>
                  </a:lnTo>
                  <a:lnTo>
                    <a:pt x="79" y="862"/>
                  </a:lnTo>
                  <a:lnTo>
                    <a:pt x="79" y="860"/>
                  </a:lnTo>
                  <a:lnTo>
                    <a:pt x="77" y="860"/>
                  </a:lnTo>
                  <a:lnTo>
                    <a:pt x="76" y="860"/>
                  </a:lnTo>
                  <a:lnTo>
                    <a:pt x="75" y="860"/>
                  </a:lnTo>
                  <a:lnTo>
                    <a:pt x="75" y="859"/>
                  </a:lnTo>
                  <a:lnTo>
                    <a:pt x="75" y="857"/>
                  </a:lnTo>
                  <a:lnTo>
                    <a:pt x="75" y="856"/>
                  </a:lnTo>
                  <a:lnTo>
                    <a:pt x="73" y="856"/>
                  </a:lnTo>
                  <a:lnTo>
                    <a:pt x="72" y="856"/>
                  </a:lnTo>
                  <a:lnTo>
                    <a:pt x="70" y="856"/>
                  </a:lnTo>
                  <a:lnTo>
                    <a:pt x="69" y="856"/>
                  </a:lnTo>
                  <a:lnTo>
                    <a:pt x="69" y="854"/>
                  </a:lnTo>
                  <a:lnTo>
                    <a:pt x="67" y="854"/>
                  </a:lnTo>
                  <a:lnTo>
                    <a:pt x="67" y="853"/>
                  </a:lnTo>
                  <a:lnTo>
                    <a:pt x="66" y="851"/>
                  </a:lnTo>
                  <a:lnTo>
                    <a:pt x="64" y="851"/>
                  </a:lnTo>
                  <a:lnTo>
                    <a:pt x="64" y="850"/>
                  </a:lnTo>
                  <a:lnTo>
                    <a:pt x="63" y="850"/>
                  </a:lnTo>
                  <a:lnTo>
                    <a:pt x="63" y="848"/>
                  </a:lnTo>
                  <a:lnTo>
                    <a:pt x="63" y="847"/>
                  </a:lnTo>
                  <a:lnTo>
                    <a:pt x="63" y="845"/>
                  </a:lnTo>
                  <a:lnTo>
                    <a:pt x="61" y="845"/>
                  </a:lnTo>
                  <a:lnTo>
                    <a:pt x="61" y="844"/>
                  </a:lnTo>
                  <a:lnTo>
                    <a:pt x="63" y="844"/>
                  </a:lnTo>
                  <a:lnTo>
                    <a:pt x="63" y="842"/>
                  </a:lnTo>
                  <a:lnTo>
                    <a:pt x="61" y="842"/>
                  </a:lnTo>
                  <a:lnTo>
                    <a:pt x="61" y="841"/>
                  </a:lnTo>
                  <a:lnTo>
                    <a:pt x="60" y="841"/>
                  </a:lnTo>
                  <a:lnTo>
                    <a:pt x="60" y="840"/>
                  </a:lnTo>
                  <a:lnTo>
                    <a:pt x="58" y="840"/>
                  </a:lnTo>
                  <a:lnTo>
                    <a:pt x="58" y="838"/>
                  </a:lnTo>
                  <a:lnTo>
                    <a:pt x="58" y="837"/>
                  </a:lnTo>
                  <a:lnTo>
                    <a:pt x="58" y="835"/>
                  </a:lnTo>
                  <a:lnTo>
                    <a:pt x="58" y="834"/>
                  </a:lnTo>
                  <a:lnTo>
                    <a:pt x="57" y="834"/>
                  </a:lnTo>
                  <a:lnTo>
                    <a:pt x="57" y="832"/>
                  </a:lnTo>
                  <a:lnTo>
                    <a:pt x="55" y="832"/>
                  </a:lnTo>
                  <a:lnTo>
                    <a:pt x="54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5" y="828"/>
                  </a:lnTo>
                  <a:lnTo>
                    <a:pt x="55" y="826"/>
                  </a:lnTo>
                  <a:lnTo>
                    <a:pt x="55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2" y="825"/>
                  </a:lnTo>
                  <a:lnTo>
                    <a:pt x="52" y="826"/>
                  </a:lnTo>
                  <a:lnTo>
                    <a:pt x="51" y="826"/>
                  </a:lnTo>
                  <a:lnTo>
                    <a:pt x="50" y="826"/>
                  </a:lnTo>
                  <a:lnTo>
                    <a:pt x="50" y="828"/>
                  </a:lnTo>
                  <a:lnTo>
                    <a:pt x="48" y="828"/>
                  </a:lnTo>
                  <a:lnTo>
                    <a:pt x="48" y="826"/>
                  </a:lnTo>
                  <a:lnTo>
                    <a:pt x="48" y="828"/>
                  </a:lnTo>
                  <a:lnTo>
                    <a:pt x="47" y="828"/>
                  </a:lnTo>
                  <a:lnTo>
                    <a:pt x="45" y="826"/>
                  </a:lnTo>
                  <a:lnTo>
                    <a:pt x="44" y="826"/>
                  </a:lnTo>
                  <a:lnTo>
                    <a:pt x="42" y="826"/>
                  </a:lnTo>
                  <a:lnTo>
                    <a:pt x="41" y="826"/>
                  </a:lnTo>
                  <a:lnTo>
                    <a:pt x="39" y="826"/>
                  </a:lnTo>
                  <a:lnTo>
                    <a:pt x="38" y="826"/>
                  </a:lnTo>
                  <a:lnTo>
                    <a:pt x="36" y="826"/>
                  </a:lnTo>
                  <a:lnTo>
                    <a:pt x="35" y="825"/>
                  </a:lnTo>
                  <a:lnTo>
                    <a:pt x="33" y="825"/>
                  </a:lnTo>
                  <a:lnTo>
                    <a:pt x="32" y="825"/>
                  </a:lnTo>
                  <a:lnTo>
                    <a:pt x="32" y="823"/>
                  </a:lnTo>
                  <a:lnTo>
                    <a:pt x="30" y="823"/>
                  </a:lnTo>
                  <a:lnTo>
                    <a:pt x="30" y="822"/>
                  </a:lnTo>
                  <a:lnTo>
                    <a:pt x="29" y="822"/>
                  </a:lnTo>
                  <a:lnTo>
                    <a:pt x="29" y="820"/>
                  </a:lnTo>
                  <a:lnTo>
                    <a:pt x="28" y="820"/>
                  </a:lnTo>
                  <a:lnTo>
                    <a:pt x="26" y="820"/>
                  </a:lnTo>
                  <a:lnTo>
                    <a:pt x="25" y="820"/>
                  </a:lnTo>
                  <a:lnTo>
                    <a:pt x="23" y="820"/>
                  </a:lnTo>
                  <a:lnTo>
                    <a:pt x="23" y="819"/>
                  </a:lnTo>
                  <a:lnTo>
                    <a:pt x="22" y="818"/>
                  </a:lnTo>
                  <a:lnTo>
                    <a:pt x="22" y="819"/>
                  </a:lnTo>
                  <a:lnTo>
                    <a:pt x="20" y="819"/>
                  </a:lnTo>
                  <a:lnTo>
                    <a:pt x="20" y="820"/>
                  </a:lnTo>
                  <a:lnTo>
                    <a:pt x="19" y="820"/>
                  </a:lnTo>
                  <a:lnTo>
                    <a:pt x="17" y="822"/>
                  </a:lnTo>
                  <a:lnTo>
                    <a:pt x="17" y="823"/>
                  </a:lnTo>
                  <a:lnTo>
                    <a:pt x="16" y="823"/>
                  </a:lnTo>
                  <a:lnTo>
                    <a:pt x="14" y="823"/>
                  </a:lnTo>
                  <a:lnTo>
                    <a:pt x="13" y="823"/>
                  </a:lnTo>
                  <a:lnTo>
                    <a:pt x="13" y="825"/>
                  </a:lnTo>
                  <a:lnTo>
                    <a:pt x="11" y="825"/>
                  </a:lnTo>
                  <a:lnTo>
                    <a:pt x="10" y="825"/>
                  </a:lnTo>
                  <a:lnTo>
                    <a:pt x="4" y="820"/>
                  </a:lnTo>
                  <a:lnTo>
                    <a:pt x="4" y="819"/>
                  </a:lnTo>
                  <a:lnTo>
                    <a:pt x="4" y="818"/>
                  </a:lnTo>
                  <a:lnTo>
                    <a:pt x="4" y="816"/>
                  </a:lnTo>
                  <a:lnTo>
                    <a:pt x="3" y="816"/>
                  </a:lnTo>
                  <a:lnTo>
                    <a:pt x="3" y="815"/>
                  </a:lnTo>
                  <a:lnTo>
                    <a:pt x="1" y="813"/>
                  </a:lnTo>
                  <a:lnTo>
                    <a:pt x="0" y="812"/>
                  </a:lnTo>
                  <a:lnTo>
                    <a:pt x="0" y="810"/>
                  </a:lnTo>
                  <a:lnTo>
                    <a:pt x="0" y="809"/>
                  </a:lnTo>
                  <a:lnTo>
                    <a:pt x="0" y="807"/>
                  </a:lnTo>
                  <a:lnTo>
                    <a:pt x="1" y="807"/>
                  </a:lnTo>
                  <a:lnTo>
                    <a:pt x="1" y="806"/>
                  </a:lnTo>
                  <a:lnTo>
                    <a:pt x="1" y="804"/>
                  </a:lnTo>
                  <a:lnTo>
                    <a:pt x="1" y="803"/>
                  </a:lnTo>
                  <a:lnTo>
                    <a:pt x="1" y="801"/>
                  </a:lnTo>
                  <a:lnTo>
                    <a:pt x="1" y="800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1" y="795"/>
                  </a:lnTo>
                  <a:lnTo>
                    <a:pt x="3" y="794"/>
                  </a:lnTo>
                  <a:lnTo>
                    <a:pt x="3" y="793"/>
                  </a:lnTo>
                  <a:lnTo>
                    <a:pt x="3" y="791"/>
                  </a:lnTo>
                  <a:lnTo>
                    <a:pt x="3" y="790"/>
                  </a:lnTo>
                  <a:lnTo>
                    <a:pt x="3" y="788"/>
                  </a:lnTo>
                  <a:lnTo>
                    <a:pt x="3" y="787"/>
                  </a:lnTo>
                  <a:lnTo>
                    <a:pt x="4" y="785"/>
                  </a:lnTo>
                  <a:lnTo>
                    <a:pt x="4" y="784"/>
                  </a:lnTo>
                  <a:lnTo>
                    <a:pt x="6" y="784"/>
                  </a:lnTo>
                  <a:lnTo>
                    <a:pt x="7" y="782"/>
                  </a:lnTo>
                  <a:lnTo>
                    <a:pt x="8" y="784"/>
                  </a:lnTo>
                  <a:lnTo>
                    <a:pt x="10" y="784"/>
                  </a:lnTo>
                  <a:lnTo>
                    <a:pt x="10" y="782"/>
                  </a:lnTo>
                  <a:lnTo>
                    <a:pt x="10" y="781"/>
                  </a:lnTo>
                  <a:lnTo>
                    <a:pt x="11" y="781"/>
                  </a:lnTo>
                  <a:lnTo>
                    <a:pt x="11" y="779"/>
                  </a:lnTo>
                  <a:lnTo>
                    <a:pt x="11" y="778"/>
                  </a:lnTo>
                  <a:lnTo>
                    <a:pt x="11" y="776"/>
                  </a:lnTo>
                  <a:lnTo>
                    <a:pt x="13" y="776"/>
                  </a:lnTo>
                  <a:lnTo>
                    <a:pt x="13" y="775"/>
                  </a:lnTo>
                  <a:lnTo>
                    <a:pt x="11" y="773"/>
                  </a:lnTo>
                  <a:lnTo>
                    <a:pt x="11" y="772"/>
                  </a:lnTo>
                  <a:lnTo>
                    <a:pt x="11" y="771"/>
                  </a:lnTo>
                  <a:lnTo>
                    <a:pt x="10" y="769"/>
                  </a:lnTo>
                  <a:lnTo>
                    <a:pt x="10" y="768"/>
                  </a:lnTo>
                  <a:lnTo>
                    <a:pt x="10" y="766"/>
                  </a:lnTo>
                  <a:lnTo>
                    <a:pt x="10" y="765"/>
                  </a:lnTo>
                  <a:lnTo>
                    <a:pt x="10" y="763"/>
                  </a:lnTo>
                  <a:lnTo>
                    <a:pt x="10" y="762"/>
                  </a:lnTo>
                  <a:lnTo>
                    <a:pt x="10" y="760"/>
                  </a:lnTo>
                  <a:lnTo>
                    <a:pt x="10" y="759"/>
                  </a:lnTo>
                  <a:lnTo>
                    <a:pt x="10" y="757"/>
                  </a:lnTo>
                  <a:lnTo>
                    <a:pt x="10" y="756"/>
                  </a:lnTo>
                  <a:lnTo>
                    <a:pt x="10" y="754"/>
                  </a:lnTo>
                  <a:lnTo>
                    <a:pt x="10" y="753"/>
                  </a:lnTo>
                  <a:lnTo>
                    <a:pt x="11" y="753"/>
                  </a:lnTo>
                  <a:lnTo>
                    <a:pt x="11" y="751"/>
                  </a:lnTo>
                  <a:lnTo>
                    <a:pt x="11" y="750"/>
                  </a:lnTo>
                  <a:lnTo>
                    <a:pt x="10" y="750"/>
                  </a:lnTo>
                  <a:lnTo>
                    <a:pt x="10" y="749"/>
                  </a:lnTo>
                  <a:lnTo>
                    <a:pt x="10" y="747"/>
                  </a:lnTo>
                  <a:lnTo>
                    <a:pt x="10" y="746"/>
                  </a:lnTo>
                  <a:lnTo>
                    <a:pt x="10" y="744"/>
                  </a:lnTo>
                  <a:lnTo>
                    <a:pt x="10" y="743"/>
                  </a:lnTo>
                  <a:lnTo>
                    <a:pt x="10" y="741"/>
                  </a:lnTo>
                  <a:lnTo>
                    <a:pt x="8" y="740"/>
                  </a:lnTo>
                  <a:lnTo>
                    <a:pt x="8" y="738"/>
                  </a:lnTo>
                  <a:lnTo>
                    <a:pt x="7" y="738"/>
                  </a:lnTo>
                  <a:lnTo>
                    <a:pt x="7" y="737"/>
                  </a:lnTo>
                  <a:lnTo>
                    <a:pt x="8" y="735"/>
                  </a:lnTo>
                  <a:lnTo>
                    <a:pt x="8" y="734"/>
                  </a:lnTo>
                  <a:lnTo>
                    <a:pt x="7" y="732"/>
                  </a:lnTo>
                  <a:lnTo>
                    <a:pt x="7" y="731"/>
                  </a:lnTo>
                  <a:lnTo>
                    <a:pt x="7" y="726"/>
                  </a:lnTo>
                  <a:lnTo>
                    <a:pt x="8" y="726"/>
                  </a:lnTo>
                  <a:lnTo>
                    <a:pt x="10" y="726"/>
                  </a:lnTo>
                  <a:lnTo>
                    <a:pt x="10" y="725"/>
                  </a:lnTo>
                  <a:lnTo>
                    <a:pt x="10" y="724"/>
                  </a:lnTo>
                  <a:lnTo>
                    <a:pt x="11" y="724"/>
                  </a:lnTo>
                  <a:lnTo>
                    <a:pt x="13" y="724"/>
                  </a:lnTo>
                  <a:lnTo>
                    <a:pt x="13" y="722"/>
                  </a:lnTo>
                  <a:lnTo>
                    <a:pt x="14" y="722"/>
                  </a:lnTo>
                  <a:lnTo>
                    <a:pt x="16" y="722"/>
                  </a:lnTo>
                  <a:lnTo>
                    <a:pt x="17" y="722"/>
                  </a:lnTo>
                  <a:lnTo>
                    <a:pt x="19" y="722"/>
                  </a:lnTo>
                  <a:lnTo>
                    <a:pt x="19" y="721"/>
                  </a:lnTo>
                  <a:lnTo>
                    <a:pt x="19" y="719"/>
                  </a:lnTo>
                  <a:lnTo>
                    <a:pt x="20" y="719"/>
                  </a:lnTo>
                  <a:lnTo>
                    <a:pt x="22" y="719"/>
                  </a:lnTo>
                  <a:lnTo>
                    <a:pt x="23" y="718"/>
                  </a:lnTo>
                  <a:lnTo>
                    <a:pt x="22" y="716"/>
                  </a:lnTo>
                  <a:lnTo>
                    <a:pt x="22" y="715"/>
                  </a:lnTo>
                  <a:lnTo>
                    <a:pt x="22" y="713"/>
                  </a:lnTo>
                  <a:lnTo>
                    <a:pt x="23" y="713"/>
                  </a:lnTo>
                  <a:lnTo>
                    <a:pt x="23" y="712"/>
                  </a:lnTo>
                  <a:lnTo>
                    <a:pt x="23" y="710"/>
                  </a:lnTo>
                  <a:lnTo>
                    <a:pt x="25" y="710"/>
                  </a:lnTo>
                  <a:lnTo>
                    <a:pt x="25" y="709"/>
                  </a:lnTo>
                  <a:lnTo>
                    <a:pt x="25" y="707"/>
                  </a:lnTo>
                  <a:lnTo>
                    <a:pt x="26" y="707"/>
                  </a:lnTo>
                  <a:lnTo>
                    <a:pt x="26" y="706"/>
                  </a:lnTo>
                  <a:lnTo>
                    <a:pt x="26" y="704"/>
                  </a:lnTo>
                  <a:lnTo>
                    <a:pt x="28" y="704"/>
                  </a:lnTo>
                  <a:lnTo>
                    <a:pt x="28" y="703"/>
                  </a:lnTo>
                  <a:lnTo>
                    <a:pt x="28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9" y="699"/>
                  </a:lnTo>
                  <a:lnTo>
                    <a:pt x="28" y="699"/>
                  </a:lnTo>
                  <a:lnTo>
                    <a:pt x="28" y="697"/>
                  </a:lnTo>
                  <a:lnTo>
                    <a:pt x="28" y="696"/>
                  </a:lnTo>
                  <a:lnTo>
                    <a:pt x="28" y="694"/>
                  </a:lnTo>
                  <a:lnTo>
                    <a:pt x="28" y="693"/>
                  </a:lnTo>
                  <a:lnTo>
                    <a:pt x="29" y="693"/>
                  </a:lnTo>
                  <a:lnTo>
                    <a:pt x="30" y="693"/>
                  </a:lnTo>
                  <a:lnTo>
                    <a:pt x="30" y="691"/>
                  </a:lnTo>
                  <a:lnTo>
                    <a:pt x="30" y="690"/>
                  </a:lnTo>
                  <a:lnTo>
                    <a:pt x="30" y="688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5"/>
                  </a:lnTo>
                  <a:lnTo>
                    <a:pt x="33" y="685"/>
                  </a:lnTo>
                  <a:lnTo>
                    <a:pt x="33" y="684"/>
                  </a:lnTo>
                  <a:lnTo>
                    <a:pt x="33" y="682"/>
                  </a:lnTo>
                  <a:lnTo>
                    <a:pt x="35" y="681"/>
                  </a:lnTo>
                  <a:lnTo>
                    <a:pt x="33" y="681"/>
                  </a:lnTo>
                  <a:lnTo>
                    <a:pt x="33" y="680"/>
                  </a:lnTo>
                  <a:lnTo>
                    <a:pt x="33" y="678"/>
                  </a:lnTo>
                  <a:lnTo>
                    <a:pt x="35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8" y="675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9" y="671"/>
                  </a:lnTo>
                  <a:lnTo>
                    <a:pt x="39" y="669"/>
                  </a:lnTo>
                  <a:lnTo>
                    <a:pt x="39" y="668"/>
                  </a:lnTo>
                  <a:lnTo>
                    <a:pt x="39" y="666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3"/>
                  </a:lnTo>
                  <a:lnTo>
                    <a:pt x="41" y="662"/>
                  </a:lnTo>
                  <a:lnTo>
                    <a:pt x="41" y="660"/>
                  </a:lnTo>
                  <a:lnTo>
                    <a:pt x="41" y="659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41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42" y="653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5" y="652"/>
                  </a:lnTo>
                  <a:lnTo>
                    <a:pt x="45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8" y="649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50" y="646"/>
                  </a:lnTo>
                  <a:lnTo>
                    <a:pt x="50" y="644"/>
                  </a:lnTo>
                  <a:lnTo>
                    <a:pt x="51" y="643"/>
                  </a:lnTo>
                  <a:lnTo>
                    <a:pt x="51" y="641"/>
                  </a:lnTo>
                  <a:lnTo>
                    <a:pt x="50" y="641"/>
                  </a:lnTo>
                  <a:lnTo>
                    <a:pt x="50" y="640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8" y="637"/>
                  </a:lnTo>
                  <a:lnTo>
                    <a:pt x="50" y="637"/>
                  </a:lnTo>
                  <a:lnTo>
                    <a:pt x="50" y="635"/>
                  </a:lnTo>
                  <a:lnTo>
                    <a:pt x="48" y="635"/>
                  </a:lnTo>
                  <a:lnTo>
                    <a:pt x="48" y="634"/>
                  </a:lnTo>
                  <a:lnTo>
                    <a:pt x="50" y="633"/>
                  </a:lnTo>
                  <a:lnTo>
                    <a:pt x="50" y="631"/>
                  </a:lnTo>
                  <a:lnTo>
                    <a:pt x="51" y="631"/>
                  </a:lnTo>
                  <a:lnTo>
                    <a:pt x="52" y="631"/>
                  </a:lnTo>
                  <a:lnTo>
                    <a:pt x="52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5" y="628"/>
                  </a:lnTo>
                  <a:lnTo>
                    <a:pt x="55" y="627"/>
                  </a:lnTo>
                  <a:lnTo>
                    <a:pt x="57" y="627"/>
                  </a:lnTo>
                  <a:lnTo>
                    <a:pt x="57" y="625"/>
                  </a:lnTo>
                  <a:lnTo>
                    <a:pt x="57" y="624"/>
                  </a:lnTo>
                  <a:lnTo>
                    <a:pt x="57" y="622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60" y="619"/>
                  </a:lnTo>
                  <a:lnTo>
                    <a:pt x="60" y="621"/>
                  </a:lnTo>
                  <a:lnTo>
                    <a:pt x="61" y="621"/>
                  </a:lnTo>
                  <a:lnTo>
                    <a:pt x="61" y="622"/>
                  </a:lnTo>
                  <a:lnTo>
                    <a:pt x="63" y="622"/>
                  </a:lnTo>
                  <a:lnTo>
                    <a:pt x="63" y="621"/>
                  </a:lnTo>
                  <a:lnTo>
                    <a:pt x="63" y="619"/>
                  </a:lnTo>
                  <a:lnTo>
                    <a:pt x="64" y="619"/>
                  </a:lnTo>
                  <a:lnTo>
                    <a:pt x="66" y="618"/>
                  </a:lnTo>
                  <a:lnTo>
                    <a:pt x="67" y="619"/>
                  </a:lnTo>
                  <a:lnTo>
                    <a:pt x="67" y="618"/>
                  </a:lnTo>
                  <a:lnTo>
                    <a:pt x="69" y="618"/>
                  </a:lnTo>
                  <a:lnTo>
                    <a:pt x="70" y="618"/>
                  </a:lnTo>
                  <a:lnTo>
                    <a:pt x="70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2" y="612"/>
                  </a:lnTo>
                  <a:lnTo>
                    <a:pt x="72" y="610"/>
                  </a:lnTo>
                  <a:lnTo>
                    <a:pt x="73" y="610"/>
                  </a:lnTo>
                  <a:lnTo>
                    <a:pt x="73" y="609"/>
                  </a:lnTo>
                  <a:lnTo>
                    <a:pt x="75" y="609"/>
                  </a:lnTo>
                  <a:lnTo>
                    <a:pt x="75" y="608"/>
                  </a:lnTo>
                  <a:lnTo>
                    <a:pt x="75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9" y="602"/>
                  </a:lnTo>
                  <a:lnTo>
                    <a:pt x="79" y="600"/>
                  </a:lnTo>
                  <a:lnTo>
                    <a:pt x="80" y="599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2" y="596"/>
                  </a:lnTo>
                  <a:lnTo>
                    <a:pt x="83" y="596"/>
                  </a:lnTo>
                  <a:lnTo>
                    <a:pt x="85" y="594"/>
                  </a:lnTo>
                  <a:lnTo>
                    <a:pt x="85" y="593"/>
                  </a:lnTo>
                  <a:lnTo>
                    <a:pt x="85" y="591"/>
                  </a:lnTo>
                  <a:lnTo>
                    <a:pt x="86" y="591"/>
                  </a:lnTo>
                  <a:lnTo>
                    <a:pt x="86" y="590"/>
                  </a:lnTo>
                  <a:lnTo>
                    <a:pt x="86" y="588"/>
                  </a:lnTo>
                  <a:lnTo>
                    <a:pt x="86" y="587"/>
                  </a:lnTo>
                  <a:lnTo>
                    <a:pt x="86" y="586"/>
                  </a:lnTo>
                  <a:lnTo>
                    <a:pt x="86" y="584"/>
                  </a:lnTo>
                  <a:lnTo>
                    <a:pt x="86" y="583"/>
                  </a:lnTo>
                  <a:lnTo>
                    <a:pt x="86" y="581"/>
                  </a:lnTo>
                  <a:lnTo>
                    <a:pt x="86" y="580"/>
                  </a:lnTo>
                  <a:lnTo>
                    <a:pt x="86" y="578"/>
                  </a:lnTo>
                  <a:lnTo>
                    <a:pt x="86" y="577"/>
                  </a:lnTo>
                  <a:lnTo>
                    <a:pt x="86" y="575"/>
                  </a:lnTo>
                  <a:lnTo>
                    <a:pt x="86" y="574"/>
                  </a:lnTo>
                  <a:lnTo>
                    <a:pt x="88" y="572"/>
                  </a:lnTo>
                  <a:lnTo>
                    <a:pt x="88" y="571"/>
                  </a:lnTo>
                  <a:lnTo>
                    <a:pt x="88" y="569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9" y="566"/>
                  </a:lnTo>
                  <a:lnTo>
                    <a:pt x="89" y="565"/>
                  </a:lnTo>
                  <a:lnTo>
                    <a:pt x="89" y="564"/>
                  </a:lnTo>
                  <a:lnTo>
                    <a:pt x="89" y="562"/>
                  </a:lnTo>
                  <a:lnTo>
                    <a:pt x="89" y="561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8" y="558"/>
                  </a:lnTo>
                  <a:lnTo>
                    <a:pt x="88" y="556"/>
                  </a:lnTo>
                  <a:lnTo>
                    <a:pt x="88" y="555"/>
                  </a:lnTo>
                  <a:lnTo>
                    <a:pt x="88" y="553"/>
                  </a:lnTo>
                  <a:lnTo>
                    <a:pt x="88" y="552"/>
                  </a:lnTo>
                  <a:lnTo>
                    <a:pt x="86" y="552"/>
                  </a:lnTo>
                  <a:lnTo>
                    <a:pt x="86" y="550"/>
                  </a:lnTo>
                  <a:lnTo>
                    <a:pt x="85" y="549"/>
                  </a:lnTo>
                  <a:lnTo>
                    <a:pt x="83" y="547"/>
                  </a:lnTo>
                  <a:lnTo>
                    <a:pt x="80" y="540"/>
                  </a:lnTo>
                  <a:lnTo>
                    <a:pt x="80" y="539"/>
                  </a:lnTo>
                  <a:lnTo>
                    <a:pt x="69" y="508"/>
                  </a:lnTo>
                  <a:lnTo>
                    <a:pt x="70" y="506"/>
                  </a:lnTo>
                  <a:lnTo>
                    <a:pt x="69" y="505"/>
                  </a:lnTo>
                  <a:lnTo>
                    <a:pt x="70" y="505"/>
                  </a:lnTo>
                  <a:lnTo>
                    <a:pt x="70" y="503"/>
                  </a:lnTo>
                  <a:lnTo>
                    <a:pt x="69" y="503"/>
                  </a:lnTo>
                  <a:lnTo>
                    <a:pt x="69" y="502"/>
                  </a:lnTo>
                  <a:lnTo>
                    <a:pt x="67" y="502"/>
                  </a:lnTo>
                  <a:lnTo>
                    <a:pt x="66" y="502"/>
                  </a:lnTo>
                  <a:lnTo>
                    <a:pt x="50" y="483"/>
                  </a:lnTo>
                  <a:lnTo>
                    <a:pt x="50" y="481"/>
                  </a:lnTo>
                  <a:lnTo>
                    <a:pt x="50" y="480"/>
                  </a:lnTo>
                  <a:lnTo>
                    <a:pt x="50" y="478"/>
                  </a:lnTo>
                  <a:lnTo>
                    <a:pt x="48" y="478"/>
                  </a:lnTo>
                  <a:lnTo>
                    <a:pt x="48" y="477"/>
                  </a:lnTo>
                  <a:lnTo>
                    <a:pt x="47" y="477"/>
                  </a:lnTo>
                  <a:lnTo>
                    <a:pt x="47" y="475"/>
                  </a:lnTo>
                  <a:lnTo>
                    <a:pt x="45" y="475"/>
                  </a:lnTo>
                  <a:lnTo>
                    <a:pt x="44" y="475"/>
                  </a:lnTo>
                  <a:lnTo>
                    <a:pt x="39" y="471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2" y="461"/>
                  </a:lnTo>
                  <a:lnTo>
                    <a:pt x="22" y="459"/>
                  </a:lnTo>
                  <a:lnTo>
                    <a:pt x="22" y="458"/>
                  </a:lnTo>
                  <a:lnTo>
                    <a:pt x="22" y="456"/>
                  </a:lnTo>
                  <a:lnTo>
                    <a:pt x="20" y="456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3"/>
                  </a:lnTo>
                  <a:lnTo>
                    <a:pt x="17" y="453"/>
                  </a:lnTo>
                  <a:lnTo>
                    <a:pt x="16" y="452"/>
                  </a:lnTo>
                  <a:lnTo>
                    <a:pt x="16" y="450"/>
                  </a:lnTo>
                  <a:lnTo>
                    <a:pt x="16" y="449"/>
                  </a:lnTo>
                  <a:lnTo>
                    <a:pt x="16" y="448"/>
                  </a:lnTo>
                  <a:lnTo>
                    <a:pt x="17" y="448"/>
                  </a:lnTo>
                  <a:lnTo>
                    <a:pt x="19" y="448"/>
                  </a:lnTo>
                  <a:lnTo>
                    <a:pt x="19" y="446"/>
                  </a:lnTo>
                  <a:lnTo>
                    <a:pt x="19" y="445"/>
                  </a:lnTo>
                  <a:lnTo>
                    <a:pt x="20" y="445"/>
                  </a:lnTo>
                  <a:lnTo>
                    <a:pt x="20" y="443"/>
                  </a:lnTo>
                  <a:lnTo>
                    <a:pt x="22" y="443"/>
                  </a:lnTo>
                  <a:lnTo>
                    <a:pt x="23" y="443"/>
                  </a:lnTo>
                  <a:lnTo>
                    <a:pt x="25" y="443"/>
                  </a:lnTo>
                  <a:lnTo>
                    <a:pt x="25" y="442"/>
                  </a:lnTo>
                  <a:lnTo>
                    <a:pt x="26" y="442"/>
                  </a:lnTo>
                  <a:lnTo>
                    <a:pt x="28" y="442"/>
                  </a:lnTo>
                  <a:lnTo>
                    <a:pt x="29" y="442"/>
                  </a:lnTo>
                  <a:lnTo>
                    <a:pt x="30" y="442"/>
                  </a:lnTo>
                  <a:lnTo>
                    <a:pt x="30" y="440"/>
                  </a:lnTo>
                  <a:lnTo>
                    <a:pt x="30" y="439"/>
                  </a:lnTo>
                  <a:lnTo>
                    <a:pt x="32" y="439"/>
                  </a:lnTo>
                  <a:lnTo>
                    <a:pt x="32" y="437"/>
                  </a:lnTo>
                  <a:lnTo>
                    <a:pt x="32" y="436"/>
                  </a:lnTo>
                  <a:lnTo>
                    <a:pt x="30" y="436"/>
                  </a:lnTo>
                  <a:lnTo>
                    <a:pt x="30" y="434"/>
                  </a:lnTo>
                  <a:lnTo>
                    <a:pt x="30" y="433"/>
                  </a:lnTo>
                  <a:lnTo>
                    <a:pt x="30" y="431"/>
                  </a:lnTo>
                  <a:lnTo>
                    <a:pt x="32" y="430"/>
                  </a:lnTo>
                  <a:lnTo>
                    <a:pt x="32" y="428"/>
                  </a:lnTo>
                  <a:lnTo>
                    <a:pt x="32" y="427"/>
                  </a:lnTo>
                  <a:lnTo>
                    <a:pt x="30" y="427"/>
                  </a:lnTo>
                  <a:lnTo>
                    <a:pt x="30" y="425"/>
                  </a:lnTo>
                  <a:lnTo>
                    <a:pt x="30" y="424"/>
                  </a:lnTo>
                  <a:lnTo>
                    <a:pt x="30" y="423"/>
                  </a:lnTo>
                  <a:lnTo>
                    <a:pt x="32" y="423"/>
                  </a:lnTo>
                  <a:lnTo>
                    <a:pt x="32" y="421"/>
                  </a:lnTo>
                  <a:lnTo>
                    <a:pt x="32" y="420"/>
                  </a:lnTo>
                  <a:lnTo>
                    <a:pt x="33" y="418"/>
                  </a:lnTo>
                  <a:lnTo>
                    <a:pt x="35" y="418"/>
                  </a:lnTo>
                  <a:lnTo>
                    <a:pt x="35" y="417"/>
                  </a:lnTo>
                  <a:lnTo>
                    <a:pt x="35" y="415"/>
                  </a:lnTo>
                  <a:lnTo>
                    <a:pt x="35" y="414"/>
                  </a:lnTo>
                  <a:lnTo>
                    <a:pt x="35" y="412"/>
                  </a:lnTo>
                  <a:lnTo>
                    <a:pt x="35" y="411"/>
                  </a:lnTo>
                  <a:lnTo>
                    <a:pt x="35" y="409"/>
                  </a:lnTo>
                  <a:lnTo>
                    <a:pt x="35" y="408"/>
                  </a:lnTo>
                  <a:lnTo>
                    <a:pt x="35" y="406"/>
                  </a:lnTo>
                  <a:lnTo>
                    <a:pt x="35" y="405"/>
                  </a:lnTo>
                  <a:lnTo>
                    <a:pt x="36" y="405"/>
                  </a:lnTo>
                  <a:lnTo>
                    <a:pt x="36" y="403"/>
                  </a:lnTo>
                  <a:lnTo>
                    <a:pt x="36" y="402"/>
                  </a:lnTo>
                  <a:lnTo>
                    <a:pt x="36" y="401"/>
                  </a:lnTo>
                  <a:lnTo>
                    <a:pt x="36" y="399"/>
                  </a:lnTo>
                  <a:lnTo>
                    <a:pt x="36" y="398"/>
                  </a:lnTo>
                  <a:lnTo>
                    <a:pt x="38" y="396"/>
                  </a:lnTo>
                  <a:lnTo>
                    <a:pt x="39" y="396"/>
                  </a:lnTo>
                  <a:lnTo>
                    <a:pt x="39" y="395"/>
                  </a:lnTo>
                  <a:lnTo>
                    <a:pt x="41" y="395"/>
                  </a:lnTo>
                  <a:lnTo>
                    <a:pt x="41" y="393"/>
                  </a:lnTo>
                  <a:lnTo>
                    <a:pt x="41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41" y="390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1" y="383"/>
                  </a:lnTo>
                  <a:lnTo>
                    <a:pt x="42" y="380"/>
                  </a:lnTo>
                  <a:lnTo>
                    <a:pt x="42" y="379"/>
                  </a:lnTo>
                  <a:lnTo>
                    <a:pt x="42" y="377"/>
                  </a:lnTo>
                  <a:lnTo>
                    <a:pt x="44" y="377"/>
                  </a:lnTo>
                  <a:lnTo>
                    <a:pt x="44" y="376"/>
                  </a:lnTo>
                  <a:lnTo>
                    <a:pt x="44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5" y="370"/>
                  </a:lnTo>
                  <a:lnTo>
                    <a:pt x="47" y="368"/>
                  </a:lnTo>
                  <a:lnTo>
                    <a:pt x="48" y="367"/>
                  </a:lnTo>
                  <a:lnTo>
                    <a:pt x="48" y="365"/>
                  </a:lnTo>
                  <a:lnTo>
                    <a:pt x="48" y="364"/>
                  </a:lnTo>
                  <a:lnTo>
                    <a:pt x="50" y="362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1" y="359"/>
                  </a:lnTo>
                  <a:lnTo>
                    <a:pt x="51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5"/>
                  </a:lnTo>
                  <a:lnTo>
                    <a:pt x="51" y="351"/>
                  </a:lnTo>
                  <a:lnTo>
                    <a:pt x="51" y="349"/>
                  </a:lnTo>
                  <a:lnTo>
                    <a:pt x="51" y="348"/>
                  </a:lnTo>
                  <a:lnTo>
                    <a:pt x="52" y="346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4" y="342"/>
                  </a:lnTo>
                  <a:lnTo>
                    <a:pt x="54" y="340"/>
                  </a:lnTo>
                  <a:lnTo>
                    <a:pt x="55" y="340"/>
                  </a:lnTo>
                  <a:lnTo>
                    <a:pt x="55" y="339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8" y="337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0" y="333"/>
                  </a:lnTo>
                  <a:lnTo>
                    <a:pt x="58" y="333"/>
                  </a:lnTo>
                  <a:lnTo>
                    <a:pt x="58" y="332"/>
                  </a:lnTo>
                  <a:lnTo>
                    <a:pt x="57" y="330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63" y="317"/>
                  </a:lnTo>
                  <a:lnTo>
                    <a:pt x="64" y="317"/>
                  </a:lnTo>
                  <a:lnTo>
                    <a:pt x="66" y="315"/>
                  </a:lnTo>
                  <a:lnTo>
                    <a:pt x="67" y="315"/>
                  </a:lnTo>
                  <a:lnTo>
                    <a:pt x="69" y="314"/>
                  </a:lnTo>
                  <a:lnTo>
                    <a:pt x="70" y="314"/>
                  </a:lnTo>
                  <a:lnTo>
                    <a:pt x="72" y="314"/>
                  </a:lnTo>
                  <a:lnTo>
                    <a:pt x="73" y="314"/>
                  </a:lnTo>
                  <a:lnTo>
                    <a:pt x="75" y="314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7" y="311"/>
                  </a:lnTo>
                  <a:lnTo>
                    <a:pt x="77" y="310"/>
                  </a:lnTo>
                  <a:lnTo>
                    <a:pt x="76" y="310"/>
                  </a:lnTo>
                  <a:lnTo>
                    <a:pt x="76" y="308"/>
                  </a:lnTo>
                  <a:lnTo>
                    <a:pt x="75" y="308"/>
                  </a:lnTo>
                  <a:lnTo>
                    <a:pt x="75" y="307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7" y="304"/>
                  </a:lnTo>
                  <a:lnTo>
                    <a:pt x="79" y="304"/>
                  </a:lnTo>
                  <a:lnTo>
                    <a:pt x="80" y="302"/>
                  </a:lnTo>
                  <a:lnTo>
                    <a:pt x="80" y="301"/>
                  </a:lnTo>
                  <a:lnTo>
                    <a:pt x="79" y="299"/>
                  </a:lnTo>
                  <a:lnTo>
                    <a:pt x="79" y="298"/>
                  </a:lnTo>
                  <a:lnTo>
                    <a:pt x="80" y="296"/>
                  </a:lnTo>
                  <a:lnTo>
                    <a:pt x="80" y="295"/>
                  </a:lnTo>
                  <a:lnTo>
                    <a:pt x="82" y="295"/>
                  </a:lnTo>
                  <a:lnTo>
                    <a:pt x="82" y="293"/>
                  </a:lnTo>
                  <a:lnTo>
                    <a:pt x="83" y="293"/>
                  </a:lnTo>
                  <a:lnTo>
                    <a:pt x="85" y="293"/>
                  </a:lnTo>
                  <a:lnTo>
                    <a:pt x="85" y="292"/>
                  </a:lnTo>
                  <a:lnTo>
                    <a:pt x="86" y="292"/>
                  </a:lnTo>
                  <a:lnTo>
                    <a:pt x="86" y="290"/>
                  </a:lnTo>
                  <a:lnTo>
                    <a:pt x="86" y="289"/>
                  </a:lnTo>
                  <a:lnTo>
                    <a:pt x="88" y="289"/>
                  </a:lnTo>
                  <a:lnTo>
                    <a:pt x="89" y="289"/>
                  </a:lnTo>
                  <a:lnTo>
                    <a:pt x="91" y="289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7"/>
                  </a:lnTo>
                  <a:lnTo>
                    <a:pt x="89" y="286"/>
                  </a:lnTo>
                  <a:lnTo>
                    <a:pt x="89" y="285"/>
                  </a:lnTo>
                  <a:lnTo>
                    <a:pt x="89" y="283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9" y="280"/>
                  </a:lnTo>
                  <a:lnTo>
                    <a:pt x="89" y="279"/>
                  </a:lnTo>
                  <a:lnTo>
                    <a:pt x="89" y="277"/>
                  </a:lnTo>
                  <a:lnTo>
                    <a:pt x="97" y="263"/>
                  </a:lnTo>
                  <a:lnTo>
                    <a:pt x="98" y="263"/>
                  </a:lnTo>
                  <a:lnTo>
                    <a:pt x="99" y="263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1" y="260"/>
                  </a:lnTo>
                  <a:lnTo>
                    <a:pt x="102" y="258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5" y="257"/>
                  </a:lnTo>
                  <a:lnTo>
                    <a:pt x="105" y="255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5" y="252"/>
                  </a:lnTo>
                  <a:lnTo>
                    <a:pt x="105" y="251"/>
                  </a:lnTo>
                  <a:lnTo>
                    <a:pt x="105" y="249"/>
                  </a:lnTo>
                  <a:lnTo>
                    <a:pt x="105" y="248"/>
                  </a:lnTo>
                  <a:lnTo>
                    <a:pt x="108" y="245"/>
                  </a:lnTo>
                  <a:lnTo>
                    <a:pt x="108" y="243"/>
                  </a:lnTo>
                  <a:lnTo>
                    <a:pt x="110" y="243"/>
                  </a:lnTo>
                  <a:lnTo>
                    <a:pt x="111" y="243"/>
                  </a:lnTo>
                  <a:lnTo>
                    <a:pt x="111" y="242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4" y="239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8"/>
                  </a:lnTo>
                  <a:lnTo>
                    <a:pt x="119" y="236"/>
                  </a:lnTo>
                  <a:lnTo>
                    <a:pt x="119" y="235"/>
                  </a:lnTo>
                  <a:lnTo>
                    <a:pt x="119" y="233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29"/>
                  </a:lnTo>
                  <a:lnTo>
                    <a:pt x="119" y="227"/>
                  </a:lnTo>
                  <a:lnTo>
                    <a:pt x="119" y="226"/>
                  </a:lnTo>
                  <a:lnTo>
                    <a:pt x="119" y="224"/>
                  </a:lnTo>
                  <a:lnTo>
                    <a:pt x="117" y="221"/>
                  </a:lnTo>
                  <a:lnTo>
                    <a:pt x="117" y="218"/>
                  </a:lnTo>
                  <a:lnTo>
                    <a:pt x="117" y="217"/>
                  </a:lnTo>
                  <a:lnTo>
                    <a:pt x="117" y="216"/>
                  </a:lnTo>
                  <a:lnTo>
                    <a:pt x="117" y="214"/>
                  </a:lnTo>
                  <a:lnTo>
                    <a:pt x="117" y="213"/>
                  </a:lnTo>
                  <a:lnTo>
                    <a:pt x="117" y="211"/>
                  </a:lnTo>
                  <a:lnTo>
                    <a:pt x="117" y="210"/>
                  </a:lnTo>
                  <a:lnTo>
                    <a:pt x="117" y="208"/>
                  </a:lnTo>
                  <a:lnTo>
                    <a:pt x="117" y="207"/>
                  </a:lnTo>
                  <a:lnTo>
                    <a:pt x="117" y="205"/>
                  </a:lnTo>
                  <a:lnTo>
                    <a:pt x="119" y="205"/>
                  </a:lnTo>
                  <a:lnTo>
                    <a:pt x="119" y="204"/>
                  </a:lnTo>
                  <a:lnTo>
                    <a:pt x="117" y="202"/>
                  </a:lnTo>
                  <a:lnTo>
                    <a:pt x="117" y="201"/>
                  </a:lnTo>
                  <a:lnTo>
                    <a:pt x="119" y="201"/>
                  </a:lnTo>
                  <a:lnTo>
                    <a:pt x="119" y="199"/>
                  </a:lnTo>
                  <a:lnTo>
                    <a:pt x="120" y="199"/>
                  </a:lnTo>
                  <a:lnTo>
                    <a:pt x="121" y="199"/>
                  </a:lnTo>
                  <a:lnTo>
                    <a:pt x="121" y="198"/>
                  </a:lnTo>
                  <a:lnTo>
                    <a:pt x="121" y="196"/>
                  </a:lnTo>
                  <a:lnTo>
                    <a:pt x="121" y="195"/>
                  </a:lnTo>
                  <a:lnTo>
                    <a:pt x="120" y="195"/>
                  </a:lnTo>
                  <a:lnTo>
                    <a:pt x="120" y="194"/>
                  </a:lnTo>
                  <a:lnTo>
                    <a:pt x="120" y="192"/>
                  </a:lnTo>
                  <a:lnTo>
                    <a:pt x="120" y="191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19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0"/>
                  </a:lnTo>
                  <a:lnTo>
                    <a:pt x="119" y="179"/>
                  </a:lnTo>
                  <a:lnTo>
                    <a:pt x="120" y="179"/>
                  </a:lnTo>
                  <a:lnTo>
                    <a:pt x="120" y="177"/>
                  </a:lnTo>
                  <a:lnTo>
                    <a:pt x="119" y="176"/>
                  </a:lnTo>
                  <a:lnTo>
                    <a:pt x="119" y="174"/>
                  </a:lnTo>
                  <a:lnTo>
                    <a:pt x="119" y="173"/>
                  </a:lnTo>
                  <a:lnTo>
                    <a:pt x="117" y="173"/>
                  </a:lnTo>
                  <a:lnTo>
                    <a:pt x="116" y="173"/>
                  </a:lnTo>
                  <a:lnTo>
                    <a:pt x="114" y="173"/>
                  </a:lnTo>
                  <a:lnTo>
                    <a:pt x="113" y="173"/>
                  </a:lnTo>
                  <a:lnTo>
                    <a:pt x="111" y="173"/>
                  </a:lnTo>
                  <a:lnTo>
                    <a:pt x="110" y="171"/>
                  </a:lnTo>
                  <a:lnTo>
                    <a:pt x="99" y="163"/>
                  </a:lnTo>
                  <a:lnTo>
                    <a:pt x="75" y="179"/>
                  </a:lnTo>
                  <a:lnTo>
                    <a:pt x="76" y="179"/>
                  </a:lnTo>
                  <a:lnTo>
                    <a:pt x="76" y="177"/>
                  </a:lnTo>
                  <a:lnTo>
                    <a:pt x="76" y="176"/>
                  </a:lnTo>
                  <a:lnTo>
                    <a:pt x="77" y="176"/>
                  </a:lnTo>
                  <a:lnTo>
                    <a:pt x="76" y="174"/>
                  </a:lnTo>
                  <a:lnTo>
                    <a:pt x="77" y="173"/>
                  </a:lnTo>
                  <a:lnTo>
                    <a:pt x="77" y="171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80" y="166"/>
                  </a:lnTo>
                  <a:lnTo>
                    <a:pt x="80" y="164"/>
                  </a:lnTo>
                  <a:lnTo>
                    <a:pt x="82" y="163"/>
                  </a:lnTo>
                  <a:lnTo>
                    <a:pt x="82" y="161"/>
                  </a:lnTo>
                  <a:lnTo>
                    <a:pt x="82" y="160"/>
                  </a:lnTo>
                  <a:lnTo>
                    <a:pt x="83" y="160"/>
                  </a:lnTo>
                  <a:lnTo>
                    <a:pt x="83" y="158"/>
                  </a:lnTo>
                  <a:lnTo>
                    <a:pt x="83" y="157"/>
                  </a:lnTo>
                  <a:lnTo>
                    <a:pt x="83" y="155"/>
                  </a:lnTo>
                  <a:lnTo>
                    <a:pt x="85" y="154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5" y="152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7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88" y="142"/>
                  </a:lnTo>
                  <a:lnTo>
                    <a:pt x="89" y="142"/>
                  </a:lnTo>
                  <a:lnTo>
                    <a:pt x="89" y="141"/>
                  </a:lnTo>
                  <a:lnTo>
                    <a:pt x="91" y="141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2" y="138"/>
                  </a:lnTo>
                  <a:lnTo>
                    <a:pt x="92" y="136"/>
                  </a:lnTo>
                  <a:lnTo>
                    <a:pt x="94" y="136"/>
                  </a:lnTo>
                  <a:lnTo>
                    <a:pt x="95" y="135"/>
                  </a:lnTo>
                  <a:lnTo>
                    <a:pt x="95" y="133"/>
                  </a:lnTo>
                  <a:lnTo>
                    <a:pt x="97" y="133"/>
                  </a:lnTo>
                  <a:lnTo>
                    <a:pt x="97" y="132"/>
                  </a:lnTo>
                  <a:lnTo>
                    <a:pt x="97" y="130"/>
                  </a:lnTo>
                  <a:lnTo>
                    <a:pt x="98" y="130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98" y="126"/>
                  </a:lnTo>
                  <a:lnTo>
                    <a:pt x="98" y="125"/>
                  </a:lnTo>
                  <a:lnTo>
                    <a:pt x="99" y="125"/>
                  </a:lnTo>
                  <a:lnTo>
                    <a:pt x="99" y="123"/>
                  </a:lnTo>
                  <a:lnTo>
                    <a:pt x="99" y="122"/>
                  </a:lnTo>
                  <a:lnTo>
                    <a:pt x="102" y="119"/>
                  </a:lnTo>
                  <a:lnTo>
                    <a:pt x="104" y="117"/>
                  </a:lnTo>
                  <a:lnTo>
                    <a:pt x="105" y="117"/>
                  </a:lnTo>
                  <a:lnTo>
                    <a:pt x="107" y="117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10" y="114"/>
                  </a:lnTo>
                  <a:lnTo>
                    <a:pt x="110" y="113"/>
                  </a:lnTo>
                  <a:lnTo>
                    <a:pt x="110" y="111"/>
                  </a:lnTo>
                  <a:lnTo>
                    <a:pt x="111" y="111"/>
                  </a:lnTo>
                  <a:lnTo>
                    <a:pt x="111" y="110"/>
                  </a:lnTo>
                  <a:lnTo>
                    <a:pt x="111" y="108"/>
                  </a:lnTo>
                  <a:lnTo>
                    <a:pt x="111" y="107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4" y="105"/>
                  </a:lnTo>
                  <a:lnTo>
                    <a:pt x="114" y="104"/>
                  </a:lnTo>
                  <a:lnTo>
                    <a:pt x="114" y="105"/>
                  </a:lnTo>
                  <a:lnTo>
                    <a:pt x="116" y="104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9" y="105"/>
                  </a:lnTo>
                  <a:lnTo>
                    <a:pt x="119" y="104"/>
                  </a:lnTo>
                  <a:lnTo>
                    <a:pt x="119" y="102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20" y="100"/>
                  </a:lnTo>
                  <a:lnTo>
                    <a:pt x="121" y="100"/>
                  </a:lnTo>
                  <a:lnTo>
                    <a:pt x="121" y="98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7"/>
                  </a:lnTo>
                  <a:lnTo>
                    <a:pt x="124" y="95"/>
                  </a:lnTo>
                  <a:lnTo>
                    <a:pt x="124" y="94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4" y="89"/>
                  </a:lnTo>
                  <a:lnTo>
                    <a:pt x="123" y="88"/>
                  </a:lnTo>
                  <a:lnTo>
                    <a:pt x="123" y="86"/>
                  </a:lnTo>
                  <a:lnTo>
                    <a:pt x="124" y="85"/>
                  </a:lnTo>
                  <a:lnTo>
                    <a:pt x="123" y="85"/>
                  </a:lnTo>
                  <a:lnTo>
                    <a:pt x="124" y="85"/>
                  </a:lnTo>
                  <a:lnTo>
                    <a:pt x="124" y="83"/>
                  </a:lnTo>
                  <a:lnTo>
                    <a:pt x="126" y="82"/>
                  </a:lnTo>
                  <a:lnTo>
                    <a:pt x="126" y="80"/>
                  </a:lnTo>
                  <a:lnTo>
                    <a:pt x="126" y="79"/>
                  </a:lnTo>
                  <a:lnTo>
                    <a:pt x="127" y="79"/>
                  </a:lnTo>
                  <a:lnTo>
                    <a:pt x="127" y="78"/>
                  </a:lnTo>
                  <a:lnTo>
                    <a:pt x="129" y="78"/>
                  </a:lnTo>
                  <a:lnTo>
                    <a:pt x="127" y="78"/>
                  </a:lnTo>
                  <a:lnTo>
                    <a:pt x="127" y="76"/>
                  </a:lnTo>
                  <a:lnTo>
                    <a:pt x="129" y="76"/>
                  </a:lnTo>
                  <a:lnTo>
                    <a:pt x="129" y="75"/>
                  </a:lnTo>
                  <a:lnTo>
                    <a:pt x="130" y="75"/>
                  </a:lnTo>
                  <a:lnTo>
                    <a:pt x="130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5" y="73"/>
                  </a:lnTo>
                  <a:lnTo>
                    <a:pt x="136" y="72"/>
                  </a:lnTo>
                  <a:lnTo>
                    <a:pt x="136" y="70"/>
                  </a:lnTo>
                  <a:lnTo>
                    <a:pt x="136" y="69"/>
                  </a:lnTo>
                  <a:lnTo>
                    <a:pt x="136" y="67"/>
                  </a:lnTo>
                  <a:lnTo>
                    <a:pt x="144" y="61"/>
                  </a:lnTo>
                  <a:lnTo>
                    <a:pt x="160" y="53"/>
                  </a:lnTo>
                  <a:lnTo>
                    <a:pt x="161" y="53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4" y="54"/>
                  </a:lnTo>
                  <a:lnTo>
                    <a:pt x="164" y="55"/>
                  </a:lnTo>
                  <a:lnTo>
                    <a:pt x="166" y="55"/>
                  </a:lnTo>
                  <a:lnTo>
                    <a:pt x="166" y="57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0"/>
                  </a:lnTo>
                  <a:lnTo>
                    <a:pt x="170" y="60"/>
                  </a:lnTo>
                  <a:lnTo>
                    <a:pt x="170" y="58"/>
                  </a:lnTo>
                  <a:lnTo>
                    <a:pt x="171" y="58"/>
                  </a:lnTo>
                  <a:lnTo>
                    <a:pt x="171" y="60"/>
                  </a:lnTo>
                  <a:lnTo>
                    <a:pt x="171" y="58"/>
                  </a:lnTo>
                  <a:lnTo>
                    <a:pt x="173" y="58"/>
                  </a:lnTo>
                  <a:lnTo>
                    <a:pt x="174" y="58"/>
                  </a:lnTo>
                  <a:lnTo>
                    <a:pt x="174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7" y="55"/>
                  </a:lnTo>
                  <a:lnTo>
                    <a:pt x="177" y="54"/>
                  </a:lnTo>
                  <a:lnTo>
                    <a:pt x="179" y="54"/>
                  </a:lnTo>
                  <a:lnTo>
                    <a:pt x="179" y="53"/>
                  </a:lnTo>
                  <a:lnTo>
                    <a:pt x="180" y="53"/>
                  </a:lnTo>
                  <a:lnTo>
                    <a:pt x="180" y="51"/>
                  </a:lnTo>
                  <a:lnTo>
                    <a:pt x="182" y="51"/>
                  </a:lnTo>
                  <a:lnTo>
                    <a:pt x="183" y="51"/>
                  </a:lnTo>
                  <a:lnTo>
                    <a:pt x="183" y="50"/>
                  </a:lnTo>
                  <a:lnTo>
                    <a:pt x="185" y="50"/>
                  </a:lnTo>
                  <a:lnTo>
                    <a:pt x="185" y="48"/>
                  </a:lnTo>
                  <a:lnTo>
                    <a:pt x="186" y="48"/>
                  </a:lnTo>
                  <a:lnTo>
                    <a:pt x="188" y="48"/>
                  </a:lnTo>
                  <a:lnTo>
                    <a:pt x="188" y="47"/>
                  </a:lnTo>
                  <a:lnTo>
                    <a:pt x="189" y="47"/>
                  </a:lnTo>
                  <a:lnTo>
                    <a:pt x="189" y="45"/>
                  </a:lnTo>
                  <a:lnTo>
                    <a:pt x="190" y="45"/>
                  </a:lnTo>
                  <a:lnTo>
                    <a:pt x="192" y="45"/>
                  </a:lnTo>
                  <a:lnTo>
                    <a:pt x="192" y="44"/>
                  </a:lnTo>
                  <a:lnTo>
                    <a:pt x="192" y="42"/>
                  </a:lnTo>
                  <a:lnTo>
                    <a:pt x="192" y="41"/>
                  </a:lnTo>
                  <a:lnTo>
                    <a:pt x="192" y="39"/>
                  </a:lnTo>
                  <a:lnTo>
                    <a:pt x="193" y="39"/>
                  </a:lnTo>
                  <a:lnTo>
                    <a:pt x="193" y="38"/>
                  </a:lnTo>
                  <a:lnTo>
                    <a:pt x="192" y="38"/>
                  </a:lnTo>
                  <a:lnTo>
                    <a:pt x="192" y="36"/>
                  </a:lnTo>
                  <a:lnTo>
                    <a:pt x="190" y="36"/>
                  </a:lnTo>
                  <a:lnTo>
                    <a:pt x="202" y="31"/>
                  </a:lnTo>
                  <a:lnTo>
                    <a:pt x="204" y="31"/>
                  </a:lnTo>
                  <a:lnTo>
                    <a:pt x="205" y="31"/>
                  </a:lnTo>
                  <a:lnTo>
                    <a:pt x="205" y="32"/>
                  </a:lnTo>
                  <a:lnTo>
                    <a:pt x="207" y="32"/>
                  </a:lnTo>
                  <a:lnTo>
                    <a:pt x="208" y="32"/>
                  </a:lnTo>
                  <a:lnTo>
                    <a:pt x="208" y="31"/>
                  </a:lnTo>
                  <a:lnTo>
                    <a:pt x="210" y="32"/>
                  </a:lnTo>
                  <a:lnTo>
                    <a:pt x="210" y="33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3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3"/>
                  </a:lnTo>
                  <a:lnTo>
                    <a:pt x="214" y="33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7" y="33"/>
                  </a:lnTo>
                  <a:lnTo>
                    <a:pt x="217" y="32"/>
                  </a:lnTo>
                  <a:lnTo>
                    <a:pt x="218" y="32"/>
                  </a:lnTo>
                  <a:lnTo>
                    <a:pt x="218" y="31"/>
                  </a:lnTo>
                  <a:lnTo>
                    <a:pt x="217" y="31"/>
                  </a:lnTo>
                  <a:lnTo>
                    <a:pt x="215" y="31"/>
                  </a:lnTo>
                  <a:lnTo>
                    <a:pt x="215" y="29"/>
                  </a:lnTo>
                  <a:lnTo>
                    <a:pt x="217" y="29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20" y="26"/>
                  </a:lnTo>
                  <a:lnTo>
                    <a:pt x="221" y="26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5"/>
                  </a:lnTo>
                  <a:lnTo>
                    <a:pt x="226" y="25"/>
                  </a:lnTo>
                  <a:lnTo>
                    <a:pt x="226" y="23"/>
                  </a:lnTo>
                  <a:lnTo>
                    <a:pt x="227" y="23"/>
                  </a:lnTo>
                  <a:lnTo>
                    <a:pt x="227" y="22"/>
                  </a:lnTo>
                  <a:lnTo>
                    <a:pt x="229" y="22"/>
                  </a:lnTo>
                  <a:lnTo>
                    <a:pt x="230" y="20"/>
                  </a:lnTo>
                  <a:lnTo>
                    <a:pt x="229" y="20"/>
                  </a:lnTo>
                  <a:lnTo>
                    <a:pt x="230" y="19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3" y="17"/>
                  </a:lnTo>
                  <a:lnTo>
                    <a:pt x="235" y="17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4"/>
                  </a:lnTo>
                  <a:lnTo>
                    <a:pt x="239" y="14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3" y="11"/>
                  </a:lnTo>
                  <a:lnTo>
                    <a:pt x="245" y="10"/>
                  </a:lnTo>
                  <a:lnTo>
                    <a:pt x="246" y="10"/>
                  </a:lnTo>
                  <a:lnTo>
                    <a:pt x="248" y="10"/>
                  </a:lnTo>
                  <a:lnTo>
                    <a:pt x="248" y="9"/>
                  </a:lnTo>
                  <a:lnTo>
                    <a:pt x="249" y="9"/>
                  </a:lnTo>
                  <a:lnTo>
                    <a:pt x="249" y="7"/>
                  </a:lnTo>
                  <a:lnTo>
                    <a:pt x="249" y="6"/>
                  </a:lnTo>
                  <a:lnTo>
                    <a:pt x="262" y="0"/>
                  </a:lnTo>
                  <a:lnTo>
                    <a:pt x="279" y="0"/>
                  </a:lnTo>
                  <a:lnTo>
                    <a:pt x="328" y="0"/>
                  </a:lnTo>
                  <a:lnTo>
                    <a:pt x="334" y="3"/>
                  </a:lnTo>
                  <a:lnTo>
                    <a:pt x="362" y="22"/>
                  </a:lnTo>
                  <a:lnTo>
                    <a:pt x="412" y="48"/>
                  </a:lnTo>
                  <a:lnTo>
                    <a:pt x="458" y="72"/>
                  </a:lnTo>
                  <a:lnTo>
                    <a:pt x="462" y="75"/>
                  </a:lnTo>
                  <a:lnTo>
                    <a:pt x="481" y="85"/>
                  </a:lnTo>
                  <a:lnTo>
                    <a:pt x="578" y="50"/>
                  </a:lnTo>
                  <a:lnTo>
                    <a:pt x="580" y="48"/>
                  </a:lnTo>
                  <a:lnTo>
                    <a:pt x="582" y="45"/>
                  </a:lnTo>
                  <a:lnTo>
                    <a:pt x="584" y="45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5" y="42"/>
                  </a:lnTo>
                  <a:lnTo>
                    <a:pt x="587" y="42"/>
                  </a:lnTo>
                  <a:lnTo>
                    <a:pt x="607" y="20"/>
                  </a:lnTo>
                  <a:lnTo>
                    <a:pt x="607" y="19"/>
                  </a:lnTo>
                  <a:lnTo>
                    <a:pt x="609" y="19"/>
                  </a:lnTo>
                  <a:lnTo>
                    <a:pt x="610" y="1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2507" y="892"/>
              <a:ext cx="185" cy="137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3" y="24"/>
                </a:cxn>
                <a:cxn ang="0">
                  <a:pos x="5" y="22"/>
                </a:cxn>
                <a:cxn ang="0">
                  <a:pos x="6" y="21"/>
                </a:cxn>
                <a:cxn ang="0">
                  <a:pos x="9" y="19"/>
                </a:cxn>
                <a:cxn ang="0">
                  <a:pos x="11" y="18"/>
                </a:cxn>
                <a:cxn ang="0">
                  <a:pos x="12" y="17"/>
                </a:cxn>
                <a:cxn ang="0">
                  <a:pos x="14" y="15"/>
                </a:cxn>
                <a:cxn ang="0">
                  <a:pos x="17" y="14"/>
                </a:cxn>
                <a:cxn ang="0">
                  <a:pos x="18" y="12"/>
                </a:cxn>
                <a:cxn ang="0">
                  <a:pos x="19" y="11"/>
                </a:cxn>
                <a:cxn ang="0">
                  <a:pos x="22" y="9"/>
                </a:cxn>
                <a:cxn ang="0">
                  <a:pos x="25" y="6"/>
                </a:cxn>
                <a:cxn ang="0">
                  <a:pos x="28" y="3"/>
                </a:cxn>
                <a:cxn ang="0">
                  <a:pos x="30" y="2"/>
                </a:cxn>
                <a:cxn ang="0">
                  <a:pos x="41" y="0"/>
                </a:cxn>
                <a:cxn ang="0">
                  <a:pos x="108" y="72"/>
                </a:cxn>
                <a:cxn ang="0">
                  <a:pos x="119" y="130"/>
                </a:cxn>
                <a:cxn ang="0">
                  <a:pos x="122" y="131"/>
                </a:cxn>
                <a:cxn ang="0">
                  <a:pos x="124" y="133"/>
                </a:cxn>
                <a:cxn ang="0">
                  <a:pos x="127" y="133"/>
                </a:cxn>
                <a:cxn ang="0">
                  <a:pos x="130" y="133"/>
                </a:cxn>
                <a:cxn ang="0">
                  <a:pos x="133" y="133"/>
                </a:cxn>
                <a:cxn ang="0">
                  <a:pos x="135" y="133"/>
                </a:cxn>
                <a:cxn ang="0">
                  <a:pos x="138" y="133"/>
                </a:cxn>
                <a:cxn ang="0">
                  <a:pos x="141" y="133"/>
                </a:cxn>
                <a:cxn ang="0">
                  <a:pos x="144" y="133"/>
                </a:cxn>
                <a:cxn ang="0">
                  <a:pos x="147" y="133"/>
                </a:cxn>
                <a:cxn ang="0">
                  <a:pos x="159" y="133"/>
                </a:cxn>
                <a:cxn ang="0">
                  <a:pos x="171" y="134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5" y="135"/>
                </a:cxn>
              </a:cxnLst>
              <a:rect l="0" t="0" r="r" b="b"/>
              <a:pathLst>
                <a:path w="185" h="137">
                  <a:moveTo>
                    <a:pt x="0" y="25"/>
                  </a:moveTo>
                  <a:lnTo>
                    <a:pt x="2" y="25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4" y="8"/>
                  </a:lnTo>
                  <a:lnTo>
                    <a:pt x="25" y="6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41" y="0"/>
                  </a:lnTo>
                  <a:lnTo>
                    <a:pt x="61" y="14"/>
                  </a:lnTo>
                  <a:lnTo>
                    <a:pt x="108" y="72"/>
                  </a:lnTo>
                  <a:lnTo>
                    <a:pt x="116" y="112"/>
                  </a:lnTo>
                  <a:lnTo>
                    <a:pt x="119" y="130"/>
                  </a:lnTo>
                  <a:lnTo>
                    <a:pt x="122" y="130"/>
                  </a:lnTo>
                  <a:lnTo>
                    <a:pt x="122" y="131"/>
                  </a:lnTo>
                  <a:lnTo>
                    <a:pt x="122" y="133"/>
                  </a:lnTo>
                  <a:lnTo>
                    <a:pt x="124" y="133"/>
                  </a:lnTo>
                  <a:lnTo>
                    <a:pt x="125" y="133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30" y="133"/>
                  </a:lnTo>
                  <a:lnTo>
                    <a:pt x="131" y="133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5" y="133"/>
                  </a:lnTo>
                  <a:lnTo>
                    <a:pt x="137" y="133"/>
                  </a:lnTo>
                  <a:lnTo>
                    <a:pt x="138" y="133"/>
                  </a:lnTo>
                  <a:lnTo>
                    <a:pt x="140" y="133"/>
                  </a:lnTo>
                  <a:lnTo>
                    <a:pt x="141" y="133"/>
                  </a:lnTo>
                  <a:lnTo>
                    <a:pt x="143" y="133"/>
                  </a:lnTo>
                  <a:lnTo>
                    <a:pt x="144" y="133"/>
                  </a:lnTo>
                  <a:lnTo>
                    <a:pt x="146" y="133"/>
                  </a:lnTo>
                  <a:lnTo>
                    <a:pt x="147" y="133"/>
                  </a:lnTo>
                  <a:lnTo>
                    <a:pt x="149" y="133"/>
                  </a:lnTo>
                  <a:lnTo>
                    <a:pt x="159" y="133"/>
                  </a:lnTo>
                  <a:lnTo>
                    <a:pt x="171" y="133"/>
                  </a:lnTo>
                  <a:lnTo>
                    <a:pt x="171" y="134"/>
                  </a:lnTo>
                  <a:lnTo>
                    <a:pt x="172" y="133"/>
                  </a:lnTo>
                  <a:lnTo>
                    <a:pt x="184" y="135"/>
                  </a:lnTo>
                  <a:lnTo>
                    <a:pt x="182" y="135"/>
                  </a:lnTo>
                  <a:lnTo>
                    <a:pt x="184" y="135"/>
                  </a:lnTo>
                  <a:lnTo>
                    <a:pt x="184" y="137"/>
                  </a:lnTo>
                  <a:lnTo>
                    <a:pt x="184" y="135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5" y="13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1270" y="1759"/>
              <a:ext cx="1604" cy="1556"/>
            </a:xfrm>
            <a:custGeom>
              <a:avLst/>
              <a:gdLst/>
              <a:ahLst/>
              <a:cxnLst>
                <a:cxn ang="0">
                  <a:pos x="1421" y="480"/>
                </a:cxn>
                <a:cxn ang="0">
                  <a:pos x="1378" y="508"/>
                </a:cxn>
                <a:cxn ang="0">
                  <a:pos x="1353" y="549"/>
                </a:cxn>
                <a:cxn ang="0">
                  <a:pos x="1306" y="580"/>
                </a:cxn>
                <a:cxn ang="0">
                  <a:pos x="1256" y="615"/>
                </a:cxn>
                <a:cxn ang="0">
                  <a:pos x="1190" y="622"/>
                </a:cxn>
                <a:cxn ang="0">
                  <a:pos x="1123" y="606"/>
                </a:cxn>
                <a:cxn ang="0">
                  <a:pos x="1057" y="646"/>
                </a:cxn>
                <a:cxn ang="0">
                  <a:pos x="998" y="682"/>
                </a:cxn>
                <a:cxn ang="0">
                  <a:pos x="988" y="713"/>
                </a:cxn>
                <a:cxn ang="0">
                  <a:pos x="1042" y="754"/>
                </a:cxn>
                <a:cxn ang="0">
                  <a:pos x="1092" y="800"/>
                </a:cxn>
                <a:cxn ang="0">
                  <a:pos x="1054" y="853"/>
                </a:cxn>
                <a:cxn ang="0">
                  <a:pos x="1048" y="911"/>
                </a:cxn>
                <a:cxn ang="0">
                  <a:pos x="1027" y="980"/>
                </a:cxn>
                <a:cxn ang="0">
                  <a:pos x="963" y="985"/>
                </a:cxn>
                <a:cxn ang="0">
                  <a:pos x="922" y="1044"/>
                </a:cxn>
                <a:cxn ang="0">
                  <a:pos x="932" y="1099"/>
                </a:cxn>
                <a:cxn ang="0">
                  <a:pos x="873" y="1124"/>
                </a:cxn>
                <a:cxn ang="0">
                  <a:pos x="853" y="1185"/>
                </a:cxn>
                <a:cxn ang="0">
                  <a:pos x="848" y="1249"/>
                </a:cxn>
                <a:cxn ang="0">
                  <a:pos x="798" y="1301"/>
                </a:cxn>
                <a:cxn ang="0">
                  <a:pos x="726" y="1303"/>
                </a:cxn>
                <a:cxn ang="0">
                  <a:pos x="649" y="1303"/>
                </a:cxn>
                <a:cxn ang="0">
                  <a:pos x="583" y="1302"/>
                </a:cxn>
                <a:cxn ang="0">
                  <a:pos x="522" y="1336"/>
                </a:cxn>
                <a:cxn ang="0">
                  <a:pos x="468" y="1370"/>
                </a:cxn>
                <a:cxn ang="0">
                  <a:pos x="434" y="1408"/>
                </a:cxn>
                <a:cxn ang="0">
                  <a:pos x="430" y="1472"/>
                </a:cxn>
                <a:cxn ang="0">
                  <a:pos x="448" y="1528"/>
                </a:cxn>
                <a:cxn ang="0">
                  <a:pos x="387" y="1513"/>
                </a:cxn>
                <a:cxn ang="0">
                  <a:pos x="321" y="1502"/>
                </a:cxn>
                <a:cxn ang="0">
                  <a:pos x="286" y="1475"/>
                </a:cxn>
                <a:cxn ang="0">
                  <a:pos x="232" y="1490"/>
                </a:cxn>
                <a:cxn ang="0">
                  <a:pos x="163" y="1531"/>
                </a:cxn>
                <a:cxn ang="0">
                  <a:pos x="13" y="1468"/>
                </a:cxn>
                <a:cxn ang="0">
                  <a:pos x="12" y="1392"/>
                </a:cxn>
                <a:cxn ang="0">
                  <a:pos x="98" y="1217"/>
                </a:cxn>
                <a:cxn ang="0">
                  <a:pos x="157" y="1058"/>
                </a:cxn>
                <a:cxn ang="0">
                  <a:pos x="161" y="998"/>
                </a:cxn>
                <a:cxn ang="0">
                  <a:pos x="161" y="947"/>
                </a:cxn>
                <a:cxn ang="0">
                  <a:pos x="199" y="907"/>
                </a:cxn>
                <a:cxn ang="0">
                  <a:pos x="243" y="891"/>
                </a:cxn>
                <a:cxn ang="0">
                  <a:pos x="279" y="879"/>
                </a:cxn>
                <a:cxn ang="0">
                  <a:pos x="317" y="831"/>
                </a:cxn>
                <a:cxn ang="0">
                  <a:pos x="315" y="787"/>
                </a:cxn>
                <a:cxn ang="0">
                  <a:pos x="343" y="728"/>
                </a:cxn>
                <a:cxn ang="0">
                  <a:pos x="387" y="716"/>
                </a:cxn>
                <a:cxn ang="0">
                  <a:pos x="464" y="699"/>
                </a:cxn>
                <a:cxn ang="0">
                  <a:pos x="1038" y="79"/>
                </a:cxn>
                <a:cxn ang="0">
                  <a:pos x="1118" y="51"/>
                </a:cxn>
                <a:cxn ang="0">
                  <a:pos x="1196" y="54"/>
                </a:cxn>
                <a:cxn ang="0">
                  <a:pos x="1255" y="17"/>
                </a:cxn>
                <a:cxn ang="0">
                  <a:pos x="1318" y="6"/>
                </a:cxn>
                <a:cxn ang="0">
                  <a:pos x="1374" y="26"/>
                </a:cxn>
                <a:cxn ang="0">
                  <a:pos x="1430" y="60"/>
                </a:cxn>
                <a:cxn ang="0">
                  <a:pos x="1502" y="89"/>
                </a:cxn>
                <a:cxn ang="0">
                  <a:pos x="1565" y="94"/>
                </a:cxn>
                <a:cxn ang="0">
                  <a:pos x="1591" y="171"/>
                </a:cxn>
                <a:cxn ang="0">
                  <a:pos x="1590" y="249"/>
                </a:cxn>
                <a:cxn ang="0">
                  <a:pos x="1582" y="314"/>
                </a:cxn>
                <a:cxn ang="0">
                  <a:pos x="1519" y="348"/>
                </a:cxn>
                <a:cxn ang="0">
                  <a:pos x="1447" y="384"/>
                </a:cxn>
              </a:cxnLst>
              <a:rect l="0" t="0" r="r" b="b"/>
              <a:pathLst>
                <a:path w="1604" h="1556">
                  <a:moveTo>
                    <a:pt x="1443" y="434"/>
                  </a:moveTo>
                  <a:lnTo>
                    <a:pt x="1443" y="436"/>
                  </a:lnTo>
                  <a:lnTo>
                    <a:pt x="1441" y="436"/>
                  </a:lnTo>
                  <a:lnTo>
                    <a:pt x="1441" y="437"/>
                  </a:lnTo>
                  <a:lnTo>
                    <a:pt x="1440" y="439"/>
                  </a:lnTo>
                  <a:lnTo>
                    <a:pt x="1439" y="439"/>
                  </a:lnTo>
                  <a:lnTo>
                    <a:pt x="1437" y="439"/>
                  </a:lnTo>
                  <a:lnTo>
                    <a:pt x="1437" y="440"/>
                  </a:lnTo>
                  <a:lnTo>
                    <a:pt x="1436" y="440"/>
                  </a:lnTo>
                  <a:lnTo>
                    <a:pt x="1436" y="442"/>
                  </a:lnTo>
                  <a:lnTo>
                    <a:pt x="1436" y="443"/>
                  </a:lnTo>
                  <a:lnTo>
                    <a:pt x="1437" y="445"/>
                  </a:lnTo>
                  <a:lnTo>
                    <a:pt x="1437" y="446"/>
                  </a:lnTo>
                  <a:lnTo>
                    <a:pt x="1439" y="446"/>
                  </a:lnTo>
                  <a:lnTo>
                    <a:pt x="1439" y="447"/>
                  </a:lnTo>
                  <a:lnTo>
                    <a:pt x="1440" y="449"/>
                  </a:lnTo>
                  <a:lnTo>
                    <a:pt x="1440" y="450"/>
                  </a:lnTo>
                  <a:lnTo>
                    <a:pt x="1440" y="452"/>
                  </a:lnTo>
                  <a:lnTo>
                    <a:pt x="1440" y="453"/>
                  </a:lnTo>
                  <a:lnTo>
                    <a:pt x="1440" y="455"/>
                  </a:lnTo>
                  <a:lnTo>
                    <a:pt x="1439" y="455"/>
                  </a:lnTo>
                  <a:lnTo>
                    <a:pt x="1437" y="455"/>
                  </a:lnTo>
                  <a:lnTo>
                    <a:pt x="1437" y="456"/>
                  </a:lnTo>
                  <a:lnTo>
                    <a:pt x="1436" y="456"/>
                  </a:lnTo>
                  <a:lnTo>
                    <a:pt x="1436" y="458"/>
                  </a:lnTo>
                  <a:lnTo>
                    <a:pt x="1437" y="458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0" y="459"/>
                  </a:lnTo>
                  <a:lnTo>
                    <a:pt x="1440" y="461"/>
                  </a:lnTo>
                  <a:lnTo>
                    <a:pt x="1440" y="462"/>
                  </a:lnTo>
                  <a:lnTo>
                    <a:pt x="1440" y="464"/>
                  </a:lnTo>
                  <a:lnTo>
                    <a:pt x="1439" y="465"/>
                  </a:lnTo>
                  <a:lnTo>
                    <a:pt x="1439" y="467"/>
                  </a:lnTo>
                  <a:lnTo>
                    <a:pt x="1440" y="467"/>
                  </a:lnTo>
                  <a:lnTo>
                    <a:pt x="1440" y="468"/>
                  </a:lnTo>
                  <a:lnTo>
                    <a:pt x="1440" y="469"/>
                  </a:lnTo>
                  <a:lnTo>
                    <a:pt x="1439" y="469"/>
                  </a:lnTo>
                  <a:lnTo>
                    <a:pt x="1437" y="469"/>
                  </a:lnTo>
                  <a:lnTo>
                    <a:pt x="1437" y="471"/>
                  </a:lnTo>
                  <a:lnTo>
                    <a:pt x="1436" y="471"/>
                  </a:lnTo>
                  <a:lnTo>
                    <a:pt x="1434" y="472"/>
                  </a:lnTo>
                  <a:lnTo>
                    <a:pt x="1433" y="472"/>
                  </a:lnTo>
                  <a:lnTo>
                    <a:pt x="1431" y="471"/>
                  </a:lnTo>
                  <a:lnTo>
                    <a:pt x="1430" y="471"/>
                  </a:lnTo>
                  <a:lnTo>
                    <a:pt x="1430" y="472"/>
                  </a:lnTo>
                  <a:lnTo>
                    <a:pt x="1430" y="474"/>
                  </a:lnTo>
                  <a:lnTo>
                    <a:pt x="1431" y="474"/>
                  </a:lnTo>
                  <a:lnTo>
                    <a:pt x="1431" y="475"/>
                  </a:lnTo>
                  <a:lnTo>
                    <a:pt x="1430" y="477"/>
                  </a:lnTo>
                  <a:lnTo>
                    <a:pt x="1430" y="478"/>
                  </a:lnTo>
                  <a:lnTo>
                    <a:pt x="1428" y="478"/>
                  </a:lnTo>
                  <a:lnTo>
                    <a:pt x="1428" y="477"/>
                  </a:lnTo>
                  <a:lnTo>
                    <a:pt x="1427" y="477"/>
                  </a:lnTo>
                  <a:lnTo>
                    <a:pt x="1425" y="477"/>
                  </a:lnTo>
                  <a:lnTo>
                    <a:pt x="1424" y="477"/>
                  </a:lnTo>
                  <a:lnTo>
                    <a:pt x="1422" y="478"/>
                  </a:lnTo>
                  <a:lnTo>
                    <a:pt x="1424" y="478"/>
                  </a:lnTo>
                  <a:lnTo>
                    <a:pt x="1424" y="480"/>
                  </a:lnTo>
                  <a:lnTo>
                    <a:pt x="1424" y="481"/>
                  </a:lnTo>
                  <a:lnTo>
                    <a:pt x="1422" y="481"/>
                  </a:lnTo>
                  <a:lnTo>
                    <a:pt x="1421" y="480"/>
                  </a:lnTo>
                  <a:lnTo>
                    <a:pt x="1419" y="480"/>
                  </a:lnTo>
                  <a:lnTo>
                    <a:pt x="1419" y="481"/>
                  </a:lnTo>
                  <a:lnTo>
                    <a:pt x="1419" y="483"/>
                  </a:lnTo>
                  <a:lnTo>
                    <a:pt x="1419" y="484"/>
                  </a:lnTo>
                  <a:lnTo>
                    <a:pt x="1419" y="486"/>
                  </a:lnTo>
                  <a:lnTo>
                    <a:pt x="1418" y="486"/>
                  </a:lnTo>
                  <a:lnTo>
                    <a:pt x="1418" y="487"/>
                  </a:lnTo>
                  <a:lnTo>
                    <a:pt x="1418" y="489"/>
                  </a:lnTo>
                  <a:lnTo>
                    <a:pt x="1416" y="489"/>
                  </a:lnTo>
                  <a:lnTo>
                    <a:pt x="1415" y="489"/>
                  </a:lnTo>
                  <a:lnTo>
                    <a:pt x="1415" y="490"/>
                  </a:lnTo>
                  <a:lnTo>
                    <a:pt x="1415" y="491"/>
                  </a:lnTo>
                  <a:lnTo>
                    <a:pt x="1414" y="493"/>
                  </a:lnTo>
                  <a:lnTo>
                    <a:pt x="1414" y="494"/>
                  </a:lnTo>
                  <a:lnTo>
                    <a:pt x="1415" y="494"/>
                  </a:lnTo>
                  <a:lnTo>
                    <a:pt x="1415" y="496"/>
                  </a:lnTo>
                  <a:lnTo>
                    <a:pt x="1414" y="496"/>
                  </a:lnTo>
                  <a:lnTo>
                    <a:pt x="1414" y="497"/>
                  </a:lnTo>
                  <a:lnTo>
                    <a:pt x="1414" y="499"/>
                  </a:lnTo>
                  <a:lnTo>
                    <a:pt x="1412" y="499"/>
                  </a:lnTo>
                  <a:lnTo>
                    <a:pt x="1411" y="499"/>
                  </a:lnTo>
                  <a:lnTo>
                    <a:pt x="1409" y="499"/>
                  </a:lnTo>
                  <a:lnTo>
                    <a:pt x="1409" y="497"/>
                  </a:lnTo>
                  <a:lnTo>
                    <a:pt x="1408" y="497"/>
                  </a:lnTo>
                  <a:lnTo>
                    <a:pt x="1406" y="497"/>
                  </a:lnTo>
                  <a:lnTo>
                    <a:pt x="1405" y="497"/>
                  </a:lnTo>
                  <a:lnTo>
                    <a:pt x="1405" y="499"/>
                  </a:lnTo>
                  <a:lnTo>
                    <a:pt x="1403" y="499"/>
                  </a:lnTo>
                  <a:lnTo>
                    <a:pt x="1402" y="499"/>
                  </a:lnTo>
                  <a:lnTo>
                    <a:pt x="1400" y="499"/>
                  </a:lnTo>
                  <a:lnTo>
                    <a:pt x="1399" y="497"/>
                  </a:lnTo>
                  <a:lnTo>
                    <a:pt x="1399" y="499"/>
                  </a:lnTo>
                  <a:lnTo>
                    <a:pt x="1397" y="499"/>
                  </a:lnTo>
                  <a:lnTo>
                    <a:pt x="1397" y="500"/>
                  </a:lnTo>
                  <a:lnTo>
                    <a:pt x="1396" y="500"/>
                  </a:lnTo>
                  <a:lnTo>
                    <a:pt x="1394" y="500"/>
                  </a:lnTo>
                  <a:lnTo>
                    <a:pt x="1393" y="500"/>
                  </a:lnTo>
                  <a:lnTo>
                    <a:pt x="1393" y="502"/>
                  </a:lnTo>
                  <a:lnTo>
                    <a:pt x="1392" y="502"/>
                  </a:lnTo>
                  <a:lnTo>
                    <a:pt x="1390" y="503"/>
                  </a:lnTo>
                  <a:lnTo>
                    <a:pt x="1389" y="502"/>
                  </a:lnTo>
                  <a:lnTo>
                    <a:pt x="1387" y="502"/>
                  </a:lnTo>
                  <a:lnTo>
                    <a:pt x="1387" y="500"/>
                  </a:lnTo>
                  <a:lnTo>
                    <a:pt x="1387" y="499"/>
                  </a:lnTo>
                  <a:lnTo>
                    <a:pt x="1387" y="497"/>
                  </a:lnTo>
                  <a:lnTo>
                    <a:pt x="1386" y="497"/>
                  </a:lnTo>
                  <a:lnTo>
                    <a:pt x="1386" y="499"/>
                  </a:lnTo>
                  <a:lnTo>
                    <a:pt x="1386" y="500"/>
                  </a:lnTo>
                  <a:lnTo>
                    <a:pt x="1386" y="502"/>
                  </a:lnTo>
                  <a:lnTo>
                    <a:pt x="1386" y="503"/>
                  </a:lnTo>
                  <a:lnTo>
                    <a:pt x="1384" y="503"/>
                  </a:lnTo>
                  <a:lnTo>
                    <a:pt x="1384" y="505"/>
                  </a:lnTo>
                  <a:lnTo>
                    <a:pt x="1384" y="506"/>
                  </a:lnTo>
                  <a:lnTo>
                    <a:pt x="1386" y="506"/>
                  </a:lnTo>
                  <a:lnTo>
                    <a:pt x="1386" y="508"/>
                  </a:lnTo>
                  <a:lnTo>
                    <a:pt x="1384" y="508"/>
                  </a:lnTo>
                  <a:lnTo>
                    <a:pt x="1383" y="508"/>
                  </a:lnTo>
                  <a:lnTo>
                    <a:pt x="1383" y="506"/>
                  </a:lnTo>
                  <a:lnTo>
                    <a:pt x="1381" y="505"/>
                  </a:lnTo>
                  <a:lnTo>
                    <a:pt x="1380" y="506"/>
                  </a:lnTo>
                  <a:lnTo>
                    <a:pt x="1378" y="506"/>
                  </a:lnTo>
                  <a:lnTo>
                    <a:pt x="1378" y="508"/>
                  </a:lnTo>
                  <a:lnTo>
                    <a:pt x="1378" y="509"/>
                  </a:lnTo>
                  <a:lnTo>
                    <a:pt x="1378" y="511"/>
                  </a:lnTo>
                  <a:lnTo>
                    <a:pt x="1378" y="512"/>
                  </a:lnTo>
                  <a:lnTo>
                    <a:pt x="1378" y="514"/>
                  </a:lnTo>
                  <a:lnTo>
                    <a:pt x="1380" y="514"/>
                  </a:lnTo>
                  <a:lnTo>
                    <a:pt x="1380" y="515"/>
                  </a:lnTo>
                  <a:lnTo>
                    <a:pt x="1378" y="515"/>
                  </a:lnTo>
                  <a:lnTo>
                    <a:pt x="1377" y="515"/>
                  </a:lnTo>
                  <a:lnTo>
                    <a:pt x="1377" y="516"/>
                  </a:lnTo>
                  <a:lnTo>
                    <a:pt x="1377" y="518"/>
                  </a:lnTo>
                  <a:lnTo>
                    <a:pt x="1378" y="519"/>
                  </a:lnTo>
                  <a:lnTo>
                    <a:pt x="1377" y="519"/>
                  </a:lnTo>
                  <a:lnTo>
                    <a:pt x="1375" y="521"/>
                  </a:lnTo>
                  <a:lnTo>
                    <a:pt x="1377" y="519"/>
                  </a:lnTo>
                  <a:lnTo>
                    <a:pt x="1375" y="519"/>
                  </a:lnTo>
                  <a:lnTo>
                    <a:pt x="1374" y="519"/>
                  </a:lnTo>
                  <a:lnTo>
                    <a:pt x="1372" y="519"/>
                  </a:lnTo>
                  <a:lnTo>
                    <a:pt x="1372" y="521"/>
                  </a:lnTo>
                  <a:lnTo>
                    <a:pt x="1371" y="521"/>
                  </a:lnTo>
                  <a:lnTo>
                    <a:pt x="1370" y="521"/>
                  </a:lnTo>
                  <a:lnTo>
                    <a:pt x="1368" y="521"/>
                  </a:lnTo>
                  <a:lnTo>
                    <a:pt x="1370" y="522"/>
                  </a:lnTo>
                  <a:lnTo>
                    <a:pt x="1371" y="524"/>
                  </a:lnTo>
                  <a:lnTo>
                    <a:pt x="1371" y="525"/>
                  </a:lnTo>
                  <a:lnTo>
                    <a:pt x="1371" y="527"/>
                  </a:lnTo>
                  <a:lnTo>
                    <a:pt x="1370" y="527"/>
                  </a:lnTo>
                  <a:lnTo>
                    <a:pt x="1370" y="528"/>
                  </a:lnTo>
                  <a:lnTo>
                    <a:pt x="1368" y="528"/>
                  </a:lnTo>
                  <a:lnTo>
                    <a:pt x="1368" y="530"/>
                  </a:lnTo>
                  <a:lnTo>
                    <a:pt x="1367" y="530"/>
                  </a:lnTo>
                  <a:lnTo>
                    <a:pt x="1367" y="531"/>
                  </a:lnTo>
                  <a:lnTo>
                    <a:pt x="1367" y="533"/>
                  </a:lnTo>
                  <a:lnTo>
                    <a:pt x="1367" y="534"/>
                  </a:lnTo>
                  <a:lnTo>
                    <a:pt x="1368" y="536"/>
                  </a:lnTo>
                  <a:lnTo>
                    <a:pt x="1368" y="537"/>
                  </a:lnTo>
                  <a:lnTo>
                    <a:pt x="1368" y="538"/>
                  </a:lnTo>
                  <a:lnTo>
                    <a:pt x="1368" y="540"/>
                  </a:lnTo>
                  <a:lnTo>
                    <a:pt x="1370" y="541"/>
                  </a:lnTo>
                  <a:lnTo>
                    <a:pt x="1370" y="543"/>
                  </a:lnTo>
                  <a:lnTo>
                    <a:pt x="1371" y="543"/>
                  </a:lnTo>
                  <a:lnTo>
                    <a:pt x="1371" y="544"/>
                  </a:lnTo>
                  <a:lnTo>
                    <a:pt x="1370" y="544"/>
                  </a:lnTo>
                  <a:lnTo>
                    <a:pt x="1368" y="544"/>
                  </a:lnTo>
                  <a:lnTo>
                    <a:pt x="1368" y="546"/>
                  </a:lnTo>
                  <a:lnTo>
                    <a:pt x="1367" y="546"/>
                  </a:lnTo>
                  <a:lnTo>
                    <a:pt x="1367" y="547"/>
                  </a:lnTo>
                  <a:lnTo>
                    <a:pt x="1365" y="547"/>
                  </a:lnTo>
                  <a:lnTo>
                    <a:pt x="1364" y="547"/>
                  </a:lnTo>
                  <a:lnTo>
                    <a:pt x="1364" y="549"/>
                  </a:lnTo>
                  <a:lnTo>
                    <a:pt x="1362" y="549"/>
                  </a:lnTo>
                  <a:lnTo>
                    <a:pt x="1361" y="549"/>
                  </a:lnTo>
                  <a:lnTo>
                    <a:pt x="1361" y="547"/>
                  </a:lnTo>
                  <a:lnTo>
                    <a:pt x="1361" y="546"/>
                  </a:lnTo>
                  <a:lnTo>
                    <a:pt x="1359" y="546"/>
                  </a:lnTo>
                  <a:lnTo>
                    <a:pt x="1359" y="547"/>
                  </a:lnTo>
                  <a:lnTo>
                    <a:pt x="1358" y="547"/>
                  </a:lnTo>
                  <a:lnTo>
                    <a:pt x="1358" y="549"/>
                  </a:lnTo>
                  <a:lnTo>
                    <a:pt x="1356" y="549"/>
                  </a:lnTo>
                  <a:lnTo>
                    <a:pt x="1356" y="550"/>
                  </a:lnTo>
                  <a:lnTo>
                    <a:pt x="1355" y="550"/>
                  </a:lnTo>
                  <a:lnTo>
                    <a:pt x="1353" y="550"/>
                  </a:lnTo>
                  <a:lnTo>
                    <a:pt x="1353" y="549"/>
                  </a:lnTo>
                  <a:lnTo>
                    <a:pt x="1352" y="549"/>
                  </a:lnTo>
                  <a:lnTo>
                    <a:pt x="1352" y="550"/>
                  </a:lnTo>
                  <a:lnTo>
                    <a:pt x="1350" y="550"/>
                  </a:lnTo>
                  <a:lnTo>
                    <a:pt x="1349" y="550"/>
                  </a:lnTo>
                  <a:lnTo>
                    <a:pt x="1349" y="552"/>
                  </a:lnTo>
                  <a:lnTo>
                    <a:pt x="1347" y="552"/>
                  </a:lnTo>
                  <a:lnTo>
                    <a:pt x="1346" y="552"/>
                  </a:lnTo>
                  <a:lnTo>
                    <a:pt x="1345" y="552"/>
                  </a:lnTo>
                  <a:lnTo>
                    <a:pt x="1343" y="553"/>
                  </a:lnTo>
                  <a:lnTo>
                    <a:pt x="1343" y="555"/>
                  </a:lnTo>
                  <a:lnTo>
                    <a:pt x="1343" y="556"/>
                  </a:lnTo>
                  <a:lnTo>
                    <a:pt x="1342" y="556"/>
                  </a:lnTo>
                  <a:lnTo>
                    <a:pt x="1342" y="555"/>
                  </a:lnTo>
                  <a:lnTo>
                    <a:pt x="1340" y="555"/>
                  </a:lnTo>
                  <a:lnTo>
                    <a:pt x="1340" y="553"/>
                  </a:lnTo>
                  <a:lnTo>
                    <a:pt x="1339" y="553"/>
                  </a:lnTo>
                  <a:lnTo>
                    <a:pt x="1337" y="553"/>
                  </a:lnTo>
                  <a:lnTo>
                    <a:pt x="1337" y="555"/>
                  </a:lnTo>
                  <a:lnTo>
                    <a:pt x="1336" y="555"/>
                  </a:lnTo>
                  <a:lnTo>
                    <a:pt x="1336" y="556"/>
                  </a:lnTo>
                  <a:lnTo>
                    <a:pt x="1336" y="555"/>
                  </a:lnTo>
                  <a:lnTo>
                    <a:pt x="1334" y="555"/>
                  </a:lnTo>
                  <a:lnTo>
                    <a:pt x="1333" y="555"/>
                  </a:lnTo>
                  <a:lnTo>
                    <a:pt x="1333" y="556"/>
                  </a:lnTo>
                  <a:lnTo>
                    <a:pt x="1333" y="558"/>
                  </a:lnTo>
                  <a:lnTo>
                    <a:pt x="1333" y="559"/>
                  </a:lnTo>
                  <a:lnTo>
                    <a:pt x="1333" y="561"/>
                  </a:lnTo>
                  <a:lnTo>
                    <a:pt x="1331" y="561"/>
                  </a:lnTo>
                  <a:lnTo>
                    <a:pt x="1330" y="562"/>
                  </a:lnTo>
                  <a:lnTo>
                    <a:pt x="1328" y="562"/>
                  </a:lnTo>
                  <a:lnTo>
                    <a:pt x="1327" y="562"/>
                  </a:lnTo>
                  <a:lnTo>
                    <a:pt x="1327" y="563"/>
                  </a:lnTo>
                  <a:lnTo>
                    <a:pt x="1327" y="565"/>
                  </a:lnTo>
                  <a:lnTo>
                    <a:pt x="1325" y="566"/>
                  </a:lnTo>
                  <a:lnTo>
                    <a:pt x="1324" y="566"/>
                  </a:lnTo>
                  <a:lnTo>
                    <a:pt x="1324" y="565"/>
                  </a:lnTo>
                  <a:lnTo>
                    <a:pt x="1323" y="565"/>
                  </a:lnTo>
                  <a:lnTo>
                    <a:pt x="1321" y="565"/>
                  </a:lnTo>
                  <a:lnTo>
                    <a:pt x="1321" y="566"/>
                  </a:lnTo>
                  <a:lnTo>
                    <a:pt x="1321" y="568"/>
                  </a:lnTo>
                  <a:lnTo>
                    <a:pt x="1321" y="569"/>
                  </a:lnTo>
                  <a:lnTo>
                    <a:pt x="1320" y="569"/>
                  </a:lnTo>
                  <a:lnTo>
                    <a:pt x="1320" y="571"/>
                  </a:lnTo>
                  <a:lnTo>
                    <a:pt x="1318" y="571"/>
                  </a:lnTo>
                  <a:lnTo>
                    <a:pt x="1318" y="569"/>
                  </a:lnTo>
                  <a:lnTo>
                    <a:pt x="1317" y="569"/>
                  </a:lnTo>
                  <a:lnTo>
                    <a:pt x="1315" y="569"/>
                  </a:lnTo>
                  <a:lnTo>
                    <a:pt x="1315" y="571"/>
                  </a:lnTo>
                  <a:lnTo>
                    <a:pt x="1315" y="572"/>
                  </a:lnTo>
                  <a:lnTo>
                    <a:pt x="1314" y="572"/>
                  </a:lnTo>
                  <a:lnTo>
                    <a:pt x="1312" y="572"/>
                  </a:lnTo>
                  <a:lnTo>
                    <a:pt x="1312" y="574"/>
                  </a:lnTo>
                  <a:lnTo>
                    <a:pt x="1311" y="574"/>
                  </a:lnTo>
                  <a:lnTo>
                    <a:pt x="1312" y="574"/>
                  </a:lnTo>
                  <a:lnTo>
                    <a:pt x="1312" y="575"/>
                  </a:lnTo>
                  <a:lnTo>
                    <a:pt x="1311" y="575"/>
                  </a:lnTo>
                  <a:lnTo>
                    <a:pt x="1311" y="577"/>
                  </a:lnTo>
                  <a:lnTo>
                    <a:pt x="1309" y="577"/>
                  </a:lnTo>
                  <a:lnTo>
                    <a:pt x="1308" y="577"/>
                  </a:lnTo>
                  <a:lnTo>
                    <a:pt x="1308" y="578"/>
                  </a:lnTo>
                  <a:lnTo>
                    <a:pt x="1308" y="580"/>
                  </a:lnTo>
                  <a:lnTo>
                    <a:pt x="1306" y="580"/>
                  </a:lnTo>
                  <a:lnTo>
                    <a:pt x="1306" y="581"/>
                  </a:lnTo>
                  <a:lnTo>
                    <a:pt x="1306" y="583"/>
                  </a:lnTo>
                  <a:lnTo>
                    <a:pt x="1306" y="584"/>
                  </a:lnTo>
                  <a:lnTo>
                    <a:pt x="1306" y="585"/>
                  </a:lnTo>
                  <a:lnTo>
                    <a:pt x="1305" y="585"/>
                  </a:lnTo>
                  <a:lnTo>
                    <a:pt x="1305" y="587"/>
                  </a:lnTo>
                  <a:lnTo>
                    <a:pt x="1303" y="587"/>
                  </a:lnTo>
                  <a:lnTo>
                    <a:pt x="1302" y="587"/>
                  </a:lnTo>
                  <a:lnTo>
                    <a:pt x="1302" y="588"/>
                  </a:lnTo>
                  <a:lnTo>
                    <a:pt x="1302" y="590"/>
                  </a:lnTo>
                  <a:lnTo>
                    <a:pt x="1303" y="590"/>
                  </a:lnTo>
                  <a:lnTo>
                    <a:pt x="1303" y="591"/>
                  </a:lnTo>
                  <a:lnTo>
                    <a:pt x="1302" y="591"/>
                  </a:lnTo>
                  <a:lnTo>
                    <a:pt x="1301" y="593"/>
                  </a:lnTo>
                  <a:lnTo>
                    <a:pt x="1301" y="594"/>
                  </a:lnTo>
                  <a:lnTo>
                    <a:pt x="1299" y="594"/>
                  </a:lnTo>
                  <a:lnTo>
                    <a:pt x="1298" y="594"/>
                  </a:lnTo>
                  <a:lnTo>
                    <a:pt x="1298" y="596"/>
                  </a:lnTo>
                  <a:lnTo>
                    <a:pt x="1296" y="596"/>
                  </a:lnTo>
                  <a:lnTo>
                    <a:pt x="1296" y="597"/>
                  </a:lnTo>
                  <a:lnTo>
                    <a:pt x="1295" y="597"/>
                  </a:lnTo>
                  <a:lnTo>
                    <a:pt x="1295" y="599"/>
                  </a:lnTo>
                  <a:lnTo>
                    <a:pt x="1293" y="599"/>
                  </a:lnTo>
                  <a:lnTo>
                    <a:pt x="1293" y="600"/>
                  </a:lnTo>
                  <a:lnTo>
                    <a:pt x="1293" y="602"/>
                  </a:lnTo>
                  <a:lnTo>
                    <a:pt x="1292" y="602"/>
                  </a:lnTo>
                  <a:lnTo>
                    <a:pt x="1292" y="603"/>
                  </a:lnTo>
                  <a:lnTo>
                    <a:pt x="1290" y="603"/>
                  </a:lnTo>
                  <a:lnTo>
                    <a:pt x="1289" y="603"/>
                  </a:lnTo>
                  <a:lnTo>
                    <a:pt x="1289" y="605"/>
                  </a:lnTo>
                  <a:lnTo>
                    <a:pt x="1287" y="605"/>
                  </a:lnTo>
                  <a:lnTo>
                    <a:pt x="1287" y="606"/>
                  </a:lnTo>
                  <a:lnTo>
                    <a:pt x="1287" y="607"/>
                  </a:lnTo>
                  <a:lnTo>
                    <a:pt x="1286" y="606"/>
                  </a:lnTo>
                  <a:lnTo>
                    <a:pt x="1286" y="607"/>
                  </a:lnTo>
                  <a:lnTo>
                    <a:pt x="1284" y="607"/>
                  </a:lnTo>
                  <a:lnTo>
                    <a:pt x="1284" y="609"/>
                  </a:lnTo>
                  <a:lnTo>
                    <a:pt x="1283" y="609"/>
                  </a:lnTo>
                  <a:lnTo>
                    <a:pt x="1281" y="609"/>
                  </a:lnTo>
                  <a:lnTo>
                    <a:pt x="1281" y="607"/>
                  </a:lnTo>
                  <a:lnTo>
                    <a:pt x="1280" y="607"/>
                  </a:lnTo>
                  <a:lnTo>
                    <a:pt x="1278" y="609"/>
                  </a:lnTo>
                  <a:lnTo>
                    <a:pt x="1277" y="609"/>
                  </a:lnTo>
                  <a:lnTo>
                    <a:pt x="1276" y="609"/>
                  </a:lnTo>
                  <a:lnTo>
                    <a:pt x="1274" y="610"/>
                  </a:lnTo>
                  <a:lnTo>
                    <a:pt x="1273" y="610"/>
                  </a:lnTo>
                  <a:lnTo>
                    <a:pt x="1271" y="610"/>
                  </a:lnTo>
                  <a:lnTo>
                    <a:pt x="1270" y="610"/>
                  </a:lnTo>
                  <a:lnTo>
                    <a:pt x="1270" y="612"/>
                  </a:lnTo>
                  <a:lnTo>
                    <a:pt x="1268" y="612"/>
                  </a:lnTo>
                  <a:lnTo>
                    <a:pt x="1268" y="610"/>
                  </a:lnTo>
                  <a:lnTo>
                    <a:pt x="1267" y="610"/>
                  </a:lnTo>
                  <a:lnTo>
                    <a:pt x="1267" y="612"/>
                  </a:lnTo>
                  <a:lnTo>
                    <a:pt x="1265" y="612"/>
                  </a:lnTo>
                  <a:lnTo>
                    <a:pt x="1264" y="612"/>
                  </a:lnTo>
                  <a:lnTo>
                    <a:pt x="1262" y="612"/>
                  </a:lnTo>
                  <a:lnTo>
                    <a:pt x="1261" y="612"/>
                  </a:lnTo>
                  <a:lnTo>
                    <a:pt x="1261" y="613"/>
                  </a:lnTo>
                  <a:lnTo>
                    <a:pt x="1259" y="613"/>
                  </a:lnTo>
                  <a:lnTo>
                    <a:pt x="1258" y="613"/>
                  </a:lnTo>
                  <a:lnTo>
                    <a:pt x="1258" y="615"/>
                  </a:lnTo>
                  <a:lnTo>
                    <a:pt x="1256" y="615"/>
                  </a:lnTo>
                  <a:lnTo>
                    <a:pt x="1256" y="616"/>
                  </a:lnTo>
                  <a:lnTo>
                    <a:pt x="1255" y="616"/>
                  </a:lnTo>
                  <a:lnTo>
                    <a:pt x="1254" y="616"/>
                  </a:lnTo>
                  <a:lnTo>
                    <a:pt x="1252" y="616"/>
                  </a:lnTo>
                  <a:lnTo>
                    <a:pt x="1252" y="618"/>
                  </a:lnTo>
                  <a:lnTo>
                    <a:pt x="1251" y="618"/>
                  </a:lnTo>
                  <a:lnTo>
                    <a:pt x="1251" y="619"/>
                  </a:lnTo>
                  <a:lnTo>
                    <a:pt x="1249" y="619"/>
                  </a:lnTo>
                  <a:lnTo>
                    <a:pt x="1249" y="621"/>
                  </a:lnTo>
                  <a:lnTo>
                    <a:pt x="1249" y="622"/>
                  </a:lnTo>
                  <a:lnTo>
                    <a:pt x="1249" y="624"/>
                  </a:lnTo>
                  <a:lnTo>
                    <a:pt x="1248" y="624"/>
                  </a:lnTo>
                  <a:lnTo>
                    <a:pt x="1246" y="624"/>
                  </a:lnTo>
                  <a:lnTo>
                    <a:pt x="1245" y="624"/>
                  </a:lnTo>
                  <a:lnTo>
                    <a:pt x="1243" y="625"/>
                  </a:lnTo>
                  <a:lnTo>
                    <a:pt x="1242" y="625"/>
                  </a:lnTo>
                  <a:lnTo>
                    <a:pt x="1242" y="627"/>
                  </a:lnTo>
                  <a:lnTo>
                    <a:pt x="1240" y="627"/>
                  </a:lnTo>
                  <a:lnTo>
                    <a:pt x="1239" y="628"/>
                  </a:lnTo>
                  <a:lnTo>
                    <a:pt x="1239" y="630"/>
                  </a:lnTo>
                  <a:lnTo>
                    <a:pt x="1237" y="630"/>
                  </a:lnTo>
                  <a:lnTo>
                    <a:pt x="1236" y="630"/>
                  </a:lnTo>
                  <a:lnTo>
                    <a:pt x="1234" y="630"/>
                  </a:lnTo>
                  <a:lnTo>
                    <a:pt x="1233" y="630"/>
                  </a:lnTo>
                  <a:lnTo>
                    <a:pt x="1232" y="630"/>
                  </a:lnTo>
                  <a:lnTo>
                    <a:pt x="1230" y="630"/>
                  </a:lnTo>
                  <a:lnTo>
                    <a:pt x="1229" y="631"/>
                  </a:lnTo>
                  <a:lnTo>
                    <a:pt x="1227" y="631"/>
                  </a:lnTo>
                  <a:lnTo>
                    <a:pt x="1227" y="630"/>
                  </a:lnTo>
                  <a:lnTo>
                    <a:pt x="1226" y="630"/>
                  </a:lnTo>
                  <a:lnTo>
                    <a:pt x="1224" y="630"/>
                  </a:lnTo>
                  <a:lnTo>
                    <a:pt x="1223" y="630"/>
                  </a:lnTo>
                  <a:lnTo>
                    <a:pt x="1223" y="628"/>
                  </a:lnTo>
                  <a:lnTo>
                    <a:pt x="1221" y="628"/>
                  </a:lnTo>
                  <a:lnTo>
                    <a:pt x="1220" y="628"/>
                  </a:lnTo>
                  <a:lnTo>
                    <a:pt x="1220" y="627"/>
                  </a:lnTo>
                  <a:lnTo>
                    <a:pt x="1218" y="627"/>
                  </a:lnTo>
                  <a:lnTo>
                    <a:pt x="1218" y="625"/>
                  </a:lnTo>
                  <a:lnTo>
                    <a:pt x="1217" y="625"/>
                  </a:lnTo>
                  <a:lnTo>
                    <a:pt x="1215" y="625"/>
                  </a:lnTo>
                  <a:lnTo>
                    <a:pt x="1214" y="625"/>
                  </a:lnTo>
                  <a:lnTo>
                    <a:pt x="1212" y="625"/>
                  </a:lnTo>
                  <a:lnTo>
                    <a:pt x="1211" y="624"/>
                  </a:lnTo>
                  <a:lnTo>
                    <a:pt x="1211" y="625"/>
                  </a:lnTo>
                  <a:lnTo>
                    <a:pt x="1209" y="625"/>
                  </a:lnTo>
                  <a:lnTo>
                    <a:pt x="1209" y="624"/>
                  </a:lnTo>
                  <a:lnTo>
                    <a:pt x="1208" y="624"/>
                  </a:lnTo>
                  <a:lnTo>
                    <a:pt x="1207" y="624"/>
                  </a:lnTo>
                  <a:lnTo>
                    <a:pt x="1205" y="624"/>
                  </a:lnTo>
                  <a:lnTo>
                    <a:pt x="1204" y="624"/>
                  </a:lnTo>
                  <a:lnTo>
                    <a:pt x="1202" y="624"/>
                  </a:lnTo>
                  <a:lnTo>
                    <a:pt x="1201" y="624"/>
                  </a:lnTo>
                  <a:lnTo>
                    <a:pt x="1199" y="624"/>
                  </a:lnTo>
                  <a:lnTo>
                    <a:pt x="1199" y="622"/>
                  </a:lnTo>
                  <a:lnTo>
                    <a:pt x="1198" y="622"/>
                  </a:lnTo>
                  <a:lnTo>
                    <a:pt x="1196" y="622"/>
                  </a:lnTo>
                  <a:lnTo>
                    <a:pt x="1196" y="624"/>
                  </a:lnTo>
                  <a:lnTo>
                    <a:pt x="1195" y="624"/>
                  </a:lnTo>
                  <a:lnTo>
                    <a:pt x="1193" y="624"/>
                  </a:lnTo>
                  <a:lnTo>
                    <a:pt x="1192" y="624"/>
                  </a:lnTo>
                  <a:lnTo>
                    <a:pt x="1190" y="624"/>
                  </a:lnTo>
                  <a:lnTo>
                    <a:pt x="1190" y="622"/>
                  </a:lnTo>
                  <a:lnTo>
                    <a:pt x="1189" y="622"/>
                  </a:lnTo>
                  <a:lnTo>
                    <a:pt x="1189" y="621"/>
                  </a:lnTo>
                  <a:lnTo>
                    <a:pt x="1187" y="621"/>
                  </a:lnTo>
                  <a:lnTo>
                    <a:pt x="1186" y="621"/>
                  </a:lnTo>
                  <a:lnTo>
                    <a:pt x="1186" y="619"/>
                  </a:lnTo>
                  <a:lnTo>
                    <a:pt x="1185" y="619"/>
                  </a:lnTo>
                  <a:lnTo>
                    <a:pt x="1183" y="619"/>
                  </a:lnTo>
                  <a:lnTo>
                    <a:pt x="1182" y="618"/>
                  </a:lnTo>
                  <a:lnTo>
                    <a:pt x="1180" y="618"/>
                  </a:lnTo>
                  <a:lnTo>
                    <a:pt x="1179" y="618"/>
                  </a:lnTo>
                  <a:lnTo>
                    <a:pt x="1179" y="616"/>
                  </a:lnTo>
                  <a:lnTo>
                    <a:pt x="1177" y="616"/>
                  </a:lnTo>
                  <a:lnTo>
                    <a:pt x="1176" y="616"/>
                  </a:lnTo>
                  <a:lnTo>
                    <a:pt x="1174" y="616"/>
                  </a:lnTo>
                  <a:lnTo>
                    <a:pt x="1173" y="616"/>
                  </a:lnTo>
                  <a:lnTo>
                    <a:pt x="1171" y="616"/>
                  </a:lnTo>
                  <a:lnTo>
                    <a:pt x="1170" y="616"/>
                  </a:lnTo>
                  <a:lnTo>
                    <a:pt x="1170" y="618"/>
                  </a:lnTo>
                  <a:lnTo>
                    <a:pt x="1168" y="618"/>
                  </a:lnTo>
                  <a:lnTo>
                    <a:pt x="1168" y="616"/>
                  </a:lnTo>
                  <a:lnTo>
                    <a:pt x="1167" y="616"/>
                  </a:lnTo>
                  <a:lnTo>
                    <a:pt x="1165" y="616"/>
                  </a:lnTo>
                  <a:lnTo>
                    <a:pt x="1164" y="618"/>
                  </a:lnTo>
                  <a:lnTo>
                    <a:pt x="1162" y="618"/>
                  </a:lnTo>
                  <a:lnTo>
                    <a:pt x="1161" y="618"/>
                  </a:lnTo>
                  <a:lnTo>
                    <a:pt x="1161" y="619"/>
                  </a:lnTo>
                  <a:lnTo>
                    <a:pt x="1160" y="619"/>
                  </a:lnTo>
                  <a:lnTo>
                    <a:pt x="1158" y="619"/>
                  </a:lnTo>
                  <a:lnTo>
                    <a:pt x="1157" y="619"/>
                  </a:lnTo>
                  <a:lnTo>
                    <a:pt x="1157" y="618"/>
                  </a:lnTo>
                  <a:lnTo>
                    <a:pt x="1155" y="618"/>
                  </a:lnTo>
                  <a:lnTo>
                    <a:pt x="1154" y="618"/>
                  </a:lnTo>
                  <a:lnTo>
                    <a:pt x="1154" y="619"/>
                  </a:lnTo>
                  <a:lnTo>
                    <a:pt x="1152" y="619"/>
                  </a:lnTo>
                  <a:lnTo>
                    <a:pt x="1151" y="619"/>
                  </a:lnTo>
                  <a:lnTo>
                    <a:pt x="1149" y="619"/>
                  </a:lnTo>
                  <a:lnTo>
                    <a:pt x="1149" y="618"/>
                  </a:lnTo>
                  <a:lnTo>
                    <a:pt x="1148" y="618"/>
                  </a:lnTo>
                  <a:lnTo>
                    <a:pt x="1146" y="618"/>
                  </a:lnTo>
                  <a:lnTo>
                    <a:pt x="1146" y="616"/>
                  </a:lnTo>
                  <a:lnTo>
                    <a:pt x="1145" y="616"/>
                  </a:lnTo>
                  <a:lnTo>
                    <a:pt x="1143" y="615"/>
                  </a:lnTo>
                  <a:lnTo>
                    <a:pt x="1142" y="615"/>
                  </a:lnTo>
                  <a:lnTo>
                    <a:pt x="1142" y="613"/>
                  </a:lnTo>
                  <a:lnTo>
                    <a:pt x="1140" y="613"/>
                  </a:lnTo>
                  <a:lnTo>
                    <a:pt x="1139" y="613"/>
                  </a:lnTo>
                  <a:lnTo>
                    <a:pt x="1139" y="612"/>
                  </a:lnTo>
                  <a:lnTo>
                    <a:pt x="1138" y="612"/>
                  </a:lnTo>
                  <a:lnTo>
                    <a:pt x="1136" y="612"/>
                  </a:lnTo>
                  <a:lnTo>
                    <a:pt x="1136" y="610"/>
                  </a:lnTo>
                  <a:lnTo>
                    <a:pt x="1135" y="610"/>
                  </a:lnTo>
                  <a:lnTo>
                    <a:pt x="1133" y="610"/>
                  </a:lnTo>
                  <a:lnTo>
                    <a:pt x="1133" y="609"/>
                  </a:lnTo>
                  <a:lnTo>
                    <a:pt x="1132" y="609"/>
                  </a:lnTo>
                  <a:lnTo>
                    <a:pt x="1132" y="607"/>
                  </a:lnTo>
                  <a:lnTo>
                    <a:pt x="1130" y="607"/>
                  </a:lnTo>
                  <a:lnTo>
                    <a:pt x="1129" y="607"/>
                  </a:lnTo>
                  <a:lnTo>
                    <a:pt x="1127" y="607"/>
                  </a:lnTo>
                  <a:lnTo>
                    <a:pt x="1127" y="606"/>
                  </a:lnTo>
                  <a:lnTo>
                    <a:pt x="1126" y="606"/>
                  </a:lnTo>
                  <a:lnTo>
                    <a:pt x="1124" y="606"/>
                  </a:lnTo>
                  <a:lnTo>
                    <a:pt x="1123" y="606"/>
                  </a:lnTo>
                  <a:lnTo>
                    <a:pt x="1123" y="605"/>
                  </a:lnTo>
                  <a:lnTo>
                    <a:pt x="1121" y="605"/>
                  </a:lnTo>
                  <a:lnTo>
                    <a:pt x="1121" y="606"/>
                  </a:lnTo>
                  <a:lnTo>
                    <a:pt x="1120" y="606"/>
                  </a:lnTo>
                  <a:lnTo>
                    <a:pt x="1118" y="606"/>
                  </a:lnTo>
                  <a:lnTo>
                    <a:pt x="1117" y="606"/>
                  </a:lnTo>
                  <a:lnTo>
                    <a:pt x="1116" y="606"/>
                  </a:lnTo>
                  <a:lnTo>
                    <a:pt x="1114" y="606"/>
                  </a:lnTo>
                  <a:lnTo>
                    <a:pt x="1113" y="606"/>
                  </a:lnTo>
                  <a:lnTo>
                    <a:pt x="1111" y="606"/>
                  </a:lnTo>
                  <a:lnTo>
                    <a:pt x="1110" y="606"/>
                  </a:lnTo>
                  <a:lnTo>
                    <a:pt x="1110" y="607"/>
                  </a:lnTo>
                  <a:lnTo>
                    <a:pt x="1108" y="607"/>
                  </a:lnTo>
                  <a:lnTo>
                    <a:pt x="1107" y="607"/>
                  </a:lnTo>
                  <a:lnTo>
                    <a:pt x="1105" y="607"/>
                  </a:lnTo>
                  <a:lnTo>
                    <a:pt x="1104" y="607"/>
                  </a:lnTo>
                  <a:lnTo>
                    <a:pt x="1102" y="607"/>
                  </a:lnTo>
                  <a:lnTo>
                    <a:pt x="1101" y="609"/>
                  </a:lnTo>
                  <a:lnTo>
                    <a:pt x="1099" y="609"/>
                  </a:lnTo>
                  <a:lnTo>
                    <a:pt x="1099" y="610"/>
                  </a:lnTo>
                  <a:lnTo>
                    <a:pt x="1098" y="610"/>
                  </a:lnTo>
                  <a:lnTo>
                    <a:pt x="1098" y="612"/>
                  </a:lnTo>
                  <a:lnTo>
                    <a:pt x="1096" y="612"/>
                  </a:lnTo>
                  <a:lnTo>
                    <a:pt x="1096" y="613"/>
                  </a:lnTo>
                  <a:lnTo>
                    <a:pt x="1095" y="613"/>
                  </a:lnTo>
                  <a:lnTo>
                    <a:pt x="1095" y="615"/>
                  </a:lnTo>
                  <a:lnTo>
                    <a:pt x="1093" y="615"/>
                  </a:lnTo>
                  <a:lnTo>
                    <a:pt x="1093" y="616"/>
                  </a:lnTo>
                  <a:lnTo>
                    <a:pt x="1092" y="616"/>
                  </a:lnTo>
                  <a:lnTo>
                    <a:pt x="1092" y="618"/>
                  </a:lnTo>
                  <a:lnTo>
                    <a:pt x="1092" y="619"/>
                  </a:lnTo>
                  <a:lnTo>
                    <a:pt x="1091" y="621"/>
                  </a:lnTo>
                  <a:lnTo>
                    <a:pt x="1091" y="622"/>
                  </a:lnTo>
                  <a:lnTo>
                    <a:pt x="1089" y="622"/>
                  </a:lnTo>
                  <a:lnTo>
                    <a:pt x="1089" y="624"/>
                  </a:lnTo>
                  <a:lnTo>
                    <a:pt x="1088" y="624"/>
                  </a:lnTo>
                  <a:lnTo>
                    <a:pt x="1088" y="625"/>
                  </a:lnTo>
                  <a:lnTo>
                    <a:pt x="1086" y="627"/>
                  </a:lnTo>
                  <a:lnTo>
                    <a:pt x="1085" y="628"/>
                  </a:lnTo>
                  <a:lnTo>
                    <a:pt x="1083" y="630"/>
                  </a:lnTo>
                  <a:lnTo>
                    <a:pt x="1082" y="630"/>
                  </a:lnTo>
                  <a:lnTo>
                    <a:pt x="1080" y="631"/>
                  </a:lnTo>
                  <a:lnTo>
                    <a:pt x="1079" y="632"/>
                  </a:lnTo>
                  <a:lnTo>
                    <a:pt x="1077" y="632"/>
                  </a:lnTo>
                  <a:lnTo>
                    <a:pt x="1077" y="634"/>
                  </a:lnTo>
                  <a:lnTo>
                    <a:pt x="1076" y="634"/>
                  </a:lnTo>
                  <a:lnTo>
                    <a:pt x="1074" y="635"/>
                  </a:lnTo>
                  <a:lnTo>
                    <a:pt x="1073" y="635"/>
                  </a:lnTo>
                  <a:lnTo>
                    <a:pt x="1071" y="635"/>
                  </a:lnTo>
                  <a:lnTo>
                    <a:pt x="1071" y="637"/>
                  </a:lnTo>
                  <a:lnTo>
                    <a:pt x="1070" y="637"/>
                  </a:lnTo>
                  <a:lnTo>
                    <a:pt x="1069" y="637"/>
                  </a:lnTo>
                  <a:lnTo>
                    <a:pt x="1067" y="637"/>
                  </a:lnTo>
                  <a:lnTo>
                    <a:pt x="1066" y="638"/>
                  </a:lnTo>
                  <a:lnTo>
                    <a:pt x="1064" y="638"/>
                  </a:lnTo>
                  <a:lnTo>
                    <a:pt x="1061" y="640"/>
                  </a:lnTo>
                  <a:lnTo>
                    <a:pt x="1061" y="641"/>
                  </a:lnTo>
                  <a:lnTo>
                    <a:pt x="1060" y="641"/>
                  </a:lnTo>
                  <a:lnTo>
                    <a:pt x="1060" y="643"/>
                  </a:lnTo>
                  <a:lnTo>
                    <a:pt x="1058" y="643"/>
                  </a:lnTo>
                  <a:lnTo>
                    <a:pt x="1058" y="644"/>
                  </a:lnTo>
                  <a:lnTo>
                    <a:pt x="1057" y="646"/>
                  </a:lnTo>
                  <a:lnTo>
                    <a:pt x="1057" y="647"/>
                  </a:lnTo>
                  <a:lnTo>
                    <a:pt x="1057" y="649"/>
                  </a:lnTo>
                  <a:lnTo>
                    <a:pt x="1057" y="650"/>
                  </a:lnTo>
                  <a:lnTo>
                    <a:pt x="1058" y="650"/>
                  </a:lnTo>
                  <a:lnTo>
                    <a:pt x="1058" y="652"/>
                  </a:lnTo>
                  <a:lnTo>
                    <a:pt x="1058" y="653"/>
                  </a:lnTo>
                  <a:lnTo>
                    <a:pt x="1058" y="654"/>
                  </a:lnTo>
                  <a:lnTo>
                    <a:pt x="1057" y="656"/>
                  </a:lnTo>
                  <a:lnTo>
                    <a:pt x="1057" y="657"/>
                  </a:lnTo>
                  <a:lnTo>
                    <a:pt x="1055" y="657"/>
                  </a:lnTo>
                  <a:lnTo>
                    <a:pt x="1054" y="659"/>
                  </a:lnTo>
                  <a:lnTo>
                    <a:pt x="1052" y="660"/>
                  </a:lnTo>
                  <a:lnTo>
                    <a:pt x="1051" y="660"/>
                  </a:lnTo>
                  <a:lnTo>
                    <a:pt x="1051" y="662"/>
                  </a:lnTo>
                  <a:lnTo>
                    <a:pt x="1049" y="662"/>
                  </a:lnTo>
                  <a:lnTo>
                    <a:pt x="1048" y="663"/>
                  </a:lnTo>
                  <a:lnTo>
                    <a:pt x="1047" y="663"/>
                  </a:lnTo>
                  <a:lnTo>
                    <a:pt x="1045" y="663"/>
                  </a:lnTo>
                  <a:lnTo>
                    <a:pt x="1044" y="663"/>
                  </a:lnTo>
                  <a:lnTo>
                    <a:pt x="1042" y="663"/>
                  </a:lnTo>
                  <a:lnTo>
                    <a:pt x="1042" y="662"/>
                  </a:lnTo>
                  <a:lnTo>
                    <a:pt x="1041" y="662"/>
                  </a:lnTo>
                  <a:lnTo>
                    <a:pt x="1041" y="663"/>
                  </a:lnTo>
                  <a:lnTo>
                    <a:pt x="1039" y="663"/>
                  </a:lnTo>
                  <a:lnTo>
                    <a:pt x="1038" y="663"/>
                  </a:lnTo>
                  <a:lnTo>
                    <a:pt x="1036" y="663"/>
                  </a:lnTo>
                  <a:lnTo>
                    <a:pt x="1035" y="663"/>
                  </a:lnTo>
                  <a:lnTo>
                    <a:pt x="1033" y="663"/>
                  </a:lnTo>
                  <a:lnTo>
                    <a:pt x="1032" y="662"/>
                  </a:lnTo>
                  <a:lnTo>
                    <a:pt x="1030" y="662"/>
                  </a:lnTo>
                  <a:lnTo>
                    <a:pt x="1029" y="662"/>
                  </a:lnTo>
                  <a:lnTo>
                    <a:pt x="1027" y="662"/>
                  </a:lnTo>
                  <a:lnTo>
                    <a:pt x="1026" y="662"/>
                  </a:lnTo>
                  <a:lnTo>
                    <a:pt x="1024" y="662"/>
                  </a:lnTo>
                  <a:lnTo>
                    <a:pt x="1023" y="662"/>
                  </a:lnTo>
                  <a:lnTo>
                    <a:pt x="1022" y="662"/>
                  </a:lnTo>
                  <a:lnTo>
                    <a:pt x="1022" y="663"/>
                  </a:lnTo>
                  <a:lnTo>
                    <a:pt x="1020" y="663"/>
                  </a:lnTo>
                  <a:lnTo>
                    <a:pt x="1019" y="665"/>
                  </a:lnTo>
                  <a:lnTo>
                    <a:pt x="1017" y="665"/>
                  </a:lnTo>
                  <a:lnTo>
                    <a:pt x="1016" y="665"/>
                  </a:lnTo>
                  <a:lnTo>
                    <a:pt x="1016" y="666"/>
                  </a:lnTo>
                  <a:lnTo>
                    <a:pt x="1014" y="666"/>
                  </a:lnTo>
                  <a:lnTo>
                    <a:pt x="1014" y="668"/>
                  </a:lnTo>
                  <a:lnTo>
                    <a:pt x="1013" y="668"/>
                  </a:lnTo>
                  <a:lnTo>
                    <a:pt x="1013" y="669"/>
                  </a:lnTo>
                  <a:lnTo>
                    <a:pt x="1011" y="669"/>
                  </a:lnTo>
                  <a:lnTo>
                    <a:pt x="1011" y="671"/>
                  </a:lnTo>
                  <a:lnTo>
                    <a:pt x="1010" y="672"/>
                  </a:lnTo>
                  <a:lnTo>
                    <a:pt x="1010" y="674"/>
                  </a:lnTo>
                  <a:lnTo>
                    <a:pt x="1008" y="674"/>
                  </a:lnTo>
                  <a:lnTo>
                    <a:pt x="1008" y="675"/>
                  </a:lnTo>
                  <a:lnTo>
                    <a:pt x="1008" y="676"/>
                  </a:lnTo>
                  <a:lnTo>
                    <a:pt x="1007" y="678"/>
                  </a:lnTo>
                  <a:lnTo>
                    <a:pt x="1007" y="679"/>
                  </a:lnTo>
                  <a:lnTo>
                    <a:pt x="1005" y="679"/>
                  </a:lnTo>
                  <a:lnTo>
                    <a:pt x="1005" y="681"/>
                  </a:lnTo>
                  <a:lnTo>
                    <a:pt x="1004" y="681"/>
                  </a:lnTo>
                  <a:lnTo>
                    <a:pt x="1002" y="682"/>
                  </a:lnTo>
                  <a:lnTo>
                    <a:pt x="1001" y="682"/>
                  </a:lnTo>
                  <a:lnTo>
                    <a:pt x="1000" y="682"/>
                  </a:lnTo>
                  <a:lnTo>
                    <a:pt x="998" y="682"/>
                  </a:lnTo>
                  <a:lnTo>
                    <a:pt x="997" y="682"/>
                  </a:lnTo>
                  <a:lnTo>
                    <a:pt x="997" y="681"/>
                  </a:lnTo>
                  <a:lnTo>
                    <a:pt x="995" y="681"/>
                  </a:lnTo>
                  <a:lnTo>
                    <a:pt x="992" y="681"/>
                  </a:lnTo>
                  <a:lnTo>
                    <a:pt x="991" y="681"/>
                  </a:lnTo>
                  <a:lnTo>
                    <a:pt x="989" y="681"/>
                  </a:lnTo>
                  <a:lnTo>
                    <a:pt x="988" y="682"/>
                  </a:lnTo>
                  <a:lnTo>
                    <a:pt x="986" y="681"/>
                  </a:lnTo>
                  <a:lnTo>
                    <a:pt x="985" y="681"/>
                  </a:lnTo>
                  <a:lnTo>
                    <a:pt x="983" y="681"/>
                  </a:lnTo>
                  <a:lnTo>
                    <a:pt x="982" y="681"/>
                  </a:lnTo>
                  <a:lnTo>
                    <a:pt x="980" y="681"/>
                  </a:lnTo>
                  <a:lnTo>
                    <a:pt x="979" y="681"/>
                  </a:lnTo>
                  <a:lnTo>
                    <a:pt x="978" y="681"/>
                  </a:lnTo>
                  <a:lnTo>
                    <a:pt x="976" y="682"/>
                  </a:lnTo>
                  <a:lnTo>
                    <a:pt x="975" y="682"/>
                  </a:lnTo>
                  <a:lnTo>
                    <a:pt x="973" y="682"/>
                  </a:lnTo>
                  <a:lnTo>
                    <a:pt x="973" y="684"/>
                  </a:lnTo>
                  <a:lnTo>
                    <a:pt x="972" y="685"/>
                  </a:lnTo>
                  <a:lnTo>
                    <a:pt x="972" y="687"/>
                  </a:lnTo>
                  <a:lnTo>
                    <a:pt x="970" y="687"/>
                  </a:lnTo>
                  <a:lnTo>
                    <a:pt x="970" y="688"/>
                  </a:lnTo>
                  <a:lnTo>
                    <a:pt x="969" y="690"/>
                  </a:lnTo>
                  <a:lnTo>
                    <a:pt x="967" y="691"/>
                  </a:lnTo>
                  <a:lnTo>
                    <a:pt x="966" y="693"/>
                  </a:lnTo>
                  <a:lnTo>
                    <a:pt x="966" y="694"/>
                  </a:lnTo>
                  <a:lnTo>
                    <a:pt x="964" y="694"/>
                  </a:lnTo>
                  <a:lnTo>
                    <a:pt x="963" y="694"/>
                  </a:lnTo>
                  <a:lnTo>
                    <a:pt x="963" y="696"/>
                  </a:lnTo>
                  <a:lnTo>
                    <a:pt x="961" y="696"/>
                  </a:lnTo>
                  <a:lnTo>
                    <a:pt x="961" y="697"/>
                  </a:lnTo>
                  <a:lnTo>
                    <a:pt x="960" y="697"/>
                  </a:lnTo>
                  <a:lnTo>
                    <a:pt x="960" y="699"/>
                  </a:lnTo>
                  <a:lnTo>
                    <a:pt x="958" y="699"/>
                  </a:lnTo>
                  <a:lnTo>
                    <a:pt x="958" y="700"/>
                  </a:lnTo>
                  <a:lnTo>
                    <a:pt x="960" y="700"/>
                  </a:lnTo>
                  <a:lnTo>
                    <a:pt x="961" y="700"/>
                  </a:lnTo>
                  <a:lnTo>
                    <a:pt x="961" y="701"/>
                  </a:lnTo>
                  <a:lnTo>
                    <a:pt x="961" y="703"/>
                  </a:lnTo>
                  <a:lnTo>
                    <a:pt x="963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6"/>
                  </a:lnTo>
                  <a:lnTo>
                    <a:pt x="966" y="706"/>
                  </a:lnTo>
                  <a:lnTo>
                    <a:pt x="967" y="706"/>
                  </a:lnTo>
                  <a:lnTo>
                    <a:pt x="969" y="706"/>
                  </a:lnTo>
                  <a:lnTo>
                    <a:pt x="970" y="706"/>
                  </a:lnTo>
                  <a:lnTo>
                    <a:pt x="972" y="706"/>
                  </a:lnTo>
                  <a:lnTo>
                    <a:pt x="973" y="706"/>
                  </a:lnTo>
                  <a:lnTo>
                    <a:pt x="975" y="706"/>
                  </a:lnTo>
                  <a:lnTo>
                    <a:pt x="976" y="706"/>
                  </a:lnTo>
                  <a:lnTo>
                    <a:pt x="976" y="707"/>
                  </a:lnTo>
                  <a:lnTo>
                    <a:pt x="978" y="707"/>
                  </a:lnTo>
                  <a:lnTo>
                    <a:pt x="979" y="707"/>
                  </a:lnTo>
                  <a:lnTo>
                    <a:pt x="980" y="709"/>
                  </a:lnTo>
                  <a:lnTo>
                    <a:pt x="982" y="709"/>
                  </a:lnTo>
                  <a:lnTo>
                    <a:pt x="983" y="709"/>
                  </a:lnTo>
                  <a:lnTo>
                    <a:pt x="983" y="710"/>
                  </a:lnTo>
                  <a:lnTo>
                    <a:pt x="985" y="710"/>
                  </a:lnTo>
                  <a:lnTo>
                    <a:pt x="986" y="712"/>
                  </a:lnTo>
                  <a:lnTo>
                    <a:pt x="988" y="712"/>
                  </a:lnTo>
                  <a:lnTo>
                    <a:pt x="988" y="713"/>
                  </a:lnTo>
                  <a:lnTo>
                    <a:pt x="989" y="713"/>
                  </a:lnTo>
                  <a:lnTo>
                    <a:pt x="989" y="715"/>
                  </a:lnTo>
                  <a:lnTo>
                    <a:pt x="989" y="716"/>
                  </a:lnTo>
                  <a:lnTo>
                    <a:pt x="991" y="718"/>
                  </a:lnTo>
                  <a:lnTo>
                    <a:pt x="992" y="719"/>
                  </a:lnTo>
                  <a:lnTo>
                    <a:pt x="992" y="721"/>
                  </a:lnTo>
                  <a:lnTo>
                    <a:pt x="994" y="721"/>
                  </a:lnTo>
                  <a:lnTo>
                    <a:pt x="994" y="722"/>
                  </a:lnTo>
                  <a:lnTo>
                    <a:pt x="995" y="722"/>
                  </a:lnTo>
                  <a:lnTo>
                    <a:pt x="997" y="722"/>
                  </a:lnTo>
                  <a:lnTo>
                    <a:pt x="997" y="723"/>
                  </a:lnTo>
                  <a:lnTo>
                    <a:pt x="998" y="723"/>
                  </a:lnTo>
                  <a:lnTo>
                    <a:pt x="1000" y="723"/>
                  </a:lnTo>
                  <a:lnTo>
                    <a:pt x="1001" y="725"/>
                  </a:lnTo>
                  <a:lnTo>
                    <a:pt x="1002" y="726"/>
                  </a:lnTo>
                  <a:lnTo>
                    <a:pt x="1004" y="726"/>
                  </a:lnTo>
                  <a:lnTo>
                    <a:pt x="1004" y="728"/>
                  </a:lnTo>
                  <a:lnTo>
                    <a:pt x="1005" y="728"/>
                  </a:lnTo>
                  <a:lnTo>
                    <a:pt x="1007" y="728"/>
                  </a:lnTo>
                  <a:lnTo>
                    <a:pt x="1007" y="729"/>
                  </a:lnTo>
                  <a:lnTo>
                    <a:pt x="1008" y="729"/>
                  </a:lnTo>
                  <a:lnTo>
                    <a:pt x="1010" y="731"/>
                  </a:lnTo>
                  <a:lnTo>
                    <a:pt x="1011" y="731"/>
                  </a:lnTo>
                  <a:lnTo>
                    <a:pt x="1013" y="731"/>
                  </a:lnTo>
                  <a:lnTo>
                    <a:pt x="1014" y="731"/>
                  </a:lnTo>
                  <a:lnTo>
                    <a:pt x="1016" y="731"/>
                  </a:lnTo>
                  <a:lnTo>
                    <a:pt x="1016" y="729"/>
                  </a:lnTo>
                  <a:lnTo>
                    <a:pt x="1017" y="729"/>
                  </a:lnTo>
                  <a:lnTo>
                    <a:pt x="1017" y="728"/>
                  </a:lnTo>
                  <a:lnTo>
                    <a:pt x="1019" y="728"/>
                  </a:lnTo>
                  <a:lnTo>
                    <a:pt x="1020" y="728"/>
                  </a:lnTo>
                  <a:lnTo>
                    <a:pt x="1022" y="728"/>
                  </a:lnTo>
                  <a:lnTo>
                    <a:pt x="1023" y="728"/>
                  </a:lnTo>
                  <a:lnTo>
                    <a:pt x="1024" y="728"/>
                  </a:lnTo>
                  <a:lnTo>
                    <a:pt x="1026" y="728"/>
                  </a:lnTo>
                  <a:lnTo>
                    <a:pt x="1027" y="728"/>
                  </a:lnTo>
                  <a:lnTo>
                    <a:pt x="1029" y="728"/>
                  </a:lnTo>
                  <a:lnTo>
                    <a:pt x="1030" y="728"/>
                  </a:lnTo>
                  <a:lnTo>
                    <a:pt x="1032" y="729"/>
                  </a:lnTo>
                  <a:lnTo>
                    <a:pt x="1033" y="729"/>
                  </a:lnTo>
                  <a:lnTo>
                    <a:pt x="1033" y="731"/>
                  </a:lnTo>
                  <a:lnTo>
                    <a:pt x="1035" y="731"/>
                  </a:lnTo>
                  <a:lnTo>
                    <a:pt x="1035" y="732"/>
                  </a:lnTo>
                  <a:lnTo>
                    <a:pt x="1036" y="732"/>
                  </a:lnTo>
                  <a:lnTo>
                    <a:pt x="1036" y="734"/>
                  </a:lnTo>
                  <a:lnTo>
                    <a:pt x="1036" y="735"/>
                  </a:lnTo>
                  <a:lnTo>
                    <a:pt x="1038" y="737"/>
                  </a:lnTo>
                  <a:lnTo>
                    <a:pt x="1038" y="738"/>
                  </a:lnTo>
                  <a:lnTo>
                    <a:pt x="1038" y="740"/>
                  </a:lnTo>
                  <a:lnTo>
                    <a:pt x="1038" y="741"/>
                  </a:lnTo>
                  <a:lnTo>
                    <a:pt x="1038" y="743"/>
                  </a:lnTo>
                  <a:lnTo>
                    <a:pt x="1038" y="744"/>
                  </a:lnTo>
                  <a:lnTo>
                    <a:pt x="1038" y="746"/>
                  </a:lnTo>
                  <a:lnTo>
                    <a:pt x="1038" y="747"/>
                  </a:lnTo>
                  <a:lnTo>
                    <a:pt x="1039" y="747"/>
                  </a:lnTo>
                  <a:lnTo>
                    <a:pt x="1039" y="748"/>
                  </a:lnTo>
                  <a:lnTo>
                    <a:pt x="1039" y="750"/>
                  </a:lnTo>
                  <a:lnTo>
                    <a:pt x="1039" y="751"/>
                  </a:lnTo>
                  <a:lnTo>
                    <a:pt x="1041" y="751"/>
                  </a:lnTo>
                  <a:lnTo>
                    <a:pt x="1041" y="753"/>
                  </a:lnTo>
                  <a:lnTo>
                    <a:pt x="1042" y="753"/>
                  </a:lnTo>
                  <a:lnTo>
                    <a:pt x="1042" y="754"/>
                  </a:lnTo>
                  <a:lnTo>
                    <a:pt x="1044" y="754"/>
                  </a:lnTo>
                  <a:lnTo>
                    <a:pt x="1044" y="756"/>
                  </a:lnTo>
                  <a:lnTo>
                    <a:pt x="1045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7" y="759"/>
                  </a:lnTo>
                  <a:lnTo>
                    <a:pt x="1047" y="760"/>
                  </a:lnTo>
                  <a:lnTo>
                    <a:pt x="1048" y="760"/>
                  </a:lnTo>
                  <a:lnTo>
                    <a:pt x="1049" y="762"/>
                  </a:lnTo>
                  <a:lnTo>
                    <a:pt x="1051" y="762"/>
                  </a:lnTo>
                  <a:lnTo>
                    <a:pt x="1051" y="763"/>
                  </a:lnTo>
                  <a:lnTo>
                    <a:pt x="1052" y="763"/>
                  </a:lnTo>
                  <a:lnTo>
                    <a:pt x="1054" y="765"/>
                  </a:lnTo>
                  <a:lnTo>
                    <a:pt x="1054" y="766"/>
                  </a:lnTo>
                  <a:lnTo>
                    <a:pt x="1055" y="766"/>
                  </a:lnTo>
                  <a:lnTo>
                    <a:pt x="1055" y="768"/>
                  </a:lnTo>
                  <a:lnTo>
                    <a:pt x="1055" y="769"/>
                  </a:lnTo>
                  <a:lnTo>
                    <a:pt x="1057" y="769"/>
                  </a:lnTo>
                  <a:lnTo>
                    <a:pt x="1057" y="770"/>
                  </a:lnTo>
                  <a:lnTo>
                    <a:pt x="1058" y="772"/>
                  </a:lnTo>
                  <a:lnTo>
                    <a:pt x="1058" y="773"/>
                  </a:lnTo>
                  <a:lnTo>
                    <a:pt x="1058" y="775"/>
                  </a:lnTo>
                  <a:lnTo>
                    <a:pt x="1060" y="775"/>
                  </a:lnTo>
                  <a:lnTo>
                    <a:pt x="1060" y="776"/>
                  </a:lnTo>
                  <a:lnTo>
                    <a:pt x="1061" y="776"/>
                  </a:lnTo>
                  <a:lnTo>
                    <a:pt x="1061" y="778"/>
                  </a:lnTo>
                  <a:lnTo>
                    <a:pt x="1063" y="778"/>
                  </a:lnTo>
                  <a:lnTo>
                    <a:pt x="1063" y="779"/>
                  </a:lnTo>
                  <a:lnTo>
                    <a:pt x="1064" y="779"/>
                  </a:lnTo>
                  <a:lnTo>
                    <a:pt x="1063" y="779"/>
                  </a:lnTo>
                  <a:lnTo>
                    <a:pt x="1064" y="781"/>
                  </a:lnTo>
                  <a:lnTo>
                    <a:pt x="1066" y="781"/>
                  </a:lnTo>
                  <a:lnTo>
                    <a:pt x="1067" y="782"/>
                  </a:lnTo>
                  <a:lnTo>
                    <a:pt x="1069" y="781"/>
                  </a:lnTo>
                  <a:lnTo>
                    <a:pt x="1069" y="782"/>
                  </a:lnTo>
                  <a:lnTo>
                    <a:pt x="1070" y="782"/>
                  </a:lnTo>
                  <a:lnTo>
                    <a:pt x="1070" y="784"/>
                  </a:lnTo>
                  <a:lnTo>
                    <a:pt x="1071" y="784"/>
                  </a:lnTo>
                  <a:lnTo>
                    <a:pt x="1071" y="785"/>
                  </a:lnTo>
                  <a:lnTo>
                    <a:pt x="1071" y="787"/>
                  </a:lnTo>
                  <a:lnTo>
                    <a:pt x="1071" y="788"/>
                  </a:lnTo>
                  <a:lnTo>
                    <a:pt x="1073" y="788"/>
                  </a:lnTo>
                  <a:lnTo>
                    <a:pt x="1073" y="790"/>
                  </a:lnTo>
                  <a:lnTo>
                    <a:pt x="1074" y="790"/>
                  </a:lnTo>
                  <a:lnTo>
                    <a:pt x="1074" y="791"/>
                  </a:lnTo>
                  <a:lnTo>
                    <a:pt x="1076" y="791"/>
                  </a:lnTo>
                  <a:lnTo>
                    <a:pt x="1077" y="791"/>
                  </a:lnTo>
                  <a:lnTo>
                    <a:pt x="1077" y="792"/>
                  </a:lnTo>
                  <a:lnTo>
                    <a:pt x="1079" y="792"/>
                  </a:lnTo>
                  <a:lnTo>
                    <a:pt x="1080" y="792"/>
                  </a:lnTo>
                  <a:lnTo>
                    <a:pt x="1082" y="792"/>
                  </a:lnTo>
                  <a:lnTo>
                    <a:pt x="1083" y="792"/>
                  </a:lnTo>
                  <a:lnTo>
                    <a:pt x="1085" y="794"/>
                  </a:lnTo>
                  <a:lnTo>
                    <a:pt x="1086" y="794"/>
                  </a:lnTo>
                  <a:lnTo>
                    <a:pt x="1086" y="795"/>
                  </a:lnTo>
                  <a:lnTo>
                    <a:pt x="1088" y="795"/>
                  </a:lnTo>
                  <a:lnTo>
                    <a:pt x="1089" y="795"/>
                  </a:lnTo>
                  <a:lnTo>
                    <a:pt x="1089" y="797"/>
                  </a:lnTo>
                  <a:lnTo>
                    <a:pt x="1091" y="797"/>
                  </a:lnTo>
                  <a:lnTo>
                    <a:pt x="1092" y="797"/>
                  </a:lnTo>
                  <a:lnTo>
                    <a:pt x="1092" y="798"/>
                  </a:lnTo>
                  <a:lnTo>
                    <a:pt x="1092" y="800"/>
                  </a:lnTo>
                  <a:lnTo>
                    <a:pt x="1092" y="801"/>
                  </a:lnTo>
                  <a:lnTo>
                    <a:pt x="1093" y="801"/>
                  </a:lnTo>
                  <a:lnTo>
                    <a:pt x="1095" y="803"/>
                  </a:lnTo>
                  <a:lnTo>
                    <a:pt x="1096" y="803"/>
                  </a:lnTo>
                  <a:lnTo>
                    <a:pt x="1098" y="804"/>
                  </a:lnTo>
                  <a:lnTo>
                    <a:pt x="1098" y="806"/>
                  </a:lnTo>
                  <a:lnTo>
                    <a:pt x="1099" y="806"/>
                  </a:lnTo>
                  <a:lnTo>
                    <a:pt x="1099" y="807"/>
                  </a:lnTo>
                  <a:lnTo>
                    <a:pt x="1099" y="809"/>
                  </a:lnTo>
                  <a:lnTo>
                    <a:pt x="1101" y="809"/>
                  </a:lnTo>
                  <a:lnTo>
                    <a:pt x="1101" y="810"/>
                  </a:lnTo>
                  <a:lnTo>
                    <a:pt x="1101" y="812"/>
                  </a:lnTo>
                  <a:lnTo>
                    <a:pt x="1101" y="813"/>
                  </a:lnTo>
                  <a:lnTo>
                    <a:pt x="1101" y="815"/>
                  </a:lnTo>
                  <a:lnTo>
                    <a:pt x="1101" y="816"/>
                  </a:lnTo>
                  <a:lnTo>
                    <a:pt x="1101" y="817"/>
                  </a:lnTo>
                  <a:lnTo>
                    <a:pt x="1099" y="817"/>
                  </a:lnTo>
                  <a:lnTo>
                    <a:pt x="1099" y="819"/>
                  </a:lnTo>
                  <a:lnTo>
                    <a:pt x="1099" y="820"/>
                  </a:lnTo>
                  <a:lnTo>
                    <a:pt x="1098" y="822"/>
                  </a:lnTo>
                  <a:lnTo>
                    <a:pt x="1096" y="823"/>
                  </a:lnTo>
                  <a:lnTo>
                    <a:pt x="1095" y="825"/>
                  </a:lnTo>
                  <a:lnTo>
                    <a:pt x="1095" y="826"/>
                  </a:lnTo>
                  <a:lnTo>
                    <a:pt x="1093" y="826"/>
                  </a:lnTo>
                  <a:lnTo>
                    <a:pt x="1093" y="828"/>
                  </a:lnTo>
                  <a:lnTo>
                    <a:pt x="1092" y="828"/>
                  </a:lnTo>
                  <a:lnTo>
                    <a:pt x="1091" y="829"/>
                  </a:lnTo>
                  <a:lnTo>
                    <a:pt x="1089" y="829"/>
                  </a:lnTo>
                  <a:lnTo>
                    <a:pt x="1089" y="831"/>
                  </a:lnTo>
                  <a:lnTo>
                    <a:pt x="1088" y="832"/>
                  </a:lnTo>
                  <a:lnTo>
                    <a:pt x="1086" y="834"/>
                  </a:lnTo>
                  <a:lnTo>
                    <a:pt x="1085" y="834"/>
                  </a:lnTo>
                  <a:lnTo>
                    <a:pt x="1085" y="835"/>
                  </a:lnTo>
                  <a:lnTo>
                    <a:pt x="1083" y="835"/>
                  </a:lnTo>
                  <a:lnTo>
                    <a:pt x="1083" y="837"/>
                  </a:lnTo>
                  <a:lnTo>
                    <a:pt x="1082" y="837"/>
                  </a:lnTo>
                  <a:lnTo>
                    <a:pt x="1080" y="837"/>
                  </a:lnTo>
                  <a:lnTo>
                    <a:pt x="1079" y="837"/>
                  </a:lnTo>
                  <a:lnTo>
                    <a:pt x="1077" y="837"/>
                  </a:lnTo>
                  <a:lnTo>
                    <a:pt x="1077" y="838"/>
                  </a:lnTo>
                  <a:lnTo>
                    <a:pt x="1077" y="839"/>
                  </a:lnTo>
                  <a:lnTo>
                    <a:pt x="1076" y="839"/>
                  </a:lnTo>
                  <a:lnTo>
                    <a:pt x="1076" y="841"/>
                  </a:lnTo>
                  <a:lnTo>
                    <a:pt x="1074" y="841"/>
                  </a:lnTo>
                  <a:lnTo>
                    <a:pt x="1073" y="842"/>
                  </a:lnTo>
                  <a:lnTo>
                    <a:pt x="1071" y="842"/>
                  </a:lnTo>
                  <a:lnTo>
                    <a:pt x="1070" y="844"/>
                  </a:lnTo>
                  <a:lnTo>
                    <a:pt x="1069" y="844"/>
                  </a:lnTo>
                  <a:lnTo>
                    <a:pt x="1069" y="845"/>
                  </a:lnTo>
                  <a:lnTo>
                    <a:pt x="1067" y="845"/>
                  </a:lnTo>
                  <a:lnTo>
                    <a:pt x="1066" y="845"/>
                  </a:lnTo>
                  <a:lnTo>
                    <a:pt x="1064" y="845"/>
                  </a:lnTo>
                  <a:lnTo>
                    <a:pt x="1063" y="847"/>
                  </a:lnTo>
                  <a:lnTo>
                    <a:pt x="1061" y="847"/>
                  </a:lnTo>
                  <a:lnTo>
                    <a:pt x="1061" y="848"/>
                  </a:lnTo>
                  <a:lnTo>
                    <a:pt x="1060" y="848"/>
                  </a:lnTo>
                  <a:lnTo>
                    <a:pt x="1058" y="850"/>
                  </a:lnTo>
                  <a:lnTo>
                    <a:pt x="1058" y="851"/>
                  </a:lnTo>
                  <a:lnTo>
                    <a:pt x="1057" y="851"/>
                  </a:lnTo>
                  <a:lnTo>
                    <a:pt x="1055" y="851"/>
                  </a:lnTo>
                  <a:lnTo>
                    <a:pt x="1054" y="851"/>
                  </a:lnTo>
                  <a:lnTo>
                    <a:pt x="1054" y="853"/>
                  </a:lnTo>
                  <a:lnTo>
                    <a:pt x="1054" y="851"/>
                  </a:lnTo>
                  <a:lnTo>
                    <a:pt x="1052" y="853"/>
                  </a:lnTo>
                  <a:lnTo>
                    <a:pt x="1052" y="851"/>
                  </a:lnTo>
                  <a:lnTo>
                    <a:pt x="1051" y="851"/>
                  </a:lnTo>
                  <a:lnTo>
                    <a:pt x="1051" y="853"/>
                  </a:lnTo>
                  <a:lnTo>
                    <a:pt x="1051" y="854"/>
                  </a:lnTo>
                  <a:lnTo>
                    <a:pt x="1049" y="854"/>
                  </a:lnTo>
                  <a:lnTo>
                    <a:pt x="1047" y="854"/>
                  </a:lnTo>
                  <a:lnTo>
                    <a:pt x="1047" y="856"/>
                  </a:lnTo>
                  <a:lnTo>
                    <a:pt x="1045" y="856"/>
                  </a:lnTo>
                  <a:lnTo>
                    <a:pt x="1044" y="856"/>
                  </a:lnTo>
                  <a:lnTo>
                    <a:pt x="1044" y="857"/>
                  </a:lnTo>
                  <a:lnTo>
                    <a:pt x="1044" y="859"/>
                  </a:lnTo>
                  <a:lnTo>
                    <a:pt x="1042" y="859"/>
                  </a:lnTo>
                  <a:lnTo>
                    <a:pt x="1042" y="860"/>
                  </a:lnTo>
                  <a:lnTo>
                    <a:pt x="1042" y="861"/>
                  </a:lnTo>
                  <a:lnTo>
                    <a:pt x="1042" y="863"/>
                  </a:lnTo>
                  <a:lnTo>
                    <a:pt x="1044" y="866"/>
                  </a:lnTo>
                  <a:lnTo>
                    <a:pt x="1044" y="867"/>
                  </a:lnTo>
                  <a:lnTo>
                    <a:pt x="1045" y="867"/>
                  </a:lnTo>
                  <a:lnTo>
                    <a:pt x="1045" y="869"/>
                  </a:lnTo>
                  <a:lnTo>
                    <a:pt x="1045" y="870"/>
                  </a:lnTo>
                  <a:lnTo>
                    <a:pt x="1045" y="872"/>
                  </a:lnTo>
                  <a:lnTo>
                    <a:pt x="1045" y="873"/>
                  </a:lnTo>
                  <a:lnTo>
                    <a:pt x="1045" y="875"/>
                  </a:lnTo>
                  <a:lnTo>
                    <a:pt x="1045" y="876"/>
                  </a:lnTo>
                  <a:lnTo>
                    <a:pt x="1047" y="878"/>
                  </a:lnTo>
                  <a:lnTo>
                    <a:pt x="1047" y="879"/>
                  </a:lnTo>
                  <a:lnTo>
                    <a:pt x="1047" y="881"/>
                  </a:lnTo>
                  <a:lnTo>
                    <a:pt x="1048" y="881"/>
                  </a:lnTo>
                  <a:lnTo>
                    <a:pt x="1049" y="881"/>
                  </a:lnTo>
                  <a:lnTo>
                    <a:pt x="1049" y="882"/>
                  </a:lnTo>
                  <a:lnTo>
                    <a:pt x="1051" y="882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2" y="885"/>
                  </a:lnTo>
                  <a:lnTo>
                    <a:pt x="1054" y="885"/>
                  </a:lnTo>
                  <a:lnTo>
                    <a:pt x="1054" y="886"/>
                  </a:lnTo>
                  <a:lnTo>
                    <a:pt x="1055" y="886"/>
                  </a:lnTo>
                  <a:lnTo>
                    <a:pt x="1055" y="888"/>
                  </a:lnTo>
                  <a:lnTo>
                    <a:pt x="1055" y="889"/>
                  </a:lnTo>
                  <a:lnTo>
                    <a:pt x="1057" y="889"/>
                  </a:lnTo>
                  <a:lnTo>
                    <a:pt x="1057" y="891"/>
                  </a:lnTo>
                  <a:lnTo>
                    <a:pt x="1055" y="892"/>
                  </a:lnTo>
                  <a:lnTo>
                    <a:pt x="1055" y="895"/>
                  </a:lnTo>
                  <a:lnTo>
                    <a:pt x="1054" y="897"/>
                  </a:lnTo>
                  <a:lnTo>
                    <a:pt x="1054" y="898"/>
                  </a:lnTo>
                  <a:lnTo>
                    <a:pt x="1054" y="900"/>
                  </a:lnTo>
                  <a:lnTo>
                    <a:pt x="1054" y="901"/>
                  </a:lnTo>
                  <a:lnTo>
                    <a:pt x="1054" y="903"/>
                  </a:lnTo>
                  <a:lnTo>
                    <a:pt x="1054" y="904"/>
                  </a:lnTo>
                  <a:lnTo>
                    <a:pt x="1054" y="906"/>
                  </a:lnTo>
                  <a:lnTo>
                    <a:pt x="1054" y="907"/>
                  </a:lnTo>
                  <a:lnTo>
                    <a:pt x="1052" y="907"/>
                  </a:lnTo>
                  <a:lnTo>
                    <a:pt x="1052" y="908"/>
                  </a:lnTo>
                  <a:lnTo>
                    <a:pt x="1051" y="908"/>
                  </a:lnTo>
                  <a:lnTo>
                    <a:pt x="1051" y="910"/>
                  </a:lnTo>
                  <a:lnTo>
                    <a:pt x="1049" y="910"/>
                  </a:lnTo>
                  <a:lnTo>
                    <a:pt x="1049" y="911"/>
                  </a:lnTo>
                  <a:lnTo>
                    <a:pt x="1048" y="911"/>
                  </a:lnTo>
                  <a:lnTo>
                    <a:pt x="1047" y="913"/>
                  </a:lnTo>
                  <a:lnTo>
                    <a:pt x="1047" y="914"/>
                  </a:lnTo>
                  <a:lnTo>
                    <a:pt x="1047" y="916"/>
                  </a:lnTo>
                  <a:lnTo>
                    <a:pt x="1047" y="917"/>
                  </a:lnTo>
                  <a:lnTo>
                    <a:pt x="1047" y="919"/>
                  </a:lnTo>
                  <a:lnTo>
                    <a:pt x="1047" y="920"/>
                  </a:lnTo>
                  <a:lnTo>
                    <a:pt x="1047" y="922"/>
                  </a:lnTo>
                  <a:lnTo>
                    <a:pt x="1047" y="923"/>
                  </a:lnTo>
                  <a:lnTo>
                    <a:pt x="1047" y="925"/>
                  </a:lnTo>
                  <a:lnTo>
                    <a:pt x="1047" y="926"/>
                  </a:lnTo>
                  <a:lnTo>
                    <a:pt x="1048" y="928"/>
                  </a:lnTo>
                  <a:lnTo>
                    <a:pt x="1049" y="929"/>
                  </a:lnTo>
                  <a:lnTo>
                    <a:pt x="1049" y="931"/>
                  </a:lnTo>
                  <a:lnTo>
                    <a:pt x="1048" y="932"/>
                  </a:lnTo>
                  <a:lnTo>
                    <a:pt x="1047" y="933"/>
                  </a:lnTo>
                  <a:lnTo>
                    <a:pt x="1045" y="933"/>
                  </a:lnTo>
                  <a:lnTo>
                    <a:pt x="1045" y="935"/>
                  </a:lnTo>
                  <a:lnTo>
                    <a:pt x="1044" y="935"/>
                  </a:lnTo>
                  <a:lnTo>
                    <a:pt x="1042" y="935"/>
                  </a:lnTo>
                  <a:lnTo>
                    <a:pt x="1041" y="935"/>
                  </a:lnTo>
                  <a:lnTo>
                    <a:pt x="1041" y="933"/>
                  </a:lnTo>
                  <a:lnTo>
                    <a:pt x="1041" y="935"/>
                  </a:lnTo>
                  <a:lnTo>
                    <a:pt x="1039" y="935"/>
                  </a:lnTo>
                  <a:lnTo>
                    <a:pt x="1038" y="936"/>
                  </a:lnTo>
                  <a:lnTo>
                    <a:pt x="1036" y="938"/>
                  </a:lnTo>
                  <a:lnTo>
                    <a:pt x="1036" y="939"/>
                  </a:lnTo>
                  <a:lnTo>
                    <a:pt x="1035" y="939"/>
                  </a:lnTo>
                  <a:lnTo>
                    <a:pt x="1033" y="939"/>
                  </a:lnTo>
                  <a:lnTo>
                    <a:pt x="1032" y="939"/>
                  </a:lnTo>
                  <a:lnTo>
                    <a:pt x="1030" y="939"/>
                  </a:lnTo>
                  <a:lnTo>
                    <a:pt x="1030" y="941"/>
                  </a:lnTo>
                  <a:lnTo>
                    <a:pt x="1029" y="941"/>
                  </a:lnTo>
                  <a:lnTo>
                    <a:pt x="1027" y="942"/>
                  </a:lnTo>
                  <a:lnTo>
                    <a:pt x="1026" y="944"/>
                  </a:lnTo>
                  <a:lnTo>
                    <a:pt x="1026" y="945"/>
                  </a:lnTo>
                  <a:lnTo>
                    <a:pt x="1026" y="947"/>
                  </a:lnTo>
                  <a:lnTo>
                    <a:pt x="1026" y="948"/>
                  </a:lnTo>
                  <a:lnTo>
                    <a:pt x="1026" y="950"/>
                  </a:lnTo>
                  <a:lnTo>
                    <a:pt x="1026" y="951"/>
                  </a:lnTo>
                  <a:lnTo>
                    <a:pt x="1026" y="953"/>
                  </a:lnTo>
                  <a:lnTo>
                    <a:pt x="1026" y="954"/>
                  </a:lnTo>
                  <a:lnTo>
                    <a:pt x="1026" y="955"/>
                  </a:lnTo>
                  <a:lnTo>
                    <a:pt x="1026" y="957"/>
                  </a:lnTo>
                  <a:lnTo>
                    <a:pt x="1027" y="958"/>
                  </a:lnTo>
                  <a:lnTo>
                    <a:pt x="1027" y="960"/>
                  </a:lnTo>
                  <a:lnTo>
                    <a:pt x="1027" y="961"/>
                  </a:lnTo>
                  <a:lnTo>
                    <a:pt x="1027" y="963"/>
                  </a:lnTo>
                  <a:lnTo>
                    <a:pt x="1027" y="964"/>
                  </a:lnTo>
                  <a:lnTo>
                    <a:pt x="1027" y="966"/>
                  </a:lnTo>
                  <a:lnTo>
                    <a:pt x="1027" y="967"/>
                  </a:lnTo>
                  <a:lnTo>
                    <a:pt x="1027" y="969"/>
                  </a:lnTo>
                  <a:lnTo>
                    <a:pt x="1027" y="970"/>
                  </a:lnTo>
                  <a:lnTo>
                    <a:pt x="1029" y="972"/>
                  </a:lnTo>
                  <a:lnTo>
                    <a:pt x="1029" y="973"/>
                  </a:lnTo>
                  <a:lnTo>
                    <a:pt x="1027" y="973"/>
                  </a:lnTo>
                  <a:lnTo>
                    <a:pt x="1029" y="975"/>
                  </a:lnTo>
                  <a:lnTo>
                    <a:pt x="1029" y="976"/>
                  </a:lnTo>
                  <a:lnTo>
                    <a:pt x="1027" y="976"/>
                  </a:lnTo>
                  <a:lnTo>
                    <a:pt x="1027" y="977"/>
                  </a:lnTo>
                  <a:lnTo>
                    <a:pt x="1029" y="977"/>
                  </a:lnTo>
                  <a:lnTo>
                    <a:pt x="1029" y="979"/>
                  </a:lnTo>
                  <a:lnTo>
                    <a:pt x="1027" y="980"/>
                  </a:lnTo>
                  <a:lnTo>
                    <a:pt x="1026" y="980"/>
                  </a:lnTo>
                  <a:lnTo>
                    <a:pt x="1024" y="980"/>
                  </a:lnTo>
                  <a:lnTo>
                    <a:pt x="1023" y="980"/>
                  </a:lnTo>
                  <a:lnTo>
                    <a:pt x="1023" y="982"/>
                  </a:lnTo>
                  <a:lnTo>
                    <a:pt x="1022" y="982"/>
                  </a:lnTo>
                  <a:lnTo>
                    <a:pt x="1022" y="983"/>
                  </a:lnTo>
                  <a:lnTo>
                    <a:pt x="1020" y="985"/>
                  </a:lnTo>
                  <a:lnTo>
                    <a:pt x="1020" y="986"/>
                  </a:lnTo>
                  <a:lnTo>
                    <a:pt x="1019" y="986"/>
                  </a:lnTo>
                  <a:lnTo>
                    <a:pt x="1019" y="988"/>
                  </a:lnTo>
                  <a:lnTo>
                    <a:pt x="1017" y="989"/>
                  </a:lnTo>
                  <a:lnTo>
                    <a:pt x="1017" y="991"/>
                  </a:lnTo>
                  <a:lnTo>
                    <a:pt x="1016" y="991"/>
                  </a:lnTo>
                  <a:lnTo>
                    <a:pt x="1016" y="992"/>
                  </a:lnTo>
                  <a:lnTo>
                    <a:pt x="1016" y="994"/>
                  </a:lnTo>
                  <a:lnTo>
                    <a:pt x="1016" y="995"/>
                  </a:lnTo>
                  <a:lnTo>
                    <a:pt x="1014" y="995"/>
                  </a:lnTo>
                  <a:lnTo>
                    <a:pt x="1014" y="997"/>
                  </a:lnTo>
                  <a:lnTo>
                    <a:pt x="1014" y="998"/>
                  </a:lnTo>
                  <a:lnTo>
                    <a:pt x="1014" y="1000"/>
                  </a:lnTo>
                  <a:lnTo>
                    <a:pt x="1013" y="1001"/>
                  </a:lnTo>
                  <a:lnTo>
                    <a:pt x="1013" y="1002"/>
                  </a:lnTo>
                  <a:lnTo>
                    <a:pt x="1011" y="1002"/>
                  </a:lnTo>
                  <a:lnTo>
                    <a:pt x="1011" y="1004"/>
                  </a:lnTo>
                  <a:lnTo>
                    <a:pt x="1010" y="1004"/>
                  </a:lnTo>
                  <a:lnTo>
                    <a:pt x="1008" y="1004"/>
                  </a:lnTo>
                  <a:lnTo>
                    <a:pt x="1007" y="1004"/>
                  </a:lnTo>
                  <a:lnTo>
                    <a:pt x="1005" y="1004"/>
                  </a:lnTo>
                  <a:lnTo>
                    <a:pt x="1004" y="1002"/>
                  </a:lnTo>
                  <a:lnTo>
                    <a:pt x="1002" y="1002"/>
                  </a:lnTo>
                  <a:lnTo>
                    <a:pt x="1001" y="1001"/>
                  </a:lnTo>
                  <a:lnTo>
                    <a:pt x="1000" y="1001"/>
                  </a:lnTo>
                  <a:lnTo>
                    <a:pt x="998" y="1001"/>
                  </a:lnTo>
                  <a:lnTo>
                    <a:pt x="998" y="1000"/>
                  </a:lnTo>
                  <a:lnTo>
                    <a:pt x="997" y="1000"/>
                  </a:lnTo>
                  <a:lnTo>
                    <a:pt x="995" y="1000"/>
                  </a:lnTo>
                  <a:lnTo>
                    <a:pt x="994" y="1000"/>
                  </a:lnTo>
                  <a:lnTo>
                    <a:pt x="992" y="1000"/>
                  </a:lnTo>
                  <a:lnTo>
                    <a:pt x="992" y="998"/>
                  </a:lnTo>
                  <a:lnTo>
                    <a:pt x="991" y="998"/>
                  </a:lnTo>
                  <a:lnTo>
                    <a:pt x="989" y="998"/>
                  </a:lnTo>
                  <a:lnTo>
                    <a:pt x="989" y="997"/>
                  </a:lnTo>
                  <a:lnTo>
                    <a:pt x="988" y="997"/>
                  </a:lnTo>
                  <a:lnTo>
                    <a:pt x="986" y="995"/>
                  </a:lnTo>
                  <a:lnTo>
                    <a:pt x="985" y="995"/>
                  </a:lnTo>
                  <a:lnTo>
                    <a:pt x="985" y="994"/>
                  </a:lnTo>
                  <a:lnTo>
                    <a:pt x="983" y="994"/>
                  </a:lnTo>
                  <a:lnTo>
                    <a:pt x="982" y="992"/>
                  </a:lnTo>
                  <a:lnTo>
                    <a:pt x="980" y="992"/>
                  </a:lnTo>
                  <a:lnTo>
                    <a:pt x="979" y="992"/>
                  </a:lnTo>
                  <a:lnTo>
                    <a:pt x="979" y="991"/>
                  </a:lnTo>
                  <a:lnTo>
                    <a:pt x="978" y="991"/>
                  </a:lnTo>
                  <a:lnTo>
                    <a:pt x="976" y="991"/>
                  </a:lnTo>
                  <a:lnTo>
                    <a:pt x="975" y="989"/>
                  </a:lnTo>
                  <a:lnTo>
                    <a:pt x="973" y="989"/>
                  </a:lnTo>
                  <a:lnTo>
                    <a:pt x="972" y="988"/>
                  </a:lnTo>
                  <a:lnTo>
                    <a:pt x="970" y="988"/>
                  </a:lnTo>
                  <a:lnTo>
                    <a:pt x="969" y="986"/>
                  </a:lnTo>
                  <a:lnTo>
                    <a:pt x="967" y="986"/>
                  </a:lnTo>
                  <a:lnTo>
                    <a:pt x="966" y="986"/>
                  </a:lnTo>
                  <a:lnTo>
                    <a:pt x="964" y="985"/>
                  </a:lnTo>
                  <a:lnTo>
                    <a:pt x="963" y="985"/>
                  </a:lnTo>
                  <a:lnTo>
                    <a:pt x="961" y="985"/>
                  </a:lnTo>
                  <a:lnTo>
                    <a:pt x="960" y="983"/>
                  </a:lnTo>
                  <a:lnTo>
                    <a:pt x="958" y="983"/>
                  </a:lnTo>
                  <a:lnTo>
                    <a:pt x="957" y="983"/>
                  </a:lnTo>
                  <a:lnTo>
                    <a:pt x="955" y="983"/>
                  </a:lnTo>
                  <a:lnTo>
                    <a:pt x="955" y="985"/>
                  </a:lnTo>
                  <a:lnTo>
                    <a:pt x="955" y="986"/>
                  </a:lnTo>
                  <a:lnTo>
                    <a:pt x="955" y="988"/>
                  </a:lnTo>
                  <a:lnTo>
                    <a:pt x="955" y="989"/>
                  </a:lnTo>
                  <a:lnTo>
                    <a:pt x="955" y="991"/>
                  </a:lnTo>
                  <a:lnTo>
                    <a:pt x="955" y="992"/>
                  </a:lnTo>
                  <a:lnTo>
                    <a:pt x="955" y="994"/>
                  </a:lnTo>
                  <a:lnTo>
                    <a:pt x="957" y="994"/>
                  </a:lnTo>
                  <a:lnTo>
                    <a:pt x="957" y="995"/>
                  </a:lnTo>
                  <a:lnTo>
                    <a:pt x="957" y="997"/>
                  </a:lnTo>
                  <a:lnTo>
                    <a:pt x="957" y="998"/>
                  </a:lnTo>
                  <a:lnTo>
                    <a:pt x="957" y="1000"/>
                  </a:lnTo>
                  <a:lnTo>
                    <a:pt x="955" y="1000"/>
                  </a:lnTo>
                  <a:lnTo>
                    <a:pt x="955" y="1001"/>
                  </a:lnTo>
                  <a:lnTo>
                    <a:pt x="954" y="1001"/>
                  </a:lnTo>
                  <a:lnTo>
                    <a:pt x="954" y="1002"/>
                  </a:lnTo>
                  <a:lnTo>
                    <a:pt x="953" y="1001"/>
                  </a:lnTo>
                  <a:lnTo>
                    <a:pt x="953" y="1002"/>
                  </a:lnTo>
                  <a:lnTo>
                    <a:pt x="951" y="1002"/>
                  </a:lnTo>
                  <a:lnTo>
                    <a:pt x="951" y="1004"/>
                  </a:lnTo>
                  <a:lnTo>
                    <a:pt x="950" y="1005"/>
                  </a:lnTo>
                  <a:lnTo>
                    <a:pt x="948" y="1007"/>
                  </a:lnTo>
                  <a:lnTo>
                    <a:pt x="948" y="1008"/>
                  </a:lnTo>
                  <a:lnTo>
                    <a:pt x="947" y="1010"/>
                  </a:lnTo>
                  <a:lnTo>
                    <a:pt x="948" y="1010"/>
                  </a:lnTo>
                  <a:lnTo>
                    <a:pt x="947" y="1010"/>
                  </a:lnTo>
                  <a:lnTo>
                    <a:pt x="947" y="1011"/>
                  </a:lnTo>
                  <a:lnTo>
                    <a:pt x="947" y="1013"/>
                  </a:lnTo>
                  <a:lnTo>
                    <a:pt x="947" y="1014"/>
                  </a:lnTo>
                  <a:lnTo>
                    <a:pt x="947" y="1016"/>
                  </a:lnTo>
                  <a:lnTo>
                    <a:pt x="947" y="1017"/>
                  </a:lnTo>
                  <a:lnTo>
                    <a:pt x="945" y="1019"/>
                  </a:lnTo>
                  <a:lnTo>
                    <a:pt x="944" y="1019"/>
                  </a:lnTo>
                  <a:lnTo>
                    <a:pt x="942" y="1019"/>
                  </a:lnTo>
                  <a:lnTo>
                    <a:pt x="941" y="1019"/>
                  </a:lnTo>
                  <a:lnTo>
                    <a:pt x="939" y="1020"/>
                  </a:lnTo>
                  <a:lnTo>
                    <a:pt x="939" y="1022"/>
                  </a:lnTo>
                  <a:lnTo>
                    <a:pt x="938" y="1022"/>
                  </a:lnTo>
                  <a:lnTo>
                    <a:pt x="938" y="1023"/>
                  </a:lnTo>
                  <a:lnTo>
                    <a:pt x="936" y="1023"/>
                  </a:lnTo>
                  <a:lnTo>
                    <a:pt x="936" y="1024"/>
                  </a:lnTo>
                  <a:lnTo>
                    <a:pt x="935" y="1026"/>
                  </a:lnTo>
                  <a:lnTo>
                    <a:pt x="935" y="1027"/>
                  </a:lnTo>
                  <a:lnTo>
                    <a:pt x="933" y="1029"/>
                  </a:lnTo>
                  <a:lnTo>
                    <a:pt x="933" y="1030"/>
                  </a:lnTo>
                  <a:lnTo>
                    <a:pt x="932" y="1032"/>
                  </a:lnTo>
                  <a:lnTo>
                    <a:pt x="931" y="1033"/>
                  </a:lnTo>
                  <a:lnTo>
                    <a:pt x="929" y="1035"/>
                  </a:lnTo>
                  <a:lnTo>
                    <a:pt x="929" y="1036"/>
                  </a:lnTo>
                  <a:lnTo>
                    <a:pt x="928" y="1038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6" y="1041"/>
                  </a:lnTo>
                  <a:lnTo>
                    <a:pt x="926" y="1042"/>
                  </a:lnTo>
                  <a:lnTo>
                    <a:pt x="925" y="1042"/>
                  </a:lnTo>
                  <a:lnTo>
                    <a:pt x="923" y="1044"/>
                  </a:lnTo>
                  <a:lnTo>
                    <a:pt x="922" y="1044"/>
                  </a:lnTo>
                  <a:lnTo>
                    <a:pt x="920" y="1044"/>
                  </a:lnTo>
                  <a:lnTo>
                    <a:pt x="919" y="1044"/>
                  </a:lnTo>
                  <a:lnTo>
                    <a:pt x="919" y="1045"/>
                  </a:lnTo>
                  <a:lnTo>
                    <a:pt x="917" y="1045"/>
                  </a:lnTo>
                  <a:lnTo>
                    <a:pt x="916" y="1046"/>
                  </a:lnTo>
                  <a:lnTo>
                    <a:pt x="914" y="1046"/>
                  </a:lnTo>
                  <a:lnTo>
                    <a:pt x="913" y="1046"/>
                  </a:lnTo>
                  <a:lnTo>
                    <a:pt x="913" y="1048"/>
                  </a:lnTo>
                  <a:lnTo>
                    <a:pt x="913" y="1049"/>
                  </a:lnTo>
                  <a:lnTo>
                    <a:pt x="914" y="1049"/>
                  </a:lnTo>
                  <a:lnTo>
                    <a:pt x="914" y="1051"/>
                  </a:lnTo>
                  <a:lnTo>
                    <a:pt x="916" y="1051"/>
                  </a:lnTo>
                  <a:lnTo>
                    <a:pt x="916" y="1052"/>
                  </a:lnTo>
                  <a:lnTo>
                    <a:pt x="917" y="1052"/>
                  </a:lnTo>
                  <a:lnTo>
                    <a:pt x="917" y="1054"/>
                  </a:lnTo>
                  <a:lnTo>
                    <a:pt x="919" y="1054"/>
                  </a:lnTo>
                  <a:lnTo>
                    <a:pt x="919" y="1055"/>
                  </a:lnTo>
                  <a:lnTo>
                    <a:pt x="920" y="1055"/>
                  </a:lnTo>
                  <a:lnTo>
                    <a:pt x="922" y="1055"/>
                  </a:lnTo>
                  <a:lnTo>
                    <a:pt x="922" y="1057"/>
                  </a:lnTo>
                  <a:lnTo>
                    <a:pt x="923" y="1057"/>
                  </a:lnTo>
                  <a:lnTo>
                    <a:pt x="923" y="1058"/>
                  </a:lnTo>
                  <a:lnTo>
                    <a:pt x="925" y="1058"/>
                  </a:lnTo>
                  <a:lnTo>
                    <a:pt x="926" y="1058"/>
                  </a:lnTo>
                  <a:lnTo>
                    <a:pt x="926" y="1060"/>
                  </a:lnTo>
                  <a:lnTo>
                    <a:pt x="928" y="1060"/>
                  </a:lnTo>
                  <a:lnTo>
                    <a:pt x="928" y="1061"/>
                  </a:lnTo>
                  <a:lnTo>
                    <a:pt x="929" y="1061"/>
                  </a:lnTo>
                  <a:lnTo>
                    <a:pt x="931" y="1061"/>
                  </a:lnTo>
                  <a:lnTo>
                    <a:pt x="932" y="1061"/>
                  </a:lnTo>
                  <a:lnTo>
                    <a:pt x="932" y="1063"/>
                  </a:lnTo>
                  <a:lnTo>
                    <a:pt x="933" y="1063"/>
                  </a:lnTo>
                  <a:lnTo>
                    <a:pt x="933" y="1064"/>
                  </a:lnTo>
                  <a:lnTo>
                    <a:pt x="935" y="1064"/>
                  </a:lnTo>
                  <a:lnTo>
                    <a:pt x="936" y="1064"/>
                  </a:lnTo>
                  <a:lnTo>
                    <a:pt x="936" y="1066"/>
                  </a:lnTo>
                  <a:lnTo>
                    <a:pt x="936" y="1067"/>
                  </a:lnTo>
                  <a:lnTo>
                    <a:pt x="936" y="1069"/>
                  </a:lnTo>
                  <a:lnTo>
                    <a:pt x="936" y="1070"/>
                  </a:lnTo>
                  <a:lnTo>
                    <a:pt x="936" y="1071"/>
                  </a:lnTo>
                  <a:lnTo>
                    <a:pt x="936" y="1073"/>
                  </a:lnTo>
                  <a:lnTo>
                    <a:pt x="936" y="1074"/>
                  </a:lnTo>
                  <a:lnTo>
                    <a:pt x="938" y="1074"/>
                  </a:lnTo>
                  <a:lnTo>
                    <a:pt x="938" y="1076"/>
                  </a:lnTo>
                  <a:lnTo>
                    <a:pt x="938" y="1077"/>
                  </a:lnTo>
                  <a:lnTo>
                    <a:pt x="938" y="1079"/>
                  </a:lnTo>
                  <a:lnTo>
                    <a:pt x="938" y="1080"/>
                  </a:lnTo>
                  <a:lnTo>
                    <a:pt x="938" y="1082"/>
                  </a:lnTo>
                  <a:lnTo>
                    <a:pt x="936" y="1083"/>
                  </a:lnTo>
                  <a:lnTo>
                    <a:pt x="938" y="1085"/>
                  </a:lnTo>
                  <a:lnTo>
                    <a:pt x="938" y="1086"/>
                  </a:lnTo>
                  <a:lnTo>
                    <a:pt x="938" y="1088"/>
                  </a:lnTo>
                  <a:lnTo>
                    <a:pt x="938" y="1089"/>
                  </a:lnTo>
                  <a:lnTo>
                    <a:pt x="936" y="1089"/>
                  </a:lnTo>
                  <a:lnTo>
                    <a:pt x="936" y="1091"/>
                  </a:lnTo>
                  <a:lnTo>
                    <a:pt x="935" y="1092"/>
                  </a:lnTo>
                  <a:lnTo>
                    <a:pt x="935" y="1093"/>
                  </a:lnTo>
                  <a:lnTo>
                    <a:pt x="933" y="1095"/>
                  </a:lnTo>
                  <a:lnTo>
                    <a:pt x="933" y="1096"/>
                  </a:lnTo>
                  <a:lnTo>
                    <a:pt x="933" y="1098"/>
                  </a:lnTo>
                  <a:lnTo>
                    <a:pt x="933" y="1099"/>
                  </a:lnTo>
                  <a:lnTo>
                    <a:pt x="932" y="1099"/>
                  </a:lnTo>
                  <a:lnTo>
                    <a:pt x="931" y="1099"/>
                  </a:lnTo>
                  <a:lnTo>
                    <a:pt x="929" y="1099"/>
                  </a:lnTo>
                  <a:lnTo>
                    <a:pt x="929" y="1101"/>
                  </a:lnTo>
                  <a:lnTo>
                    <a:pt x="929" y="1102"/>
                  </a:lnTo>
                  <a:lnTo>
                    <a:pt x="928" y="1102"/>
                  </a:lnTo>
                  <a:lnTo>
                    <a:pt x="928" y="1104"/>
                  </a:lnTo>
                  <a:lnTo>
                    <a:pt x="928" y="1105"/>
                  </a:lnTo>
                  <a:lnTo>
                    <a:pt x="929" y="1107"/>
                  </a:lnTo>
                  <a:lnTo>
                    <a:pt x="929" y="1108"/>
                  </a:lnTo>
                  <a:lnTo>
                    <a:pt x="931" y="1108"/>
                  </a:lnTo>
                  <a:lnTo>
                    <a:pt x="932" y="1108"/>
                  </a:lnTo>
                  <a:lnTo>
                    <a:pt x="932" y="1110"/>
                  </a:lnTo>
                  <a:lnTo>
                    <a:pt x="932" y="1111"/>
                  </a:lnTo>
                  <a:lnTo>
                    <a:pt x="931" y="1111"/>
                  </a:lnTo>
                  <a:lnTo>
                    <a:pt x="931" y="1113"/>
                  </a:lnTo>
                  <a:lnTo>
                    <a:pt x="929" y="1113"/>
                  </a:lnTo>
                  <a:lnTo>
                    <a:pt x="929" y="1114"/>
                  </a:lnTo>
                  <a:lnTo>
                    <a:pt x="928" y="1114"/>
                  </a:lnTo>
                  <a:lnTo>
                    <a:pt x="926" y="1114"/>
                  </a:lnTo>
                  <a:lnTo>
                    <a:pt x="926" y="1116"/>
                  </a:lnTo>
                  <a:lnTo>
                    <a:pt x="925" y="1116"/>
                  </a:lnTo>
                  <a:lnTo>
                    <a:pt x="923" y="1116"/>
                  </a:lnTo>
                  <a:lnTo>
                    <a:pt x="922" y="1116"/>
                  </a:lnTo>
                  <a:lnTo>
                    <a:pt x="920" y="1116"/>
                  </a:lnTo>
                  <a:lnTo>
                    <a:pt x="919" y="1116"/>
                  </a:lnTo>
                  <a:lnTo>
                    <a:pt x="917" y="1116"/>
                  </a:lnTo>
                  <a:lnTo>
                    <a:pt x="916" y="1116"/>
                  </a:lnTo>
                  <a:lnTo>
                    <a:pt x="916" y="1117"/>
                  </a:lnTo>
                  <a:lnTo>
                    <a:pt x="914" y="1117"/>
                  </a:lnTo>
                  <a:lnTo>
                    <a:pt x="913" y="1117"/>
                  </a:lnTo>
                  <a:lnTo>
                    <a:pt x="911" y="1118"/>
                  </a:lnTo>
                  <a:lnTo>
                    <a:pt x="910" y="1118"/>
                  </a:lnTo>
                  <a:lnTo>
                    <a:pt x="909" y="1120"/>
                  </a:lnTo>
                  <a:lnTo>
                    <a:pt x="907" y="1120"/>
                  </a:lnTo>
                  <a:lnTo>
                    <a:pt x="907" y="1121"/>
                  </a:lnTo>
                  <a:lnTo>
                    <a:pt x="906" y="1121"/>
                  </a:lnTo>
                  <a:lnTo>
                    <a:pt x="904" y="1123"/>
                  </a:lnTo>
                  <a:lnTo>
                    <a:pt x="904" y="1121"/>
                  </a:lnTo>
                  <a:lnTo>
                    <a:pt x="903" y="1121"/>
                  </a:lnTo>
                  <a:lnTo>
                    <a:pt x="901" y="1121"/>
                  </a:lnTo>
                  <a:lnTo>
                    <a:pt x="900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7" y="1123"/>
                  </a:lnTo>
                  <a:lnTo>
                    <a:pt x="895" y="1123"/>
                  </a:lnTo>
                  <a:lnTo>
                    <a:pt x="894" y="1123"/>
                  </a:lnTo>
                  <a:lnTo>
                    <a:pt x="892" y="1123"/>
                  </a:lnTo>
                  <a:lnTo>
                    <a:pt x="891" y="1123"/>
                  </a:lnTo>
                  <a:lnTo>
                    <a:pt x="889" y="1123"/>
                  </a:lnTo>
                  <a:lnTo>
                    <a:pt x="888" y="1123"/>
                  </a:lnTo>
                  <a:lnTo>
                    <a:pt x="886" y="1123"/>
                  </a:lnTo>
                  <a:lnTo>
                    <a:pt x="885" y="1123"/>
                  </a:lnTo>
                  <a:lnTo>
                    <a:pt x="884" y="1123"/>
                  </a:lnTo>
                  <a:lnTo>
                    <a:pt x="882" y="1123"/>
                  </a:lnTo>
                  <a:lnTo>
                    <a:pt x="881" y="1123"/>
                  </a:lnTo>
                  <a:lnTo>
                    <a:pt x="879" y="1123"/>
                  </a:lnTo>
                  <a:lnTo>
                    <a:pt x="879" y="1124"/>
                  </a:lnTo>
                  <a:lnTo>
                    <a:pt x="878" y="1124"/>
                  </a:lnTo>
                  <a:lnTo>
                    <a:pt x="876" y="1124"/>
                  </a:lnTo>
                  <a:lnTo>
                    <a:pt x="876" y="1126"/>
                  </a:lnTo>
                  <a:lnTo>
                    <a:pt x="875" y="1126"/>
                  </a:lnTo>
                  <a:lnTo>
                    <a:pt x="873" y="1124"/>
                  </a:lnTo>
                  <a:lnTo>
                    <a:pt x="872" y="1124"/>
                  </a:lnTo>
                  <a:lnTo>
                    <a:pt x="870" y="1123"/>
                  </a:lnTo>
                  <a:lnTo>
                    <a:pt x="869" y="1123"/>
                  </a:lnTo>
                  <a:lnTo>
                    <a:pt x="867" y="1123"/>
                  </a:lnTo>
                  <a:lnTo>
                    <a:pt x="867" y="1124"/>
                  </a:lnTo>
                  <a:lnTo>
                    <a:pt x="867" y="1126"/>
                  </a:lnTo>
                  <a:lnTo>
                    <a:pt x="867" y="1127"/>
                  </a:lnTo>
                  <a:lnTo>
                    <a:pt x="869" y="1127"/>
                  </a:lnTo>
                  <a:lnTo>
                    <a:pt x="870" y="1127"/>
                  </a:lnTo>
                  <a:lnTo>
                    <a:pt x="870" y="1129"/>
                  </a:lnTo>
                  <a:lnTo>
                    <a:pt x="870" y="1130"/>
                  </a:lnTo>
                  <a:lnTo>
                    <a:pt x="869" y="1132"/>
                  </a:lnTo>
                  <a:lnTo>
                    <a:pt x="869" y="1133"/>
                  </a:lnTo>
                  <a:lnTo>
                    <a:pt x="869" y="1135"/>
                  </a:lnTo>
                  <a:lnTo>
                    <a:pt x="867" y="1135"/>
                  </a:lnTo>
                  <a:lnTo>
                    <a:pt x="867" y="1136"/>
                  </a:lnTo>
                  <a:lnTo>
                    <a:pt x="867" y="1138"/>
                  </a:lnTo>
                  <a:lnTo>
                    <a:pt x="867" y="1139"/>
                  </a:lnTo>
                  <a:lnTo>
                    <a:pt x="866" y="1140"/>
                  </a:lnTo>
                  <a:lnTo>
                    <a:pt x="866" y="1142"/>
                  </a:lnTo>
                  <a:lnTo>
                    <a:pt x="866" y="1143"/>
                  </a:lnTo>
                  <a:lnTo>
                    <a:pt x="866" y="1145"/>
                  </a:lnTo>
                  <a:lnTo>
                    <a:pt x="866" y="1146"/>
                  </a:lnTo>
                  <a:lnTo>
                    <a:pt x="866" y="1148"/>
                  </a:lnTo>
                  <a:lnTo>
                    <a:pt x="867" y="1148"/>
                  </a:lnTo>
                  <a:lnTo>
                    <a:pt x="867" y="1149"/>
                  </a:lnTo>
                  <a:lnTo>
                    <a:pt x="867" y="1151"/>
                  </a:lnTo>
                  <a:lnTo>
                    <a:pt x="867" y="1152"/>
                  </a:lnTo>
                  <a:lnTo>
                    <a:pt x="867" y="1154"/>
                  </a:lnTo>
                  <a:lnTo>
                    <a:pt x="867" y="1155"/>
                  </a:lnTo>
                  <a:lnTo>
                    <a:pt x="867" y="1157"/>
                  </a:lnTo>
                  <a:lnTo>
                    <a:pt x="866" y="1157"/>
                  </a:lnTo>
                  <a:lnTo>
                    <a:pt x="866" y="1158"/>
                  </a:lnTo>
                  <a:lnTo>
                    <a:pt x="864" y="1158"/>
                  </a:lnTo>
                  <a:lnTo>
                    <a:pt x="864" y="1160"/>
                  </a:lnTo>
                  <a:lnTo>
                    <a:pt x="863" y="1160"/>
                  </a:lnTo>
                  <a:lnTo>
                    <a:pt x="863" y="1161"/>
                  </a:lnTo>
                  <a:lnTo>
                    <a:pt x="862" y="1161"/>
                  </a:lnTo>
                  <a:lnTo>
                    <a:pt x="862" y="1162"/>
                  </a:lnTo>
                  <a:lnTo>
                    <a:pt x="860" y="1162"/>
                  </a:lnTo>
                  <a:lnTo>
                    <a:pt x="860" y="1164"/>
                  </a:lnTo>
                  <a:lnTo>
                    <a:pt x="859" y="1165"/>
                  </a:lnTo>
                  <a:lnTo>
                    <a:pt x="857" y="1167"/>
                  </a:lnTo>
                  <a:lnTo>
                    <a:pt x="856" y="1167"/>
                  </a:lnTo>
                  <a:lnTo>
                    <a:pt x="856" y="1168"/>
                  </a:lnTo>
                  <a:lnTo>
                    <a:pt x="854" y="1168"/>
                  </a:lnTo>
                  <a:lnTo>
                    <a:pt x="854" y="1170"/>
                  </a:lnTo>
                  <a:lnTo>
                    <a:pt x="853" y="1170"/>
                  </a:lnTo>
                  <a:lnTo>
                    <a:pt x="853" y="1171"/>
                  </a:lnTo>
                  <a:lnTo>
                    <a:pt x="854" y="1171"/>
                  </a:lnTo>
                  <a:lnTo>
                    <a:pt x="854" y="1173"/>
                  </a:lnTo>
                  <a:lnTo>
                    <a:pt x="854" y="1174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1" y="1176"/>
                  </a:lnTo>
                  <a:lnTo>
                    <a:pt x="851" y="1177"/>
                  </a:lnTo>
                  <a:lnTo>
                    <a:pt x="851" y="1179"/>
                  </a:lnTo>
                  <a:lnTo>
                    <a:pt x="851" y="1180"/>
                  </a:lnTo>
                  <a:lnTo>
                    <a:pt x="851" y="1182"/>
                  </a:lnTo>
                  <a:lnTo>
                    <a:pt x="851" y="1183"/>
                  </a:lnTo>
                  <a:lnTo>
                    <a:pt x="853" y="1183"/>
                  </a:lnTo>
                  <a:lnTo>
                    <a:pt x="853" y="1185"/>
                  </a:lnTo>
                  <a:lnTo>
                    <a:pt x="853" y="1186"/>
                  </a:lnTo>
                  <a:lnTo>
                    <a:pt x="853" y="1187"/>
                  </a:lnTo>
                  <a:lnTo>
                    <a:pt x="854" y="1187"/>
                  </a:lnTo>
                  <a:lnTo>
                    <a:pt x="854" y="1189"/>
                  </a:lnTo>
                  <a:lnTo>
                    <a:pt x="854" y="1190"/>
                  </a:lnTo>
                  <a:lnTo>
                    <a:pt x="854" y="1192"/>
                  </a:lnTo>
                  <a:lnTo>
                    <a:pt x="854" y="1193"/>
                  </a:lnTo>
                  <a:lnTo>
                    <a:pt x="856" y="1193"/>
                  </a:lnTo>
                  <a:lnTo>
                    <a:pt x="856" y="1195"/>
                  </a:lnTo>
                  <a:lnTo>
                    <a:pt x="857" y="1195"/>
                  </a:lnTo>
                  <a:lnTo>
                    <a:pt x="857" y="1196"/>
                  </a:lnTo>
                  <a:lnTo>
                    <a:pt x="857" y="1198"/>
                  </a:lnTo>
                  <a:lnTo>
                    <a:pt x="857" y="1199"/>
                  </a:lnTo>
                  <a:lnTo>
                    <a:pt x="859" y="1199"/>
                  </a:lnTo>
                  <a:lnTo>
                    <a:pt x="859" y="1201"/>
                  </a:lnTo>
                  <a:lnTo>
                    <a:pt x="859" y="1202"/>
                  </a:lnTo>
                  <a:lnTo>
                    <a:pt x="859" y="1204"/>
                  </a:lnTo>
                  <a:lnTo>
                    <a:pt x="860" y="1204"/>
                  </a:lnTo>
                  <a:lnTo>
                    <a:pt x="860" y="1205"/>
                  </a:lnTo>
                  <a:lnTo>
                    <a:pt x="862" y="1205"/>
                  </a:lnTo>
                  <a:lnTo>
                    <a:pt x="862" y="1207"/>
                  </a:lnTo>
                  <a:lnTo>
                    <a:pt x="863" y="1207"/>
                  </a:lnTo>
                  <a:lnTo>
                    <a:pt x="863" y="1208"/>
                  </a:lnTo>
                  <a:lnTo>
                    <a:pt x="864" y="1208"/>
                  </a:lnTo>
                  <a:lnTo>
                    <a:pt x="864" y="1209"/>
                  </a:lnTo>
                  <a:lnTo>
                    <a:pt x="864" y="1211"/>
                  </a:lnTo>
                  <a:lnTo>
                    <a:pt x="866" y="1211"/>
                  </a:lnTo>
                  <a:lnTo>
                    <a:pt x="866" y="1212"/>
                  </a:lnTo>
                  <a:lnTo>
                    <a:pt x="867" y="1212"/>
                  </a:lnTo>
                  <a:lnTo>
                    <a:pt x="867" y="1214"/>
                  </a:lnTo>
                  <a:lnTo>
                    <a:pt x="869" y="1215"/>
                  </a:lnTo>
                  <a:lnTo>
                    <a:pt x="869" y="1217"/>
                  </a:lnTo>
                  <a:lnTo>
                    <a:pt x="869" y="1218"/>
                  </a:lnTo>
                  <a:lnTo>
                    <a:pt x="867" y="1218"/>
                  </a:lnTo>
                  <a:lnTo>
                    <a:pt x="867" y="1220"/>
                  </a:lnTo>
                  <a:lnTo>
                    <a:pt x="867" y="1221"/>
                  </a:lnTo>
                  <a:lnTo>
                    <a:pt x="866" y="1223"/>
                  </a:lnTo>
                  <a:lnTo>
                    <a:pt x="866" y="1224"/>
                  </a:lnTo>
                  <a:lnTo>
                    <a:pt x="866" y="1226"/>
                  </a:lnTo>
                  <a:lnTo>
                    <a:pt x="866" y="1227"/>
                  </a:lnTo>
                  <a:lnTo>
                    <a:pt x="864" y="1227"/>
                  </a:lnTo>
                  <a:lnTo>
                    <a:pt x="863" y="1227"/>
                  </a:lnTo>
                  <a:lnTo>
                    <a:pt x="863" y="1229"/>
                  </a:lnTo>
                  <a:lnTo>
                    <a:pt x="862" y="1229"/>
                  </a:lnTo>
                  <a:lnTo>
                    <a:pt x="862" y="1230"/>
                  </a:lnTo>
                  <a:lnTo>
                    <a:pt x="860" y="1230"/>
                  </a:lnTo>
                  <a:lnTo>
                    <a:pt x="859" y="1231"/>
                  </a:lnTo>
                  <a:lnTo>
                    <a:pt x="857" y="1231"/>
                  </a:lnTo>
                  <a:lnTo>
                    <a:pt x="857" y="1233"/>
                  </a:lnTo>
                  <a:lnTo>
                    <a:pt x="856" y="1234"/>
                  </a:lnTo>
                  <a:lnTo>
                    <a:pt x="854" y="1234"/>
                  </a:lnTo>
                  <a:lnTo>
                    <a:pt x="854" y="1236"/>
                  </a:lnTo>
                  <a:lnTo>
                    <a:pt x="853" y="1236"/>
                  </a:lnTo>
                  <a:lnTo>
                    <a:pt x="853" y="1237"/>
                  </a:lnTo>
                  <a:lnTo>
                    <a:pt x="853" y="1239"/>
                  </a:lnTo>
                  <a:lnTo>
                    <a:pt x="853" y="1240"/>
                  </a:lnTo>
                  <a:lnTo>
                    <a:pt x="851" y="1242"/>
                  </a:lnTo>
                  <a:lnTo>
                    <a:pt x="851" y="1243"/>
                  </a:lnTo>
                  <a:lnTo>
                    <a:pt x="850" y="1245"/>
                  </a:lnTo>
                  <a:lnTo>
                    <a:pt x="850" y="1246"/>
                  </a:lnTo>
                  <a:lnTo>
                    <a:pt x="848" y="1248"/>
                  </a:lnTo>
                  <a:lnTo>
                    <a:pt x="848" y="1249"/>
                  </a:lnTo>
                  <a:lnTo>
                    <a:pt x="847" y="1249"/>
                  </a:lnTo>
                  <a:lnTo>
                    <a:pt x="847" y="1251"/>
                  </a:lnTo>
                  <a:lnTo>
                    <a:pt x="845" y="1251"/>
                  </a:lnTo>
                  <a:lnTo>
                    <a:pt x="845" y="1252"/>
                  </a:lnTo>
                  <a:lnTo>
                    <a:pt x="844" y="1252"/>
                  </a:lnTo>
                  <a:lnTo>
                    <a:pt x="844" y="1254"/>
                  </a:lnTo>
                  <a:lnTo>
                    <a:pt x="842" y="1254"/>
                  </a:lnTo>
                  <a:lnTo>
                    <a:pt x="842" y="1255"/>
                  </a:lnTo>
                  <a:lnTo>
                    <a:pt x="841" y="1255"/>
                  </a:lnTo>
                  <a:lnTo>
                    <a:pt x="841" y="1256"/>
                  </a:lnTo>
                  <a:lnTo>
                    <a:pt x="840" y="1256"/>
                  </a:lnTo>
                  <a:lnTo>
                    <a:pt x="838" y="1256"/>
                  </a:lnTo>
                  <a:lnTo>
                    <a:pt x="835" y="1259"/>
                  </a:lnTo>
                  <a:lnTo>
                    <a:pt x="834" y="1259"/>
                  </a:lnTo>
                  <a:lnTo>
                    <a:pt x="834" y="1261"/>
                  </a:lnTo>
                  <a:lnTo>
                    <a:pt x="832" y="1261"/>
                  </a:lnTo>
                  <a:lnTo>
                    <a:pt x="831" y="1261"/>
                  </a:lnTo>
                  <a:lnTo>
                    <a:pt x="829" y="1262"/>
                  </a:lnTo>
                  <a:lnTo>
                    <a:pt x="829" y="1264"/>
                  </a:lnTo>
                  <a:lnTo>
                    <a:pt x="828" y="1265"/>
                  </a:lnTo>
                  <a:lnTo>
                    <a:pt x="826" y="1265"/>
                  </a:lnTo>
                  <a:lnTo>
                    <a:pt x="826" y="1267"/>
                  </a:lnTo>
                  <a:lnTo>
                    <a:pt x="825" y="1267"/>
                  </a:lnTo>
                  <a:lnTo>
                    <a:pt x="823" y="1267"/>
                  </a:lnTo>
                  <a:lnTo>
                    <a:pt x="823" y="1268"/>
                  </a:lnTo>
                  <a:lnTo>
                    <a:pt x="822" y="1268"/>
                  </a:lnTo>
                  <a:lnTo>
                    <a:pt x="822" y="1270"/>
                  </a:lnTo>
                  <a:lnTo>
                    <a:pt x="820" y="1270"/>
                  </a:lnTo>
                  <a:lnTo>
                    <a:pt x="820" y="1271"/>
                  </a:lnTo>
                  <a:lnTo>
                    <a:pt x="819" y="1271"/>
                  </a:lnTo>
                  <a:lnTo>
                    <a:pt x="819" y="1273"/>
                  </a:lnTo>
                  <a:lnTo>
                    <a:pt x="819" y="1274"/>
                  </a:lnTo>
                  <a:lnTo>
                    <a:pt x="817" y="1276"/>
                  </a:lnTo>
                  <a:lnTo>
                    <a:pt x="817" y="1277"/>
                  </a:lnTo>
                  <a:lnTo>
                    <a:pt x="816" y="1277"/>
                  </a:lnTo>
                  <a:lnTo>
                    <a:pt x="815" y="1277"/>
                  </a:lnTo>
                  <a:lnTo>
                    <a:pt x="815" y="1278"/>
                  </a:lnTo>
                  <a:lnTo>
                    <a:pt x="813" y="1278"/>
                  </a:lnTo>
                  <a:lnTo>
                    <a:pt x="812" y="1280"/>
                  </a:lnTo>
                  <a:lnTo>
                    <a:pt x="810" y="1280"/>
                  </a:lnTo>
                  <a:lnTo>
                    <a:pt x="807" y="1281"/>
                  </a:lnTo>
                  <a:lnTo>
                    <a:pt x="807" y="1283"/>
                  </a:lnTo>
                  <a:lnTo>
                    <a:pt x="806" y="1283"/>
                  </a:lnTo>
                  <a:lnTo>
                    <a:pt x="806" y="1284"/>
                  </a:lnTo>
                  <a:lnTo>
                    <a:pt x="804" y="1284"/>
                  </a:lnTo>
                  <a:lnTo>
                    <a:pt x="803" y="1284"/>
                  </a:lnTo>
                  <a:lnTo>
                    <a:pt x="803" y="1286"/>
                  </a:lnTo>
                  <a:lnTo>
                    <a:pt x="801" y="1286"/>
                  </a:lnTo>
                  <a:lnTo>
                    <a:pt x="801" y="1287"/>
                  </a:lnTo>
                  <a:lnTo>
                    <a:pt x="800" y="1287"/>
                  </a:lnTo>
                  <a:lnTo>
                    <a:pt x="798" y="1287"/>
                  </a:lnTo>
                  <a:lnTo>
                    <a:pt x="798" y="1289"/>
                  </a:lnTo>
                  <a:lnTo>
                    <a:pt x="797" y="1289"/>
                  </a:lnTo>
                  <a:lnTo>
                    <a:pt x="797" y="1290"/>
                  </a:lnTo>
                  <a:lnTo>
                    <a:pt x="795" y="1290"/>
                  </a:lnTo>
                  <a:lnTo>
                    <a:pt x="795" y="1292"/>
                  </a:lnTo>
                  <a:lnTo>
                    <a:pt x="797" y="1293"/>
                  </a:lnTo>
                  <a:lnTo>
                    <a:pt x="797" y="1295"/>
                  </a:lnTo>
                  <a:lnTo>
                    <a:pt x="797" y="1296"/>
                  </a:lnTo>
                  <a:lnTo>
                    <a:pt x="798" y="1298"/>
                  </a:lnTo>
                  <a:lnTo>
                    <a:pt x="798" y="1299"/>
                  </a:lnTo>
                  <a:lnTo>
                    <a:pt x="798" y="1301"/>
                  </a:lnTo>
                  <a:lnTo>
                    <a:pt x="798" y="1302"/>
                  </a:lnTo>
                  <a:lnTo>
                    <a:pt x="798" y="1303"/>
                  </a:lnTo>
                  <a:lnTo>
                    <a:pt x="798" y="1305"/>
                  </a:lnTo>
                  <a:lnTo>
                    <a:pt x="797" y="1305"/>
                  </a:lnTo>
                  <a:lnTo>
                    <a:pt x="797" y="1306"/>
                  </a:lnTo>
                  <a:lnTo>
                    <a:pt x="795" y="1306"/>
                  </a:lnTo>
                  <a:lnTo>
                    <a:pt x="795" y="1308"/>
                  </a:lnTo>
                  <a:lnTo>
                    <a:pt x="794" y="1309"/>
                  </a:lnTo>
                  <a:lnTo>
                    <a:pt x="793" y="1309"/>
                  </a:lnTo>
                  <a:lnTo>
                    <a:pt x="791" y="1309"/>
                  </a:lnTo>
                  <a:lnTo>
                    <a:pt x="790" y="1309"/>
                  </a:lnTo>
                  <a:lnTo>
                    <a:pt x="788" y="1309"/>
                  </a:lnTo>
                  <a:lnTo>
                    <a:pt x="787" y="1309"/>
                  </a:lnTo>
                  <a:lnTo>
                    <a:pt x="785" y="1311"/>
                  </a:lnTo>
                  <a:lnTo>
                    <a:pt x="784" y="1311"/>
                  </a:lnTo>
                  <a:lnTo>
                    <a:pt x="784" y="1312"/>
                  </a:lnTo>
                  <a:lnTo>
                    <a:pt x="782" y="1312"/>
                  </a:lnTo>
                  <a:lnTo>
                    <a:pt x="781" y="1312"/>
                  </a:lnTo>
                  <a:lnTo>
                    <a:pt x="779" y="1312"/>
                  </a:lnTo>
                  <a:lnTo>
                    <a:pt x="778" y="1312"/>
                  </a:lnTo>
                  <a:lnTo>
                    <a:pt x="776" y="1312"/>
                  </a:lnTo>
                  <a:lnTo>
                    <a:pt x="775" y="1312"/>
                  </a:lnTo>
                  <a:lnTo>
                    <a:pt x="773" y="1312"/>
                  </a:lnTo>
                  <a:lnTo>
                    <a:pt x="772" y="1312"/>
                  </a:lnTo>
                  <a:lnTo>
                    <a:pt x="771" y="1312"/>
                  </a:lnTo>
                  <a:lnTo>
                    <a:pt x="769" y="1312"/>
                  </a:lnTo>
                  <a:lnTo>
                    <a:pt x="768" y="1312"/>
                  </a:lnTo>
                  <a:lnTo>
                    <a:pt x="766" y="1312"/>
                  </a:lnTo>
                  <a:lnTo>
                    <a:pt x="766" y="1311"/>
                  </a:lnTo>
                  <a:lnTo>
                    <a:pt x="765" y="1311"/>
                  </a:lnTo>
                  <a:lnTo>
                    <a:pt x="763" y="1311"/>
                  </a:lnTo>
                  <a:lnTo>
                    <a:pt x="762" y="1311"/>
                  </a:lnTo>
                  <a:lnTo>
                    <a:pt x="762" y="1309"/>
                  </a:lnTo>
                  <a:lnTo>
                    <a:pt x="760" y="1309"/>
                  </a:lnTo>
                  <a:lnTo>
                    <a:pt x="759" y="1309"/>
                  </a:lnTo>
                  <a:lnTo>
                    <a:pt x="757" y="1309"/>
                  </a:lnTo>
                  <a:lnTo>
                    <a:pt x="756" y="1309"/>
                  </a:lnTo>
                  <a:lnTo>
                    <a:pt x="756" y="1308"/>
                  </a:lnTo>
                  <a:lnTo>
                    <a:pt x="754" y="1308"/>
                  </a:lnTo>
                  <a:lnTo>
                    <a:pt x="754" y="1309"/>
                  </a:lnTo>
                  <a:lnTo>
                    <a:pt x="753" y="1309"/>
                  </a:lnTo>
                  <a:lnTo>
                    <a:pt x="751" y="1309"/>
                  </a:lnTo>
                  <a:lnTo>
                    <a:pt x="750" y="1309"/>
                  </a:lnTo>
                  <a:lnTo>
                    <a:pt x="748" y="1309"/>
                  </a:lnTo>
                  <a:lnTo>
                    <a:pt x="747" y="1309"/>
                  </a:lnTo>
                  <a:lnTo>
                    <a:pt x="746" y="1309"/>
                  </a:lnTo>
                  <a:lnTo>
                    <a:pt x="744" y="1309"/>
                  </a:lnTo>
                  <a:lnTo>
                    <a:pt x="744" y="1308"/>
                  </a:lnTo>
                  <a:lnTo>
                    <a:pt x="743" y="1308"/>
                  </a:lnTo>
                  <a:lnTo>
                    <a:pt x="741" y="1308"/>
                  </a:lnTo>
                  <a:lnTo>
                    <a:pt x="740" y="1308"/>
                  </a:lnTo>
                  <a:lnTo>
                    <a:pt x="738" y="1308"/>
                  </a:lnTo>
                  <a:lnTo>
                    <a:pt x="737" y="1308"/>
                  </a:lnTo>
                  <a:lnTo>
                    <a:pt x="735" y="1308"/>
                  </a:lnTo>
                  <a:lnTo>
                    <a:pt x="735" y="1306"/>
                  </a:lnTo>
                  <a:lnTo>
                    <a:pt x="734" y="1306"/>
                  </a:lnTo>
                  <a:lnTo>
                    <a:pt x="734" y="1305"/>
                  </a:lnTo>
                  <a:lnTo>
                    <a:pt x="732" y="1305"/>
                  </a:lnTo>
                  <a:lnTo>
                    <a:pt x="731" y="1303"/>
                  </a:lnTo>
                  <a:lnTo>
                    <a:pt x="729" y="1303"/>
                  </a:lnTo>
                  <a:lnTo>
                    <a:pt x="728" y="1303"/>
                  </a:lnTo>
                  <a:lnTo>
                    <a:pt x="726" y="1303"/>
                  </a:lnTo>
                  <a:lnTo>
                    <a:pt x="726" y="1305"/>
                  </a:lnTo>
                  <a:lnTo>
                    <a:pt x="725" y="1305"/>
                  </a:lnTo>
                  <a:lnTo>
                    <a:pt x="724" y="1305"/>
                  </a:lnTo>
                  <a:lnTo>
                    <a:pt x="722" y="1305"/>
                  </a:lnTo>
                  <a:lnTo>
                    <a:pt x="722" y="1306"/>
                  </a:lnTo>
                  <a:lnTo>
                    <a:pt x="721" y="1308"/>
                  </a:lnTo>
                  <a:lnTo>
                    <a:pt x="719" y="1308"/>
                  </a:lnTo>
                  <a:lnTo>
                    <a:pt x="718" y="1308"/>
                  </a:lnTo>
                  <a:lnTo>
                    <a:pt x="716" y="1308"/>
                  </a:lnTo>
                  <a:lnTo>
                    <a:pt x="716" y="1306"/>
                  </a:lnTo>
                  <a:lnTo>
                    <a:pt x="715" y="1306"/>
                  </a:lnTo>
                  <a:lnTo>
                    <a:pt x="713" y="1306"/>
                  </a:lnTo>
                  <a:lnTo>
                    <a:pt x="712" y="1306"/>
                  </a:lnTo>
                  <a:lnTo>
                    <a:pt x="710" y="1306"/>
                  </a:lnTo>
                  <a:lnTo>
                    <a:pt x="707" y="1305"/>
                  </a:lnTo>
                  <a:lnTo>
                    <a:pt x="707" y="1306"/>
                  </a:lnTo>
                  <a:lnTo>
                    <a:pt x="706" y="1306"/>
                  </a:lnTo>
                  <a:lnTo>
                    <a:pt x="704" y="1306"/>
                  </a:lnTo>
                  <a:lnTo>
                    <a:pt x="703" y="1306"/>
                  </a:lnTo>
                  <a:lnTo>
                    <a:pt x="703" y="1308"/>
                  </a:lnTo>
                  <a:lnTo>
                    <a:pt x="702" y="1308"/>
                  </a:lnTo>
                  <a:lnTo>
                    <a:pt x="700" y="1308"/>
                  </a:lnTo>
                  <a:lnTo>
                    <a:pt x="699" y="1308"/>
                  </a:lnTo>
                  <a:lnTo>
                    <a:pt x="697" y="1308"/>
                  </a:lnTo>
                  <a:lnTo>
                    <a:pt x="696" y="1308"/>
                  </a:lnTo>
                  <a:lnTo>
                    <a:pt x="696" y="1309"/>
                  </a:lnTo>
                  <a:lnTo>
                    <a:pt x="694" y="1309"/>
                  </a:lnTo>
                  <a:lnTo>
                    <a:pt x="693" y="1309"/>
                  </a:lnTo>
                  <a:lnTo>
                    <a:pt x="691" y="1308"/>
                  </a:lnTo>
                  <a:lnTo>
                    <a:pt x="688" y="1308"/>
                  </a:lnTo>
                  <a:lnTo>
                    <a:pt x="687" y="1308"/>
                  </a:lnTo>
                  <a:lnTo>
                    <a:pt x="685" y="1308"/>
                  </a:lnTo>
                  <a:lnTo>
                    <a:pt x="685" y="1309"/>
                  </a:lnTo>
                  <a:lnTo>
                    <a:pt x="684" y="1309"/>
                  </a:lnTo>
                  <a:lnTo>
                    <a:pt x="682" y="1309"/>
                  </a:lnTo>
                  <a:lnTo>
                    <a:pt x="681" y="1309"/>
                  </a:lnTo>
                  <a:lnTo>
                    <a:pt x="679" y="1309"/>
                  </a:lnTo>
                  <a:lnTo>
                    <a:pt x="678" y="1309"/>
                  </a:lnTo>
                  <a:lnTo>
                    <a:pt x="678" y="1308"/>
                  </a:lnTo>
                  <a:lnTo>
                    <a:pt x="677" y="1308"/>
                  </a:lnTo>
                  <a:lnTo>
                    <a:pt x="675" y="1308"/>
                  </a:lnTo>
                  <a:lnTo>
                    <a:pt x="674" y="1306"/>
                  </a:lnTo>
                  <a:lnTo>
                    <a:pt x="672" y="1305"/>
                  </a:lnTo>
                  <a:lnTo>
                    <a:pt x="671" y="1305"/>
                  </a:lnTo>
                  <a:lnTo>
                    <a:pt x="669" y="1305"/>
                  </a:lnTo>
                  <a:lnTo>
                    <a:pt x="669" y="1303"/>
                  </a:lnTo>
                  <a:lnTo>
                    <a:pt x="668" y="1303"/>
                  </a:lnTo>
                  <a:lnTo>
                    <a:pt x="666" y="1303"/>
                  </a:lnTo>
                  <a:lnTo>
                    <a:pt x="665" y="1303"/>
                  </a:lnTo>
                  <a:lnTo>
                    <a:pt x="663" y="1303"/>
                  </a:lnTo>
                  <a:lnTo>
                    <a:pt x="660" y="1303"/>
                  </a:lnTo>
                  <a:lnTo>
                    <a:pt x="660" y="1302"/>
                  </a:lnTo>
                  <a:lnTo>
                    <a:pt x="659" y="1302"/>
                  </a:lnTo>
                  <a:lnTo>
                    <a:pt x="657" y="1302"/>
                  </a:lnTo>
                  <a:lnTo>
                    <a:pt x="656" y="1301"/>
                  </a:lnTo>
                  <a:lnTo>
                    <a:pt x="656" y="1302"/>
                  </a:lnTo>
                  <a:lnTo>
                    <a:pt x="655" y="1302"/>
                  </a:lnTo>
                  <a:lnTo>
                    <a:pt x="653" y="1302"/>
                  </a:lnTo>
                  <a:lnTo>
                    <a:pt x="652" y="1302"/>
                  </a:lnTo>
                  <a:lnTo>
                    <a:pt x="650" y="1302"/>
                  </a:lnTo>
                  <a:lnTo>
                    <a:pt x="649" y="1302"/>
                  </a:lnTo>
                  <a:lnTo>
                    <a:pt x="649" y="1303"/>
                  </a:lnTo>
                  <a:lnTo>
                    <a:pt x="647" y="1303"/>
                  </a:lnTo>
                  <a:lnTo>
                    <a:pt x="647" y="1305"/>
                  </a:lnTo>
                  <a:lnTo>
                    <a:pt x="646" y="1305"/>
                  </a:lnTo>
                  <a:lnTo>
                    <a:pt x="644" y="1305"/>
                  </a:lnTo>
                  <a:lnTo>
                    <a:pt x="644" y="1306"/>
                  </a:lnTo>
                  <a:lnTo>
                    <a:pt x="643" y="1306"/>
                  </a:lnTo>
                  <a:lnTo>
                    <a:pt x="643" y="1308"/>
                  </a:lnTo>
                  <a:lnTo>
                    <a:pt x="641" y="1308"/>
                  </a:lnTo>
                  <a:lnTo>
                    <a:pt x="641" y="1309"/>
                  </a:lnTo>
                  <a:lnTo>
                    <a:pt x="640" y="1311"/>
                  </a:lnTo>
                  <a:lnTo>
                    <a:pt x="638" y="1311"/>
                  </a:lnTo>
                  <a:lnTo>
                    <a:pt x="637" y="1311"/>
                  </a:lnTo>
                  <a:lnTo>
                    <a:pt x="635" y="1311"/>
                  </a:lnTo>
                  <a:lnTo>
                    <a:pt x="634" y="1311"/>
                  </a:lnTo>
                  <a:lnTo>
                    <a:pt x="634" y="1309"/>
                  </a:lnTo>
                  <a:lnTo>
                    <a:pt x="633" y="1309"/>
                  </a:lnTo>
                  <a:lnTo>
                    <a:pt x="633" y="1308"/>
                  </a:lnTo>
                  <a:lnTo>
                    <a:pt x="631" y="1308"/>
                  </a:lnTo>
                  <a:lnTo>
                    <a:pt x="630" y="1306"/>
                  </a:lnTo>
                  <a:lnTo>
                    <a:pt x="628" y="1306"/>
                  </a:lnTo>
                  <a:lnTo>
                    <a:pt x="628" y="1308"/>
                  </a:lnTo>
                  <a:lnTo>
                    <a:pt x="627" y="1308"/>
                  </a:lnTo>
                  <a:lnTo>
                    <a:pt x="625" y="1308"/>
                  </a:lnTo>
                  <a:lnTo>
                    <a:pt x="624" y="1308"/>
                  </a:lnTo>
                  <a:lnTo>
                    <a:pt x="624" y="1309"/>
                  </a:lnTo>
                  <a:lnTo>
                    <a:pt x="622" y="1309"/>
                  </a:lnTo>
                  <a:lnTo>
                    <a:pt x="621" y="1309"/>
                  </a:lnTo>
                  <a:lnTo>
                    <a:pt x="619" y="1311"/>
                  </a:lnTo>
                  <a:lnTo>
                    <a:pt x="618" y="1311"/>
                  </a:lnTo>
                  <a:lnTo>
                    <a:pt x="618" y="1309"/>
                  </a:lnTo>
                  <a:lnTo>
                    <a:pt x="616" y="1309"/>
                  </a:lnTo>
                  <a:lnTo>
                    <a:pt x="616" y="1308"/>
                  </a:lnTo>
                  <a:lnTo>
                    <a:pt x="615" y="1308"/>
                  </a:lnTo>
                  <a:lnTo>
                    <a:pt x="615" y="1306"/>
                  </a:lnTo>
                  <a:lnTo>
                    <a:pt x="613" y="1306"/>
                  </a:lnTo>
                  <a:lnTo>
                    <a:pt x="613" y="1305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10" y="1303"/>
                  </a:lnTo>
                  <a:lnTo>
                    <a:pt x="609" y="1303"/>
                  </a:lnTo>
                  <a:lnTo>
                    <a:pt x="609" y="1305"/>
                  </a:lnTo>
                  <a:lnTo>
                    <a:pt x="608" y="1305"/>
                  </a:lnTo>
                  <a:lnTo>
                    <a:pt x="606" y="1305"/>
                  </a:lnTo>
                  <a:lnTo>
                    <a:pt x="605" y="1306"/>
                  </a:lnTo>
                  <a:lnTo>
                    <a:pt x="603" y="1306"/>
                  </a:lnTo>
                  <a:lnTo>
                    <a:pt x="602" y="1306"/>
                  </a:lnTo>
                  <a:lnTo>
                    <a:pt x="602" y="1305"/>
                  </a:lnTo>
                  <a:lnTo>
                    <a:pt x="600" y="1305"/>
                  </a:lnTo>
                  <a:lnTo>
                    <a:pt x="599" y="1305"/>
                  </a:lnTo>
                  <a:lnTo>
                    <a:pt x="599" y="1303"/>
                  </a:lnTo>
                  <a:lnTo>
                    <a:pt x="597" y="1303"/>
                  </a:lnTo>
                  <a:lnTo>
                    <a:pt x="596" y="1303"/>
                  </a:lnTo>
                  <a:lnTo>
                    <a:pt x="594" y="1302"/>
                  </a:lnTo>
                  <a:lnTo>
                    <a:pt x="593" y="1302"/>
                  </a:lnTo>
                  <a:lnTo>
                    <a:pt x="591" y="1302"/>
                  </a:lnTo>
                  <a:lnTo>
                    <a:pt x="590" y="1302"/>
                  </a:lnTo>
                  <a:lnTo>
                    <a:pt x="588" y="1302"/>
                  </a:lnTo>
                  <a:lnTo>
                    <a:pt x="587" y="1302"/>
                  </a:lnTo>
                  <a:lnTo>
                    <a:pt x="586" y="1302"/>
                  </a:lnTo>
                  <a:lnTo>
                    <a:pt x="584" y="1301"/>
                  </a:lnTo>
                  <a:lnTo>
                    <a:pt x="583" y="1301"/>
                  </a:lnTo>
                  <a:lnTo>
                    <a:pt x="583" y="1302"/>
                  </a:lnTo>
                  <a:lnTo>
                    <a:pt x="581" y="1302"/>
                  </a:lnTo>
                  <a:lnTo>
                    <a:pt x="581" y="1303"/>
                  </a:lnTo>
                  <a:lnTo>
                    <a:pt x="580" y="1303"/>
                  </a:lnTo>
                  <a:lnTo>
                    <a:pt x="580" y="1305"/>
                  </a:lnTo>
                  <a:lnTo>
                    <a:pt x="578" y="1306"/>
                  </a:lnTo>
                  <a:lnTo>
                    <a:pt x="577" y="1308"/>
                  </a:lnTo>
                  <a:lnTo>
                    <a:pt x="577" y="1309"/>
                  </a:lnTo>
                  <a:lnTo>
                    <a:pt x="575" y="1309"/>
                  </a:lnTo>
                  <a:lnTo>
                    <a:pt x="575" y="1311"/>
                  </a:lnTo>
                  <a:lnTo>
                    <a:pt x="574" y="1311"/>
                  </a:lnTo>
                  <a:lnTo>
                    <a:pt x="572" y="1311"/>
                  </a:lnTo>
                  <a:lnTo>
                    <a:pt x="571" y="1311"/>
                  </a:lnTo>
                  <a:lnTo>
                    <a:pt x="569" y="1311"/>
                  </a:lnTo>
                  <a:lnTo>
                    <a:pt x="568" y="1311"/>
                  </a:lnTo>
                  <a:lnTo>
                    <a:pt x="568" y="1312"/>
                  </a:lnTo>
                  <a:lnTo>
                    <a:pt x="568" y="1314"/>
                  </a:lnTo>
                  <a:lnTo>
                    <a:pt x="568" y="1315"/>
                  </a:lnTo>
                  <a:lnTo>
                    <a:pt x="568" y="1317"/>
                  </a:lnTo>
                  <a:lnTo>
                    <a:pt x="568" y="1318"/>
                  </a:lnTo>
                  <a:lnTo>
                    <a:pt x="566" y="1320"/>
                  </a:lnTo>
                  <a:lnTo>
                    <a:pt x="565" y="1321"/>
                  </a:lnTo>
                  <a:lnTo>
                    <a:pt x="564" y="1321"/>
                  </a:lnTo>
                  <a:lnTo>
                    <a:pt x="562" y="1323"/>
                  </a:lnTo>
                  <a:lnTo>
                    <a:pt x="561" y="1323"/>
                  </a:lnTo>
                  <a:lnTo>
                    <a:pt x="559" y="1324"/>
                  </a:lnTo>
                  <a:lnTo>
                    <a:pt x="559" y="1325"/>
                  </a:lnTo>
                  <a:lnTo>
                    <a:pt x="558" y="1325"/>
                  </a:lnTo>
                  <a:lnTo>
                    <a:pt x="558" y="1327"/>
                  </a:lnTo>
                  <a:lnTo>
                    <a:pt x="556" y="1328"/>
                  </a:lnTo>
                  <a:lnTo>
                    <a:pt x="555" y="1328"/>
                  </a:lnTo>
                  <a:lnTo>
                    <a:pt x="553" y="1328"/>
                  </a:lnTo>
                  <a:lnTo>
                    <a:pt x="553" y="1327"/>
                  </a:lnTo>
                  <a:lnTo>
                    <a:pt x="552" y="1325"/>
                  </a:lnTo>
                  <a:lnTo>
                    <a:pt x="550" y="1325"/>
                  </a:lnTo>
                  <a:lnTo>
                    <a:pt x="549" y="1325"/>
                  </a:lnTo>
                  <a:lnTo>
                    <a:pt x="547" y="1325"/>
                  </a:lnTo>
                  <a:lnTo>
                    <a:pt x="547" y="1327"/>
                  </a:lnTo>
                  <a:lnTo>
                    <a:pt x="546" y="1327"/>
                  </a:lnTo>
                  <a:lnTo>
                    <a:pt x="544" y="1328"/>
                  </a:lnTo>
                  <a:lnTo>
                    <a:pt x="543" y="1328"/>
                  </a:lnTo>
                  <a:lnTo>
                    <a:pt x="543" y="1330"/>
                  </a:lnTo>
                  <a:lnTo>
                    <a:pt x="541" y="1330"/>
                  </a:lnTo>
                  <a:lnTo>
                    <a:pt x="540" y="1330"/>
                  </a:lnTo>
                  <a:lnTo>
                    <a:pt x="540" y="1331"/>
                  </a:lnTo>
                  <a:lnTo>
                    <a:pt x="539" y="1331"/>
                  </a:lnTo>
                  <a:lnTo>
                    <a:pt x="537" y="1331"/>
                  </a:lnTo>
                  <a:lnTo>
                    <a:pt x="537" y="1333"/>
                  </a:lnTo>
                  <a:lnTo>
                    <a:pt x="536" y="1331"/>
                  </a:lnTo>
                  <a:lnTo>
                    <a:pt x="534" y="1331"/>
                  </a:lnTo>
                  <a:lnTo>
                    <a:pt x="534" y="1333"/>
                  </a:lnTo>
                  <a:lnTo>
                    <a:pt x="533" y="1333"/>
                  </a:lnTo>
                  <a:lnTo>
                    <a:pt x="531" y="1333"/>
                  </a:lnTo>
                  <a:lnTo>
                    <a:pt x="530" y="1333"/>
                  </a:lnTo>
                  <a:lnTo>
                    <a:pt x="528" y="1333"/>
                  </a:lnTo>
                  <a:lnTo>
                    <a:pt x="528" y="1334"/>
                  </a:lnTo>
                  <a:lnTo>
                    <a:pt x="527" y="1334"/>
                  </a:lnTo>
                  <a:lnTo>
                    <a:pt x="525" y="1334"/>
                  </a:lnTo>
                  <a:lnTo>
                    <a:pt x="524" y="1334"/>
                  </a:lnTo>
                  <a:lnTo>
                    <a:pt x="524" y="1336"/>
                  </a:lnTo>
                  <a:lnTo>
                    <a:pt x="522" y="1336"/>
                  </a:lnTo>
                  <a:lnTo>
                    <a:pt x="522" y="1337"/>
                  </a:lnTo>
                  <a:lnTo>
                    <a:pt x="522" y="1336"/>
                  </a:lnTo>
                  <a:lnTo>
                    <a:pt x="521" y="1336"/>
                  </a:lnTo>
                  <a:lnTo>
                    <a:pt x="519" y="1336"/>
                  </a:lnTo>
                  <a:lnTo>
                    <a:pt x="519" y="1337"/>
                  </a:lnTo>
                  <a:lnTo>
                    <a:pt x="518" y="1339"/>
                  </a:lnTo>
                  <a:lnTo>
                    <a:pt x="517" y="1340"/>
                  </a:lnTo>
                  <a:lnTo>
                    <a:pt x="517" y="1339"/>
                  </a:lnTo>
                  <a:lnTo>
                    <a:pt x="517" y="1340"/>
                  </a:lnTo>
                  <a:lnTo>
                    <a:pt x="515" y="1340"/>
                  </a:lnTo>
                  <a:lnTo>
                    <a:pt x="514" y="1340"/>
                  </a:lnTo>
                  <a:lnTo>
                    <a:pt x="512" y="1340"/>
                  </a:lnTo>
                  <a:lnTo>
                    <a:pt x="511" y="1340"/>
                  </a:lnTo>
                  <a:lnTo>
                    <a:pt x="509" y="1340"/>
                  </a:lnTo>
                  <a:lnTo>
                    <a:pt x="509" y="1342"/>
                  </a:lnTo>
                  <a:lnTo>
                    <a:pt x="508" y="1342"/>
                  </a:lnTo>
                  <a:lnTo>
                    <a:pt x="508" y="1343"/>
                  </a:lnTo>
                  <a:lnTo>
                    <a:pt x="509" y="1343"/>
                  </a:lnTo>
                  <a:lnTo>
                    <a:pt x="509" y="1345"/>
                  </a:lnTo>
                  <a:lnTo>
                    <a:pt x="508" y="1345"/>
                  </a:lnTo>
                  <a:lnTo>
                    <a:pt x="508" y="1346"/>
                  </a:lnTo>
                  <a:lnTo>
                    <a:pt x="508" y="1347"/>
                  </a:lnTo>
                  <a:lnTo>
                    <a:pt x="506" y="1347"/>
                  </a:lnTo>
                  <a:lnTo>
                    <a:pt x="506" y="1349"/>
                  </a:lnTo>
                  <a:lnTo>
                    <a:pt x="505" y="1349"/>
                  </a:lnTo>
                  <a:lnTo>
                    <a:pt x="503" y="1349"/>
                  </a:lnTo>
                  <a:lnTo>
                    <a:pt x="503" y="1350"/>
                  </a:lnTo>
                  <a:lnTo>
                    <a:pt x="502" y="1350"/>
                  </a:lnTo>
                  <a:lnTo>
                    <a:pt x="502" y="1352"/>
                  </a:lnTo>
                  <a:lnTo>
                    <a:pt x="500" y="1352"/>
                  </a:lnTo>
                  <a:lnTo>
                    <a:pt x="499" y="1352"/>
                  </a:lnTo>
                  <a:lnTo>
                    <a:pt x="499" y="1353"/>
                  </a:lnTo>
                  <a:lnTo>
                    <a:pt x="499" y="1355"/>
                  </a:lnTo>
                  <a:lnTo>
                    <a:pt x="497" y="1355"/>
                  </a:lnTo>
                  <a:lnTo>
                    <a:pt x="496" y="1355"/>
                  </a:lnTo>
                  <a:lnTo>
                    <a:pt x="496" y="1356"/>
                  </a:lnTo>
                  <a:lnTo>
                    <a:pt x="495" y="1356"/>
                  </a:lnTo>
                  <a:lnTo>
                    <a:pt x="493" y="1356"/>
                  </a:lnTo>
                  <a:lnTo>
                    <a:pt x="492" y="1356"/>
                  </a:lnTo>
                  <a:lnTo>
                    <a:pt x="492" y="1355"/>
                  </a:lnTo>
                  <a:lnTo>
                    <a:pt x="490" y="1355"/>
                  </a:lnTo>
                  <a:lnTo>
                    <a:pt x="489" y="1355"/>
                  </a:lnTo>
                  <a:lnTo>
                    <a:pt x="487" y="1355"/>
                  </a:lnTo>
                  <a:lnTo>
                    <a:pt x="487" y="1356"/>
                  </a:lnTo>
                  <a:lnTo>
                    <a:pt x="486" y="1356"/>
                  </a:lnTo>
                  <a:lnTo>
                    <a:pt x="484" y="1356"/>
                  </a:lnTo>
                  <a:lnTo>
                    <a:pt x="484" y="1358"/>
                  </a:lnTo>
                  <a:lnTo>
                    <a:pt x="484" y="1359"/>
                  </a:lnTo>
                  <a:lnTo>
                    <a:pt x="483" y="1359"/>
                  </a:lnTo>
                  <a:lnTo>
                    <a:pt x="481" y="1361"/>
                  </a:lnTo>
                  <a:lnTo>
                    <a:pt x="480" y="1362"/>
                  </a:lnTo>
                  <a:lnTo>
                    <a:pt x="478" y="1364"/>
                  </a:lnTo>
                  <a:lnTo>
                    <a:pt x="478" y="1365"/>
                  </a:lnTo>
                  <a:lnTo>
                    <a:pt x="478" y="1367"/>
                  </a:lnTo>
                  <a:lnTo>
                    <a:pt x="478" y="1368"/>
                  </a:lnTo>
                  <a:lnTo>
                    <a:pt x="478" y="1370"/>
                  </a:lnTo>
                  <a:lnTo>
                    <a:pt x="477" y="1370"/>
                  </a:lnTo>
                  <a:lnTo>
                    <a:pt x="475" y="1370"/>
                  </a:lnTo>
                  <a:lnTo>
                    <a:pt x="474" y="1370"/>
                  </a:lnTo>
                  <a:lnTo>
                    <a:pt x="472" y="1370"/>
                  </a:lnTo>
                  <a:lnTo>
                    <a:pt x="471" y="1370"/>
                  </a:lnTo>
                  <a:lnTo>
                    <a:pt x="471" y="1371"/>
                  </a:lnTo>
                  <a:lnTo>
                    <a:pt x="470" y="1371"/>
                  </a:lnTo>
                  <a:lnTo>
                    <a:pt x="468" y="1370"/>
                  </a:lnTo>
                  <a:lnTo>
                    <a:pt x="467" y="1368"/>
                  </a:lnTo>
                  <a:lnTo>
                    <a:pt x="465" y="1368"/>
                  </a:lnTo>
                  <a:lnTo>
                    <a:pt x="465" y="1367"/>
                  </a:lnTo>
                  <a:lnTo>
                    <a:pt x="465" y="1365"/>
                  </a:lnTo>
                  <a:lnTo>
                    <a:pt x="465" y="1367"/>
                  </a:lnTo>
                  <a:lnTo>
                    <a:pt x="464" y="1365"/>
                  </a:lnTo>
                  <a:lnTo>
                    <a:pt x="462" y="1365"/>
                  </a:lnTo>
                  <a:lnTo>
                    <a:pt x="462" y="1367"/>
                  </a:lnTo>
                  <a:lnTo>
                    <a:pt x="461" y="1367"/>
                  </a:lnTo>
                  <a:lnTo>
                    <a:pt x="459" y="1367"/>
                  </a:lnTo>
                  <a:lnTo>
                    <a:pt x="458" y="1367"/>
                  </a:lnTo>
                  <a:lnTo>
                    <a:pt x="458" y="1368"/>
                  </a:lnTo>
                  <a:lnTo>
                    <a:pt x="458" y="1370"/>
                  </a:lnTo>
                  <a:lnTo>
                    <a:pt x="456" y="1370"/>
                  </a:lnTo>
                  <a:lnTo>
                    <a:pt x="456" y="1368"/>
                  </a:lnTo>
                  <a:lnTo>
                    <a:pt x="455" y="1368"/>
                  </a:lnTo>
                  <a:lnTo>
                    <a:pt x="455" y="1370"/>
                  </a:lnTo>
                  <a:lnTo>
                    <a:pt x="455" y="1371"/>
                  </a:lnTo>
                  <a:lnTo>
                    <a:pt x="453" y="1371"/>
                  </a:lnTo>
                  <a:lnTo>
                    <a:pt x="452" y="1371"/>
                  </a:lnTo>
                  <a:lnTo>
                    <a:pt x="452" y="1372"/>
                  </a:lnTo>
                  <a:lnTo>
                    <a:pt x="452" y="1374"/>
                  </a:lnTo>
                  <a:lnTo>
                    <a:pt x="452" y="1375"/>
                  </a:lnTo>
                  <a:lnTo>
                    <a:pt x="452" y="1377"/>
                  </a:lnTo>
                  <a:lnTo>
                    <a:pt x="452" y="1378"/>
                  </a:lnTo>
                  <a:lnTo>
                    <a:pt x="452" y="1380"/>
                  </a:lnTo>
                  <a:lnTo>
                    <a:pt x="452" y="1381"/>
                  </a:lnTo>
                  <a:lnTo>
                    <a:pt x="452" y="1383"/>
                  </a:lnTo>
                  <a:lnTo>
                    <a:pt x="450" y="1383"/>
                  </a:lnTo>
                  <a:lnTo>
                    <a:pt x="452" y="1384"/>
                  </a:lnTo>
                  <a:lnTo>
                    <a:pt x="453" y="1384"/>
                  </a:lnTo>
                  <a:lnTo>
                    <a:pt x="455" y="1384"/>
                  </a:lnTo>
                  <a:lnTo>
                    <a:pt x="453" y="1384"/>
                  </a:lnTo>
                  <a:lnTo>
                    <a:pt x="453" y="1386"/>
                  </a:lnTo>
                  <a:lnTo>
                    <a:pt x="453" y="1387"/>
                  </a:lnTo>
                  <a:lnTo>
                    <a:pt x="453" y="1389"/>
                  </a:lnTo>
                  <a:lnTo>
                    <a:pt x="452" y="1390"/>
                  </a:lnTo>
                  <a:lnTo>
                    <a:pt x="452" y="1392"/>
                  </a:lnTo>
                  <a:lnTo>
                    <a:pt x="450" y="1392"/>
                  </a:lnTo>
                  <a:lnTo>
                    <a:pt x="449" y="1393"/>
                  </a:lnTo>
                  <a:lnTo>
                    <a:pt x="448" y="1393"/>
                  </a:lnTo>
                  <a:lnTo>
                    <a:pt x="448" y="1394"/>
                  </a:lnTo>
                  <a:lnTo>
                    <a:pt x="446" y="1396"/>
                  </a:lnTo>
                  <a:lnTo>
                    <a:pt x="445" y="1397"/>
                  </a:lnTo>
                  <a:lnTo>
                    <a:pt x="443" y="1397"/>
                  </a:lnTo>
                  <a:lnTo>
                    <a:pt x="443" y="1399"/>
                  </a:lnTo>
                  <a:lnTo>
                    <a:pt x="442" y="1399"/>
                  </a:lnTo>
                  <a:lnTo>
                    <a:pt x="442" y="1400"/>
                  </a:lnTo>
                  <a:lnTo>
                    <a:pt x="440" y="1400"/>
                  </a:lnTo>
                  <a:lnTo>
                    <a:pt x="440" y="1399"/>
                  </a:lnTo>
                  <a:lnTo>
                    <a:pt x="440" y="1400"/>
                  </a:lnTo>
                  <a:lnTo>
                    <a:pt x="439" y="1400"/>
                  </a:lnTo>
                  <a:lnTo>
                    <a:pt x="437" y="1400"/>
                  </a:lnTo>
                  <a:lnTo>
                    <a:pt x="437" y="1402"/>
                  </a:lnTo>
                  <a:lnTo>
                    <a:pt x="437" y="1403"/>
                  </a:lnTo>
                  <a:lnTo>
                    <a:pt x="437" y="1405"/>
                  </a:lnTo>
                  <a:lnTo>
                    <a:pt x="437" y="1406"/>
                  </a:lnTo>
                  <a:lnTo>
                    <a:pt x="436" y="1406"/>
                  </a:lnTo>
                  <a:lnTo>
                    <a:pt x="434" y="1406"/>
                  </a:lnTo>
                  <a:lnTo>
                    <a:pt x="433" y="1406"/>
                  </a:lnTo>
                  <a:lnTo>
                    <a:pt x="434" y="1406"/>
                  </a:lnTo>
                  <a:lnTo>
                    <a:pt x="434" y="1408"/>
                  </a:lnTo>
                  <a:lnTo>
                    <a:pt x="434" y="1409"/>
                  </a:lnTo>
                  <a:lnTo>
                    <a:pt x="433" y="1409"/>
                  </a:lnTo>
                  <a:lnTo>
                    <a:pt x="431" y="1411"/>
                  </a:lnTo>
                  <a:lnTo>
                    <a:pt x="430" y="1412"/>
                  </a:lnTo>
                  <a:lnTo>
                    <a:pt x="430" y="1414"/>
                  </a:lnTo>
                  <a:lnTo>
                    <a:pt x="428" y="1414"/>
                  </a:lnTo>
                  <a:lnTo>
                    <a:pt x="427" y="1414"/>
                  </a:lnTo>
                  <a:lnTo>
                    <a:pt x="426" y="1414"/>
                  </a:lnTo>
                  <a:lnTo>
                    <a:pt x="424" y="1414"/>
                  </a:lnTo>
                  <a:lnTo>
                    <a:pt x="424" y="1415"/>
                  </a:lnTo>
                  <a:lnTo>
                    <a:pt x="423" y="1416"/>
                  </a:lnTo>
                  <a:lnTo>
                    <a:pt x="423" y="1418"/>
                  </a:lnTo>
                  <a:lnTo>
                    <a:pt x="423" y="1419"/>
                  </a:lnTo>
                  <a:lnTo>
                    <a:pt x="421" y="1419"/>
                  </a:lnTo>
                  <a:lnTo>
                    <a:pt x="421" y="1421"/>
                  </a:lnTo>
                  <a:lnTo>
                    <a:pt x="420" y="1422"/>
                  </a:lnTo>
                  <a:lnTo>
                    <a:pt x="418" y="1424"/>
                  </a:lnTo>
                  <a:lnTo>
                    <a:pt x="417" y="1424"/>
                  </a:lnTo>
                  <a:lnTo>
                    <a:pt x="417" y="1425"/>
                  </a:lnTo>
                  <a:lnTo>
                    <a:pt x="415" y="1427"/>
                  </a:lnTo>
                  <a:lnTo>
                    <a:pt x="414" y="1427"/>
                  </a:lnTo>
                  <a:lnTo>
                    <a:pt x="414" y="1428"/>
                  </a:lnTo>
                  <a:lnTo>
                    <a:pt x="412" y="1428"/>
                  </a:lnTo>
                  <a:lnTo>
                    <a:pt x="412" y="1430"/>
                  </a:lnTo>
                  <a:lnTo>
                    <a:pt x="411" y="1431"/>
                  </a:lnTo>
                  <a:lnTo>
                    <a:pt x="412" y="1431"/>
                  </a:lnTo>
                  <a:lnTo>
                    <a:pt x="412" y="1433"/>
                  </a:lnTo>
                  <a:lnTo>
                    <a:pt x="412" y="1434"/>
                  </a:lnTo>
                  <a:lnTo>
                    <a:pt x="412" y="1436"/>
                  </a:lnTo>
                  <a:lnTo>
                    <a:pt x="412" y="1437"/>
                  </a:lnTo>
                  <a:lnTo>
                    <a:pt x="414" y="1437"/>
                  </a:lnTo>
                  <a:lnTo>
                    <a:pt x="414" y="1439"/>
                  </a:lnTo>
                  <a:lnTo>
                    <a:pt x="414" y="1440"/>
                  </a:lnTo>
                  <a:lnTo>
                    <a:pt x="415" y="1440"/>
                  </a:lnTo>
                  <a:lnTo>
                    <a:pt x="417" y="1440"/>
                  </a:lnTo>
                  <a:lnTo>
                    <a:pt x="417" y="1441"/>
                  </a:lnTo>
                  <a:lnTo>
                    <a:pt x="418" y="1441"/>
                  </a:lnTo>
                  <a:lnTo>
                    <a:pt x="418" y="1443"/>
                  </a:lnTo>
                  <a:lnTo>
                    <a:pt x="418" y="1444"/>
                  </a:lnTo>
                  <a:lnTo>
                    <a:pt x="420" y="1446"/>
                  </a:lnTo>
                  <a:lnTo>
                    <a:pt x="421" y="1447"/>
                  </a:lnTo>
                  <a:lnTo>
                    <a:pt x="421" y="1449"/>
                  </a:lnTo>
                  <a:lnTo>
                    <a:pt x="423" y="1450"/>
                  </a:lnTo>
                  <a:lnTo>
                    <a:pt x="423" y="1452"/>
                  </a:lnTo>
                  <a:lnTo>
                    <a:pt x="424" y="1453"/>
                  </a:lnTo>
                  <a:lnTo>
                    <a:pt x="424" y="1455"/>
                  </a:lnTo>
                  <a:lnTo>
                    <a:pt x="424" y="1456"/>
                  </a:lnTo>
                  <a:lnTo>
                    <a:pt x="426" y="1456"/>
                  </a:lnTo>
                  <a:lnTo>
                    <a:pt x="426" y="1458"/>
                  </a:lnTo>
                  <a:lnTo>
                    <a:pt x="427" y="1458"/>
                  </a:lnTo>
                  <a:lnTo>
                    <a:pt x="427" y="1459"/>
                  </a:lnTo>
                  <a:lnTo>
                    <a:pt x="427" y="1461"/>
                  </a:lnTo>
                  <a:lnTo>
                    <a:pt x="427" y="1462"/>
                  </a:lnTo>
                  <a:lnTo>
                    <a:pt x="427" y="1463"/>
                  </a:lnTo>
                  <a:lnTo>
                    <a:pt x="427" y="1465"/>
                  </a:lnTo>
                  <a:lnTo>
                    <a:pt x="427" y="1466"/>
                  </a:lnTo>
                  <a:lnTo>
                    <a:pt x="427" y="1468"/>
                  </a:lnTo>
                  <a:lnTo>
                    <a:pt x="427" y="1469"/>
                  </a:lnTo>
                  <a:lnTo>
                    <a:pt x="428" y="1469"/>
                  </a:lnTo>
                  <a:lnTo>
                    <a:pt x="428" y="1471"/>
                  </a:lnTo>
                  <a:lnTo>
                    <a:pt x="430" y="1471"/>
                  </a:lnTo>
                  <a:lnTo>
                    <a:pt x="430" y="1472"/>
                  </a:lnTo>
                  <a:lnTo>
                    <a:pt x="430" y="1474"/>
                  </a:lnTo>
                  <a:lnTo>
                    <a:pt x="430" y="1475"/>
                  </a:lnTo>
                  <a:lnTo>
                    <a:pt x="430" y="1477"/>
                  </a:lnTo>
                  <a:lnTo>
                    <a:pt x="430" y="1478"/>
                  </a:lnTo>
                  <a:lnTo>
                    <a:pt x="431" y="1478"/>
                  </a:lnTo>
                  <a:lnTo>
                    <a:pt x="431" y="1480"/>
                  </a:lnTo>
                  <a:lnTo>
                    <a:pt x="433" y="1480"/>
                  </a:lnTo>
                  <a:lnTo>
                    <a:pt x="433" y="1481"/>
                  </a:lnTo>
                  <a:lnTo>
                    <a:pt x="433" y="1483"/>
                  </a:lnTo>
                  <a:lnTo>
                    <a:pt x="431" y="1483"/>
                  </a:lnTo>
                  <a:lnTo>
                    <a:pt x="431" y="1484"/>
                  </a:lnTo>
                  <a:lnTo>
                    <a:pt x="431" y="1486"/>
                  </a:lnTo>
                  <a:lnTo>
                    <a:pt x="431" y="1487"/>
                  </a:lnTo>
                  <a:lnTo>
                    <a:pt x="431" y="1488"/>
                  </a:lnTo>
                  <a:lnTo>
                    <a:pt x="431" y="1490"/>
                  </a:lnTo>
                  <a:lnTo>
                    <a:pt x="431" y="1491"/>
                  </a:lnTo>
                  <a:lnTo>
                    <a:pt x="433" y="1493"/>
                  </a:lnTo>
                  <a:lnTo>
                    <a:pt x="433" y="1494"/>
                  </a:lnTo>
                  <a:lnTo>
                    <a:pt x="434" y="1494"/>
                  </a:lnTo>
                  <a:lnTo>
                    <a:pt x="434" y="1496"/>
                  </a:lnTo>
                  <a:lnTo>
                    <a:pt x="434" y="1497"/>
                  </a:lnTo>
                  <a:lnTo>
                    <a:pt x="434" y="1499"/>
                  </a:lnTo>
                  <a:lnTo>
                    <a:pt x="434" y="1500"/>
                  </a:lnTo>
                  <a:lnTo>
                    <a:pt x="434" y="1502"/>
                  </a:lnTo>
                  <a:lnTo>
                    <a:pt x="434" y="1503"/>
                  </a:lnTo>
                  <a:lnTo>
                    <a:pt x="434" y="1505"/>
                  </a:lnTo>
                  <a:lnTo>
                    <a:pt x="433" y="1505"/>
                  </a:lnTo>
                  <a:lnTo>
                    <a:pt x="433" y="1506"/>
                  </a:lnTo>
                  <a:lnTo>
                    <a:pt x="433" y="1508"/>
                  </a:lnTo>
                  <a:lnTo>
                    <a:pt x="434" y="1508"/>
                  </a:lnTo>
                  <a:lnTo>
                    <a:pt x="436" y="1508"/>
                  </a:lnTo>
                  <a:lnTo>
                    <a:pt x="436" y="1509"/>
                  </a:lnTo>
                  <a:lnTo>
                    <a:pt x="437" y="1509"/>
                  </a:lnTo>
                  <a:lnTo>
                    <a:pt x="437" y="1510"/>
                  </a:lnTo>
                  <a:lnTo>
                    <a:pt x="437" y="1512"/>
                  </a:lnTo>
                  <a:lnTo>
                    <a:pt x="439" y="1512"/>
                  </a:lnTo>
                  <a:lnTo>
                    <a:pt x="440" y="1513"/>
                  </a:lnTo>
                  <a:lnTo>
                    <a:pt x="442" y="1513"/>
                  </a:lnTo>
                  <a:lnTo>
                    <a:pt x="443" y="1513"/>
                  </a:lnTo>
                  <a:lnTo>
                    <a:pt x="445" y="1513"/>
                  </a:lnTo>
                  <a:lnTo>
                    <a:pt x="445" y="1515"/>
                  </a:lnTo>
                  <a:lnTo>
                    <a:pt x="446" y="1515"/>
                  </a:lnTo>
                  <a:lnTo>
                    <a:pt x="448" y="1515"/>
                  </a:lnTo>
                  <a:lnTo>
                    <a:pt x="449" y="1515"/>
                  </a:lnTo>
                  <a:lnTo>
                    <a:pt x="450" y="1515"/>
                  </a:lnTo>
                  <a:lnTo>
                    <a:pt x="452" y="1516"/>
                  </a:lnTo>
                  <a:lnTo>
                    <a:pt x="453" y="1516"/>
                  </a:lnTo>
                  <a:lnTo>
                    <a:pt x="455" y="1518"/>
                  </a:lnTo>
                  <a:lnTo>
                    <a:pt x="456" y="1518"/>
                  </a:lnTo>
                  <a:lnTo>
                    <a:pt x="458" y="1518"/>
                  </a:lnTo>
                  <a:lnTo>
                    <a:pt x="459" y="1519"/>
                  </a:lnTo>
                  <a:lnTo>
                    <a:pt x="459" y="1521"/>
                  </a:lnTo>
                  <a:lnTo>
                    <a:pt x="461" y="1521"/>
                  </a:lnTo>
                  <a:lnTo>
                    <a:pt x="459" y="1521"/>
                  </a:lnTo>
                  <a:lnTo>
                    <a:pt x="458" y="1522"/>
                  </a:lnTo>
                  <a:lnTo>
                    <a:pt x="456" y="1524"/>
                  </a:lnTo>
                  <a:lnTo>
                    <a:pt x="455" y="1525"/>
                  </a:lnTo>
                  <a:lnTo>
                    <a:pt x="453" y="1525"/>
                  </a:lnTo>
                  <a:lnTo>
                    <a:pt x="452" y="1527"/>
                  </a:lnTo>
                  <a:lnTo>
                    <a:pt x="450" y="1527"/>
                  </a:lnTo>
                  <a:lnTo>
                    <a:pt x="449" y="1528"/>
                  </a:lnTo>
                  <a:lnTo>
                    <a:pt x="448" y="1528"/>
                  </a:lnTo>
                  <a:lnTo>
                    <a:pt x="446" y="1530"/>
                  </a:lnTo>
                  <a:lnTo>
                    <a:pt x="445" y="1530"/>
                  </a:lnTo>
                  <a:lnTo>
                    <a:pt x="445" y="1531"/>
                  </a:lnTo>
                  <a:lnTo>
                    <a:pt x="445" y="1532"/>
                  </a:lnTo>
                  <a:lnTo>
                    <a:pt x="443" y="1534"/>
                  </a:lnTo>
                  <a:lnTo>
                    <a:pt x="442" y="1535"/>
                  </a:lnTo>
                  <a:lnTo>
                    <a:pt x="440" y="1537"/>
                  </a:lnTo>
                  <a:lnTo>
                    <a:pt x="439" y="1538"/>
                  </a:lnTo>
                  <a:lnTo>
                    <a:pt x="437" y="1538"/>
                  </a:lnTo>
                  <a:lnTo>
                    <a:pt x="436" y="1538"/>
                  </a:lnTo>
                  <a:lnTo>
                    <a:pt x="434" y="1538"/>
                  </a:lnTo>
                  <a:lnTo>
                    <a:pt x="433" y="1538"/>
                  </a:lnTo>
                  <a:lnTo>
                    <a:pt x="431" y="1538"/>
                  </a:lnTo>
                  <a:lnTo>
                    <a:pt x="430" y="1538"/>
                  </a:lnTo>
                  <a:lnTo>
                    <a:pt x="428" y="1538"/>
                  </a:lnTo>
                  <a:lnTo>
                    <a:pt x="427" y="1537"/>
                  </a:lnTo>
                  <a:lnTo>
                    <a:pt x="426" y="1537"/>
                  </a:lnTo>
                  <a:lnTo>
                    <a:pt x="424" y="1537"/>
                  </a:lnTo>
                  <a:lnTo>
                    <a:pt x="424" y="1535"/>
                  </a:lnTo>
                  <a:lnTo>
                    <a:pt x="424" y="1537"/>
                  </a:lnTo>
                  <a:lnTo>
                    <a:pt x="423" y="1535"/>
                  </a:lnTo>
                  <a:lnTo>
                    <a:pt x="421" y="1535"/>
                  </a:lnTo>
                  <a:lnTo>
                    <a:pt x="420" y="1537"/>
                  </a:lnTo>
                  <a:lnTo>
                    <a:pt x="420" y="1535"/>
                  </a:lnTo>
                  <a:lnTo>
                    <a:pt x="418" y="1535"/>
                  </a:lnTo>
                  <a:lnTo>
                    <a:pt x="418" y="1534"/>
                  </a:lnTo>
                  <a:lnTo>
                    <a:pt x="417" y="1534"/>
                  </a:lnTo>
                  <a:lnTo>
                    <a:pt x="415" y="1534"/>
                  </a:lnTo>
                  <a:lnTo>
                    <a:pt x="415" y="1532"/>
                  </a:lnTo>
                  <a:lnTo>
                    <a:pt x="415" y="1531"/>
                  </a:lnTo>
                  <a:lnTo>
                    <a:pt x="415" y="1530"/>
                  </a:lnTo>
                  <a:lnTo>
                    <a:pt x="414" y="1530"/>
                  </a:lnTo>
                  <a:lnTo>
                    <a:pt x="414" y="1528"/>
                  </a:lnTo>
                  <a:lnTo>
                    <a:pt x="414" y="1527"/>
                  </a:lnTo>
                  <a:lnTo>
                    <a:pt x="412" y="1525"/>
                  </a:lnTo>
                  <a:lnTo>
                    <a:pt x="412" y="1524"/>
                  </a:lnTo>
                  <a:lnTo>
                    <a:pt x="411" y="1524"/>
                  </a:lnTo>
                  <a:lnTo>
                    <a:pt x="411" y="1522"/>
                  </a:lnTo>
                  <a:lnTo>
                    <a:pt x="409" y="1522"/>
                  </a:lnTo>
                  <a:lnTo>
                    <a:pt x="409" y="1521"/>
                  </a:lnTo>
                  <a:lnTo>
                    <a:pt x="408" y="1521"/>
                  </a:lnTo>
                  <a:lnTo>
                    <a:pt x="408" y="1519"/>
                  </a:lnTo>
                  <a:lnTo>
                    <a:pt x="408" y="1518"/>
                  </a:lnTo>
                  <a:lnTo>
                    <a:pt x="408" y="1516"/>
                  </a:lnTo>
                  <a:lnTo>
                    <a:pt x="406" y="1515"/>
                  </a:lnTo>
                  <a:lnTo>
                    <a:pt x="406" y="1516"/>
                  </a:lnTo>
                  <a:lnTo>
                    <a:pt x="405" y="1516"/>
                  </a:lnTo>
                  <a:lnTo>
                    <a:pt x="403" y="1516"/>
                  </a:lnTo>
                  <a:lnTo>
                    <a:pt x="402" y="1518"/>
                  </a:lnTo>
                  <a:lnTo>
                    <a:pt x="401" y="1518"/>
                  </a:lnTo>
                  <a:lnTo>
                    <a:pt x="399" y="1518"/>
                  </a:lnTo>
                  <a:lnTo>
                    <a:pt x="398" y="1519"/>
                  </a:lnTo>
                  <a:lnTo>
                    <a:pt x="396" y="1519"/>
                  </a:lnTo>
                  <a:lnTo>
                    <a:pt x="393" y="1521"/>
                  </a:lnTo>
                  <a:lnTo>
                    <a:pt x="393" y="1519"/>
                  </a:lnTo>
                  <a:lnTo>
                    <a:pt x="392" y="1519"/>
                  </a:lnTo>
                  <a:lnTo>
                    <a:pt x="392" y="1518"/>
                  </a:lnTo>
                  <a:lnTo>
                    <a:pt x="390" y="1518"/>
                  </a:lnTo>
                  <a:lnTo>
                    <a:pt x="390" y="1516"/>
                  </a:lnTo>
                  <a:lnTo>
                    <a:pt x="389" y="1515"/>
                  </a:lnTo>
                  <a:lnTo>
                    <a:pt x="389" y="1513"/>
                  </a:lnTo>
                  <a:lnTo>
                    <a:pt x="387" y="1513"/>
                  </a:lnTo>
                  <a:lnTo>
                    <a:pt x="387" y="1515"/>
                  </a:lnTo>
                  <a:lnTo>
                    <a:pt x="386" y="1515"/>
                  </a:lnTo>
                  <a:lnTo>
                    <a:pt x="384" y="1515"/>
                  </a:lnTo>
                  <a:lnTo>
                    <a:pt x="383" y="1515"/>
                  </a:lnTo>
                  <a:lnTo>
                    <a:pt x="381" y="1515"/>
                  </a:lnTo>
                  <a:lnTo>
                    <a:pt x="381" y="1513"/>
                  </a:lnTo>
                  <a:lnTo>
                    <a:pt x="380" y="1513"/>
                  </a:lnTo>
                  <a:lnTo>
                    <a:pt x="379" y="1512"/>
                  </a:lnTo>
                  <a:lnTo>
                    <a:pt x="377" y="1512"/>
                  </a:lnTo>
                  <a:lnTo>
                    <a:pt x="376" y="1510"/>
                  </a:lnTo>
                  <a:lnTo>
                    <a:pt x="374" y="1510"/>
                  </a:lnTo>
                  <a:lnTo>
                    <a:pt x="374" y="1509"/>
                  </a:lnTo>
                  <a:lnTo>
                    <a:pt x="373" y="1509"/>
                  </a:lnTo>
                  <a:lnTo>
                    <a:pt x="371" y="1509"/>
                  </a:lnTo>
                  <a:lnTo>
                    <a:pt x="370" y="1509"/>
                  </a:lnTo>
                  <a:lnTo>
                    <a:pt x="370" y="1508"/>
                  </a:lnTo>
                  <a:lnTo>
                    <a:pt x="370" y="1509"/>
                  </a:lnTo>
                  <a:lnTo>
                    <a:pt x="368" y="1509"/>
                  </a:lnTo>
                  <a:lnTo>
                    <a:pt x="368" y="1508"/>
                  </a:lnTo>
                  <a:lnTo>
                    <a:pt x="367" y="1508"/>
                  </a:lnTo>
                  <a:lnTo>
                    <a:pt x="365" y="1508"/>
                  </a:lnTo>
                  <a:lnTo>
                    <a:pt x="364" y="1508"/>
                  </a:lnTo>
                  <a:lnTo>
                    <a:pt x="364" y="1506"/>
                  </a:lnTo>
                  <a:lnTo>
                    <a:pt x="362" y="1506"/>
                  </a:lnTo>
                  <a:lnTo>
                    <a:pt x="361" y="1506"/>
                  </a:lnTo>
                  <a:lnTo>
                    <a:pt x="361" y="1505"/>
                  </a:lnTo>
                  <a:lnTo>
                    <a:pt x="359" y="1503"/>
                  </a:lnTo>
                  <a:lnTo>
                    <a:pt x="359" y="1502"/>
                  </a:lnTo>
                  <a:lnTo>
                    <a:pt x="358" y="1502"/>
                  </a:lnTo>
                  <a:lnTo>
                    <a:pt x="357" y="1502"/>
                  </a:lnTo>
                  <a:lnTo>
                    <a:pt x="357" y="1500"/>
                  </a:lnTo>
                  <a:lnTo>
                    <a:pt x="355" y="1500"/>
                  </a:lnTo>
                  <a:lnTo>
                    <a:pt x="354" y="1500"/>
                  </a:lnTo>
                  <a:lnTo>
                    <a:pt x="352" y="1500"/>
                  </a:lnTo>
                  <a:lnTo>
                    <a:pt x="351" y="1500"/>
                  </a:lnTo>
                  <a:lnTo>
                    <a:pt x="351" y="1499"/>
                  </a:lnTo>
                  <a:lnTo>
                    <a:pt x="349" y="1499"/>
                  </a:lnTo>
                  <a:lnTo>
                    <a:pt x="348" y="1499"/>
                  </a:lnTo>
                  <a:lnTo>
                    <a:pt x="346" y="1497"/>
                  </a:lnTo>
                  <a:lnTo>
                    <a:pt x="345" y="1497"/>
                  </a:lnTo>
                  <a:lnTo>
                    <a:pt x="343" y="1497"/>
                  </a:lnTo>
                  <a:lnTo>
                    <a:pt x="342" y="1497"/>
                  </a:lnTo>
                  <a:lnTo>
                    <a:pt x="340" y="1497"/>
                  </a:lnTo>
                  <a:lnTo>
                    <a:pt x="339" y="1497"/>
                  </a:lnTo>
                  <a:lnTo>
                    <a:pt x="337" y="1497"/>
                  </a:lnTo>
                  <a:lnTo>
                    <a:pt x="337" y="1499"/>
                  </a:lnTo>
                  <a:lnTo>
                    <a:pt x="336" y="1499"/>
                  </a:lnTo>
                  <a:lnTo>
                    <a:pt x="334" y="1499"/>
                  </a:lnTo>
                  <a:lnTo>
                    <a:pt x="333" y="1500"/>
                  </a:lnTo>
                  <a:lnTo>
                    <a:pt x="332" y="1500"/>
                  </a:lnTo>
                  <a:lnTo>
                    <a:pt x="330" y="1500"/>
                  </a:lnTo>
                  <a:lnTo>
                    <a:pt x="330" y="1502"/>
                  </a:lnTo>
                  <a:lnTo>
                    <a:pt x="329" y="1502"/>
                  </a:lnTo>
                  <a:lnTo>
                    <a:pt x="329" y="1503"/>
                  </a:lnTo>
                  <a:lnTo>
                    <a:pt x="327" y="1503"/>
                  </a:lnTo>
                  <a:lnTo>
                    <a:pt x="326" y="1503"/>
                  </a:lnTo>
                  <a:lnTo>
                    <a:pt x="324" y="1503"/>
                  </a:lnTo>
                  <a:lnTo>
                    <a:pt x="324" y="1505"/>
                  </a:lnTo>
                  <a:lnTo>
                    <a:pt x="323" y="1505"/>
                  </a:lnTo>
                  <a:lnTo>
                    <a:pt x="323" y="1503"/>
                  </a:lnTo>
                  <a:lnTo>
                    <a:pt x="321" y="1503"/>
                  </a:lnTo>
                  <a:lnTo>
                    <a:pt x="321" y="1502"/>
                  </a:lnTo>
                  <a:lnTo>
                    <a:pt x="321" y="1500"/>
                  </a:lnTo>
                  <a:lnTo>
                    <a:pt x="320" y="1499"/>
                  </a:lnTo>
                  <a:lnTo>
                    <a:pt x="320" y="1497"/>
                  </a:lnTo>
                  <a:lnTo>
                    <a:pt x="318" y="1497"/>
                  </a:lnTo>
                  <a:lnTo>
                    <a:pt x="317" y="1497"/>
                  </a:lnTo>
                  <a:lnTo>
                    <a:pt x="317" y="1496"/>
                  </a:lnTo>
                  <a:lnTo>
                    <a:pt x="315" y="1496"/>
                  </a:lnTo>
                  <a:lnTo>
                    <a:pt x="315" y="1494"/>
                  </a:lnTo>
                  <a:lnTo>
                    <a:pt x="314" y="1494"/>
                  </a:lnTo>
                  <a:lnTo>
                    <a:pt x="314" y="1493"/>
                  </a:lnTo>
                  <a:lnTo>
                    <a:pt x="312" y="1493"/>
                  </a:lnTo>
                  <a:lnTo>
                    <a:pt x="311" y="1493"/>
                  </a:lnTo>
                  <a:lnTo>
                    <a:pt x="311" y="1491"/>
                  </a:lnTo>
                  <a:lnTo>
                    <a:pt x="310" y="1491"/>
                  </a:lnTo>
                  <a:lnTo>
                    <a:pt x="308" y="1491"/>
                  </a:lnTo>
                  <a:lnTo>
                    <a:pt x="307" y="1491"/>
                  </a:lnTo>
                  <a:lnTo>
                    <a:pt x="307" y="1490"/>
                  </a:lnTo>
                  <a:lnTo>
                    <a:pt x="307" y="1488"/>
                  </a:lnTo>
                  <a:lnTo>
                    <a:pt x="307" y="1487"/>
                  </a:lnTo>
                  <a:lnTo>
                    <a:pt x="308" y="1487"/>
                  </a:lnTo>
                  <a:lnTo>
                    <a:pt x="308" y="1486"/>
                  </a:lnTo>
                  <a:lnTo>
                    <a:pt x="310" y="1484"/>
                  </a:lnTo>
                  <a:lnTo>
                    <a:pt x="310" y="1483"/>
                  </a:lnTo>
                  <a:lnTo>
                    <a:pt x="310" y="1481"/>
                  </a:lnTo>
                  <a:lnTo>
                    <a:pt x="310" y="1480"/>
                  </a:lnTo>
                  <a:lnTo>
                    <a:pt x="310" y="1478"/>
                  </a:lnTo>
                  <a:lnTo>
                    <a:pt x="310" y="1477"/>
                  </a:lnTo>
                  <a:lnTo>
                    <a:pt x="310" y="1475"/>
                  </a:lnTo>
                  <a:lnTo>
                    <a:pt x="308" y="1475"/>
                  </a:lnTo>
                  <a:lnTo>
                    <a:pt x="307" y="1475"/>
                  </a:lnTo>
                  <a:lnTo>
                    <a:pt x="307" y="1474"/>
                  </a:lnTo>
                  <a:lnTo>
                    <a:pt x="307" y="1475"/>
                  </a:lnTo>
                  <a:lnTo>
                    <a:pt x="305" y="1475"/>
                  </a:lnTo>
                  <a:lnTo>
                    <a:pt x="305" y="1474"/>
                  </a:lnTo>
                  <a:lnTo>
                    <a:pt x="305" y="1475"/>
                  </a:lnTo>
                  <a:lnTo>
                    <a:pt x="304" y="1475"/>
                  </a:lnTo>
                  <a:lnTo>
                    <a:pt x="302" y="1475"/>
                  </a:lnTo>
                  <a:lnTo>
                    <a:pt x="301" y="1475"/>
                  </a:lnTo>
                  <a:lnTo>
                    <a:pt x="299" y="1477"/>
                  </a:lnTo>
                  <a:lnTo>
                    <a:pt x="298" y="1477"/>
                  </a:lnTo>
                  <a:lnTo>
                    <a:pt x="296" y="1477"/>
                  </a:lnTo>
                  <a:lnTo>
                    <a:pt x="296" y="1478"/>
                  </a:lnTo>
                  <a:lnTo>
                    <a:pt x="295" y="1478"/>
                  </a:lnTo>
                  <a:lnTo>
                    <a:pt x="293" y="1480"/>
                  </a:lnTo>
                  <a:lnTo>
                    <a:pt x="293" y="1481"/>
                  </a:lnTo>
                  <a:lnTo>
                    <a:pt x="292" y="1481"/>
                  </a:lnTo>
                  <a:lnTo>
                    <a:pt x="290" y="1481"/>
                  </a:lnTo>
                  <a:lnTo>
                    <a:pt x="289" y="1481"/>
                  </a:lnTo>
                  <a:lnTo>
                    <a:pt x="289" y="1480"/>
                  </a:lnTo>
                  <a:lnTo>
                    <a:pt x="288" y="1480"/>
                  </a:lnTo>
                  <a:lnTo>
                    <a:pt x="288" y="1481"/>
                  </a:lnTo>
                  <a:lnTo>
                    <a:pt x="286" y="1481"/>
                  </a:lnTo>
                  <a:lnTo>
                    <a:pt x="286" y="1483"/>
                  </a:lnTo>
                  <a:lnTo>
                    <a:pt x="285" y="1483"/>
                  </a:lnTo>
                  <a:lnTo>
                    <a:pt x="283" y="1483"/>
                  </a:lnTo>
                  <a:lnTo>
                    <a:pt x="283" y="1481"/>
                  </a:lnTo>
                  <a:lnTo>
                    <a:pt x="283" y="1480"/>
                  </a:lnTo>
                  <a:lnTo>
                    <a:pt x="283" y="1478"/>
                  </a:lnTo>
                  <a:lnTo>
                    <a:pt x="283" y="1477"/>
                  </a:lnTo>
                  <a:lnTo>
                    <a:pt x="283" y="1475"/>
                  </a:lnTo>
                  <a:lnTo>
                    <a:pt x="285" y="1475"/>
                  </a:lnTo>
                  <a:lnTo>
                    <a:pt x="286" y="1475"/>
                  </a:lnTo>
                  <a:lnTo>
                    <a:pt x="288" y="1477"/>
                  </a:lnTo>
                  <a:lnTo>
                    <a:pt x="288" y="1478"/>
                  </a:lnTo>
                  <a:lnTo>
                    <a:pt x="289" y="1478"/>
                  </a:lnTo>
                  <a:lnTo>
                    <a:pt x="290" y="1478"/>
                  </a:lnTo>
                  <a:lnTo>
                    <a:pt x="290" y="1477"/>
                  </a:lnTo>
                  <a:lnTo>
                    <a:pt x="292" y="1477"/>
                  </a:lnTo>
                  <a:lnTo>
                    <a:pt x="292" y="1475"/>
                  </a:lnTo>
                  <a:lnTo>
                    <a:pt x="292" y="1474"/>
                  </a:lnTo>
                  <a:lnTo>
                    <a:pt x="290" y="1474"/>
                  </a:lnTo>
                  <a:lnTo>
                    <a:pt x="290" y="1472"/>
                  </a:lnTo>
                  <a:lnTo>
                    <a:pt x="289" y="1472"/>
                  </a:lnTo>
                  <a:lnTo>
                    <a:pt x="289" y="1474"/>
                  </a:lnTo>
                  <a:lnTo>
                    <a:pt x="288" y="1474"/>
                  </a:lnTo>
                  <a:lnTo>
                    <a:pt x="288" y="1472"/>
                  </a:lnTo>
                  <a:lnTo>
                    <a:pt x="286" y="1472"/>
                  </a:lnTo>
                  <a:lnTo>
                    <a:pt x="285" y="1472"/>
                  </a:lnTo>
                  <a:lnTo>
                    <a:pt x="285" y="1474"/>
                  </a:lnTo>
                  <a:lnTo>
                    <a:pt x="285" y="1472"/>
                  </a:lnTo>
                  <a:lnTo>
                    <a:pt x="283" y="1472"/>
                  </a:lnTo>
                  <a:lnTo>
                    <a:pt x="282" y="1472"/>
                  </a:lnTo>
                  <a:lnTo>
                    <a:pt x="280" y="1472"/>
                  </a:lnTo>
                  <a:lnTo>
                    <a:pt x="279" y="1472"/>
                  </a:lnTo>
                  <a:lnTo>
                    <a:pt x="277" y="1474"/>
                  </a:lnTo>
                  <a:lnTo>
                    <a:pt x="276" y="1474"/>
                  </a:lnTo>
                  <a:lnTo>
                    <a:pt x="276" y="1472"/>
                  </a:lnTo>
                  <a:lnTo>
                    <a:pt x="274" y="1472"/>
                  </a:lnTo>
                  <a:lnTo>
                    <a:pt x="273" y="1472"/>
                  </a:lnTo>
                  <a:lnTo>
                    <a:pt x="273" y="1474"/>
                  </a:lnTo>
                  <a:lnTo>
                    <a:pt x="271" y="1474"/>
                  </a:lnTo>
                  <a:lnTo>
                    <a:pt x="271" y="1475"/>
                  </a:lnTo>
                  <a:lnTo>
                    <a:pt x="270" y="1475"/>
                  </a:lnTo>
                  <a:lnTo>
                    <a:pt x="268" y="1475"/>
                  </a:lnTo>
                  <a:lnTo>
                    <a:pt x="267" y="1475"/>
                  </a:lnTo>
                  <a:lnTo>
                    <a:pt x="265" y="1475"/>
                  </a:lnTo>
                  <a:lnTo>
                    <a:pt x="264" y="1475"/>
                  </a:lnTo>
                  <a:lnTo>
                    <a:pt x="264" y="1477"/>
                  </a:lnTo>
                  <a:lnTo>
                    <a:pt x="263" y="1477"/>
                  </a:lnTo>
                  <a:lnTo>
                    <a:pt x="261" y="1477"/>
                  </a:lnTo>
                  <a:lnTo>
                    <a:pt x="260" y="1478"/>
                  </a:lnTo>
                  <a:lnTo>
                    <a:pt x="258" y="1478"/>
                  </a:lnTo>
                  <a:lnTo>
                    <a:pt x="258" y="1480"/>
                  </a:lnTo>
                  <a:lnTo>
                    <a:pt x="257" y="1480"/>
                  </a:lnTo>
                  <a:lnTo>
                    <a:pt x="255" y="1481"/>
                  </a:lnTo>
                  <a:lnTo>
                    <a:pt x="254" y="1481"/>
                  </a:lnTo>
                  <a:lnTo>
                    <a:pt x="254" y="1483"/>
                  </a:lnTo>
                  <a:lnTo>
                    <a:pt x="252" y="1484"/>
                  </a:lnTo>
                  <a:lnTo>
                    <a:pt x="251" y="1486"/>
                  </a:lnTo>
                  <a:lnTo>
                    <a:pt x="249" y="1487"/>
                  </a:lnTo>
                  <a:lnTo>
                    <a:pt x="248" y="1487"/>
                  </a:lnTo>
                  <a:lnTo>
                    <a:pt x="246" y="1488"/>
                  </a:lnTo>
                  <a:lnTo>
                    <a:pt x="243" y="1490"/>
                  </a:lnTo>
                  <a:lnTo>
                    <a:pt x="242" y="1490"/>
                  </a:lnTo>
                  <a:lnTo>
                    <a:pt x="241" y="1490"/>
                  </a:lnTo>
                  <a:lnTo>
                    <a:pt x="239" y="1488"/>
                  </a:lnTo>
                  <a:lnTo>
                    <a:pt x="238" y="1488"/>
                  </a:lnTo>
                  <a:lnTo>
                    <a:pt x="238" y="1487"/>
                  </a:lnTo>
                  <a:lnTo>
                    <a:pt x="236" y="1487"/>
                  </a:lnTo>
                  <a:lnTo>
                    <a:pt x="235" y="1487"/>
                  </a:lnTo>
                  <a:lnTo>
                    <a:pt x="235" y="1488"/>
                  </a:lnTo>
                  <a:lnTo>
                    <a:pt x="233" y="1488"/>
                  </a:lnTo>
                  <a:lnTo>
                    <a:pt x="233" y="1490"/>
                  </a:lnTo>
                  <a:lnTo>
                    <a:pt x="232" y="1490"/>
                  </a:lnTo>
                  <a:lnTo>
                    <a:pt x="232" y="1491"/>
                  </a:lnTo>
                  <a:lnTo>
                    <a:pt x="230" y="1494"/>
                  </a:lnTo>
                  <a:lnTo>
                    <a:pt x="230" y="1496"/>
                  </a:lnTo>
                  <a:lnTo>
                    <a:pt x="229" y="1497"/>
                  </a:lnTo>
                  <a:lnTo>
                    <a:pt x="227" y="1499"/>
                  </a:lnTo>
                  <a:lnTo>
                    <a:pt x="226" y="1499"/>
                  </a:lnTo>
                  <a:lnTo>
                    <a:pt x="224" y="1497"/>
                  </a:lnTo>
                  <a:lnTo>
                    <a:pt x="223" y="1497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20" y="1496"/>
                  </a:lnTo>
                  <a:lnTo>
                    <a:pt x="219" y="1496"/>
                  </a:lnTo>
                  <a:lnTo>
                    <a:pt x="217" y="1496"/>
                  </a:lnTo>
                  <a:lnTo>
                    <a:pt x="217" y="1497"/>
                  </a:lnTo>
                  <a:lnTo>
                    <a:pt x="216" y="1497"/>
                  </a:lnTo>
                  <a:lnTo>
                    <a:pt x="216" y="1499"/>
                  </a:lnTo>
                  <a:lnTo>
                    <a:pt x="214" y="1499"/>
                  </a:lnTo>
                  <a:lnTo>
                    <a:pt x="213" y="1500"/>
                  </a:lnTo>
                  <a:lnTo>
                    <a:pt x="211" y="1502"/>
                  </a:lnTo>
                  <a:lnTo>
                    <a:pt x="210" y="1502"/>
                  </a:lnTo>
                  <a:lnTo>
                    <a:pt x="210" y="1503"/>
                  </a:lnTo>
                  <a:lnTo>
                    <a:pt x="208" y="1505"/>
                  </a:lnTo>
                  <a:lnTo>
                    <a:pt x="208" y="1506"/>
                  </a:lnTo>
                  <a:lnTo>
                    <a:pt x="207" y="1508"/>
                  </a:lnTo>
                  <a:lnTo>
                    <a:pt x="205" y="1508"/>
                  </a:lnTo>
                  <a:lnTo>
                    <a:pt x="204" y="1509"/>
                  </a:lnTo>
                  <a:lnTo>
                    <a:pt x="202" y="1509"/>
                  </a:lnTo>
                  <a:lnTo>
                    <a:pt x="201" y="1509"/>
                  </a:lnTo>
                  <a:lnTo>
                    <a:pt x="201" y="1510"/>
                  </a:lnTo>
                  <a:lnTo>
                    <a:pt x="199" y="1510"/>
                  </a:lnTo>
                  <a:lnTo>
                    <a:pt x="196" y="1510"/>
                  </a:lnTo>
                  <a:lnTo>
                    <a:pt x="196" y="1512"/>
                  </a:lnTo>
                  <a:lnTo>
                    <a:pt x="195" y="1512"/>
                  </a:lnTo>
                  <a:lnTo>
                    <a:pt x="194" y="1512"/>
                  </a:lnTo>
                  <a:lnTo>
                    <a:pt x="192" y="1512"/>
                  </a:lnTo>
                  <a:lnTo>
                    <a:pt x="191" y="1513"/>
                  </a:lnTo>
                  <a:lnTo>
                    <a:pt x="189" y="1513"/>
                  </a:lnTo>
                  <a:lnTo>
                    <a:pt x="188" y="1515"/>
                  </a:lnTo>
                  <a:lnTo>
                    <a:pt x="186" y="1515"/>
                  </a:lnTo>
                  <a:lnTo>
                    <a:pt x="185" y="1516"/>
                  </a:lnTo>
                  <a:lnTo>
                    <a:pt x="183" y="1516"/>
                  </a:lnTo>
                  <a:lnTo>
                    <a:pt x="183" y="1518"/>
                  </a:lnTo>
                  <a:lnTo>
                    <a:pt x="182" y="1519"/>
                  </a:lnTo>
                  <a:lnTo>
                    <a:pt x="180" y="1521"/>
                  </a:lnTo>
                  <a:lnTo>
                    <a:pt x="179" y="1521"/>
                  </a:lnTo>
                  <a:lnTo>
                    <a:pt x="179" y="1522"/>
                  </a:lnTo>
                  <a:lnTo>
                    <a:pt x="177" y="1524"/>
                  </a:lnTo>
                  <a:lnTo>
                    <a:pt x="176" y="1525"/>
                  </a:lnTo>
                  <a:lnTo>
                    <a:pt x="176" y="1527"/>
                  </a:lnTo>
                  <a:lnTo>
                    <a:pt x="174" y="1527"/>
                  </a:lnTo>
                  <a:lnTo>
                    <a:pt x="174" y="1528"/>
                  </a:lnTo>
                  <a:lnTo>
                    <a:pt x="174" y="1530"/>
                  </a:lnTo>
                  <a:lnTo>
                    <a:pt x="173" y="1531"/>
                  </a:lnTo>
                  <a:lnTo>
                    <a:pt x="173" y="1532"/>
                  </a:lnTo>
                  <a:lnTo>
                    <a:pt x="172" y="1532"/>
                  </a:lnTo>
                  <a:lnTo>
                    <a:pt x="170" y="1532"/>
                  </a:lnTo>
                  <a:lnTo>
                    <a:pt x="169" y="1532"/>
                  </a:lnTo>
                  <a:lnTo>
                    <a:pt x="167" y="1532"/>
                  </a:lnTo>
                  <a:lnTo>
                    <a:pt x="166" y="1532"/>
                  </a:lnTo>
                  <a:lnTo>
                    <a:pt x="164" y="1532"/>
                  </a:lnTo>
                  <a:lnTo>
                    <a:pt x="163" y="1532"/>
                  </a:lnTo>
                  <a:lnTo>
                    <a:pt x="163" y="1531"/>
                  </a:lnTo>
                  <a:lnTo>
                    <a:pt x="161" y="1531"/>
                  </a:lnTo>
                  <a:lnTo>
                    <a:pt x="160" y="1531"/>
                  </a:lnTo>
                  <a:lnTo>
                    <a:pt x="158" y="1531"/>
                  </a:lnTo>
                  <a:lnTo>
                    <a:pt x="158" y="1532"/>
                  </a:lnTo>
                  <a:lnTo>
                    <a:pt x="157" y="1534"/>
                  </a:lnTo>
                  <a:lnTo>
                    <a:pt x="157" y="1535"/>
                  </a:lnTo>
                  <a:lnTo>
                    <a:pt x="157" y="1537"/>
                  </a:lnTo>
                  <a:lnTo>
                    <a:pt x="157" y="1538"/>
                  </a:lnTo>
                  <a:lnTo>
                    <a:pt x="155" y="1540"/>
                  </a:lnTo>
                  <a:lnTo>
                    <a:pt x="155" y="1541"/>
                  </a:lnTo>
                  <a:lnTo>
                    <a:pt x="154" y="1541"/>
                  </a:lnTo>
                  <a:lnTo>
                    <a:pt x="152" y="1541"/>
                  </a:lnTo>
                  <a:lnTo>
                    <a:pt x="151" y="1543"/>
                  </a:lnTo>
                  <a:lnTo>
                    <a:pt x="151" y="1541"/>
                  </a:lnTo>
                  <a:lnTo>
                    <a:pt x="150" y="1541"/>
                  </a:lnTo>
                  <a:lnTo>
                    <a:pt x="148" y="1541"/>
                  </a:lnTo>
                  <a:lnTo>
                    <a:pt x="147" y="1541"/>
                  </a:lnTo>
                  <a:lnTo>
                    <a:pt x="145" y="1540"/>
                  </a:lnTo>
                  <a:lnTo>
                    <a:pt x="144" y="1540"/>
                  </a:lnTo>
                  <a:lnTo>
                    <a:pt x="142" y="1538"/>
                  </a:lnTo>
                  <a:lnTo>
                    <a:pt x="141" y="1538"/>
                  </a:lnTo>
                  <a:lnTo>
                    <a:pt x="141" y="1537"/>
                  </a:lnTo>
                  <a:lnTo>
                    <a:pt x="139" y="1537"/>
                  </a:lnTo>
                  <a:lnTo>
                    <a:pt x="138" y="1535"/>
                  </a:lnTo>
                  <a:lnTo>
                    <a:pt x="136" y="1535"/>
                  </a:lnTo>
                  <a:lnTo>
                    <a:pt x="135" y="1535"/>
                  </a:lnTo>
                  <a:lnTo>
                    <a:pt x="133" y="1535"/>
                  </a:lnTo>
                  <a:lnTo>
                    <a:pt x="133" y="1537"/>
                  </a:lnTo>
                  <a:lnTo>
                    <a:pt x="132" y="1537"/>
                  </a:lnTo>
                  <a:lnTo>
                    <a:pt x="132" y="1538"/>
                  </a:lnTo>
                  <a:lnTo>
                    <a:pt x="130" y="1538"/>
                  </a:lnTo>
                  <a:lnTo>
                    <a:pt x="129" y="1538"/>
                  </a:lnTo>
                  <a:lnTo>
                    <a:pt x="127" y="1538"/>
                  </a:lnTo>
                  <a:lnTo>
                    <a:pt x="126" y="1538"/>
                  </a:lnTo>
                  <a:lnTo>
                    <a:pt x="123" y="1538"/>
                  </a:lnTo>
                  <a:lnTo>
                    <a:pt x="122" y="1540"/>
                  </a:lnTo>
                  <a:lnTo>
                    <a:pt x="122" y="1541"/>
                  </a:lnTo>
                  <a:lnTo>
                    <a:pt x="122" y="1543"/>
                  </a:lnTo>
                  <a:lnTo>
                    <a:pt x="123" y="1544"/>
                  </a:lnTo>
                  <a:lnTo>
                    <a:pt x="123" y="1546"/>
                  </a:lnTo>
                  <a:lnTo>
                    <a:pt x="123" y="1547"/>
                  </a:lnTo>
                  <a:lnTo>
                    <a:pt x="123" y="1549"/>
                  </a:lnTo>
                  <a:lnTo>
                    <a:pt x="122" y="1549"/>
                  </a:lnTo>
                  <a:lnTo>
                    <a:pt x="122" y="1550"/>
                  </a:lnTo>
                  <a:lnTo>
                    <a:pt x="120" y="1550"/>
                  </a:lnTo>
                  <a:lnTo>
                    <a:pt x="119" y="1550"/>
                  </a:lnTo>
                  <a:lnTo>
                    <a:pt x="119" y="1552"/>
                  </a:lnTo>
                  <a:lnTo>
                    <a:pt x="117" y="1552"/>
                  </a:lnTo>
                  <a:lnTo>
                    <a:pt x="116" y="1552"/>
                  </a:lnTo>
                  <a:lnTo>
                    <a:pt x="114" y="1553"/>
                  </a:lnTo>
                  <a:lnTo>
                    <a:pt x="113" y="1553"/>
                  </a:lnTo>
                  <a:lnTo>
                    <a:pt x="113" y="1555"/>
                  </a:lnTo>
                  <a:lnTo>
                    <a:pt x="111" y="1555"/>
                  </a:lnTo>
                  <a:lnTo>
                    <a:pt x="0" y="1556"/>
                  </a:lnTo>
                  <a:lnTo>
                    <a:pt x="0" y="1553"/>
                  </a:lnTo>
                  <a:lnTo>
                    <a:pt x="16" y="1475"/>
                  </a:lnTo>
                  <a:lnTo>
                    <a:pt x="14" y="1475"/>
                  </a:lnTo>
                  <a:lnTo>
                    <a:pt x="14" y="1474"/>
                  </a:lnTo>
                  <a:lnTo>
                    <a:pt x="14" y="1472"/>
                  </a:lnTo>
                  <a:lnTo>
                    <a:pt x="14" y="1471"/>
                  </a:lnTo>
                  <a:lnTo>
                    <a:pt x="13" y="1469"/>
                  </a:lnTo>
                  <a:lnTo>
                    <a:pt x="13" y="1468"/>
                  </a:lnTo>
                  <a:lnTo>
                    <a:pt x="14" y="1468"/>
                  </a:lnTo>
                  <a:lnTo>
                    <a:pt x="14" y="1466"/>
                  </a:lnTo>
                  <a:lnTo>
                    <a:pt x="14" y="1465"/>
                  </a:lnTo>
                  <a:lnTo>
                    <a:pt x="14" y="1463"/>
                  </a:lnTo>
                  <a:lnTo>
                    <a:pt x="16" y="1463"/>
                  </a:lnTo>
                  <a:lnTo>
                    <a:pt x="16" y="1462"/>
                  </a:lnTo>
                  <a:lnTo>
                    <a:pt x="16" y="1461"/>
                  </a:lnTo>
                  <a:lnTo>
                    <a:pt x="16" y="1459"/>
                  </a:lnTo>
                  <a:lnTo>
                    <a:pt x="17" y="1459"/>
                  </a:lnTo>
                  <a:lnTo>
                    <a:pt x="17" y="1458"/>
                  </a:lnTo>
                  <a:lnTo>
                    <a:pt x="17" y="1456"/>
                  </a:lnTo>
                  <a:lnTo>
                    <a:pt x="17" y="1455"/>
                  </a:lnTo>
                  <a:lnTo>
                    <a:pt x="16" y="1455"/>
                  </a:lnTo>
                  <a:lnTo>
                    <a:pt x="16" y="1453"/>
                  </a:lnTo>
                  <a:lnTo>
                    <a:pt x="17" y="1453"/>
                  </a:lnTo>
                  <a:lnTo>
                    <a:pt x="17" y="1452"/>
                  </a:lnTo>
                  <a:lnTo>
                    <a:pt x="17" y="1450"/>
                  </a:lnTo>
                  <a:lnTo>
                    <a:pt x="19" y="1450"/>
                  </a:lnTo>
                  <a:lnTo>
                    <a:pt x="19" y="1452"/>
                  </a:lnTo>
                  <a:lnTo>
                    <a:pt x="20" y="1452"/>
                  </a:lnTo>
                  <a:lnTo>
                    <a:pt x="22" y="1452"/>
                  </a:lnTo>
                  <a:lnTo>
                    <a:pt x="22" y="1450"/>
                  </a:lnTo>
                  <a:lnTo>
                    <a:pt x="23" y="1449"/>
                  </a:lnTo>
                  <a:lnTo>
                    <a:pt x="23" y="1447"/>
                  </a:lnTo>
                  <a:lnTo>
                    <a:pt x="23" y="1446"/>
                  </a:lnTo>
                  <a:lnTo>
                    <a:pt x="25" y="1446"/>
                  </a:lnTo>
                  <a:lnTo>
                    <a:pt x="25" y="1447"/>
                  </a:lnTo>
                  <a:lnTo>
                    <a:pt x="25" y="1446"/>
                  </a:lnTo>
                  <a:lnTo>
                    <a:pt x="25" y="1444"/>
                  </a:lnTo>
                  <a:lnTo>
                    <a:pt x="23" y="1444"/>
                  </a:lnTo>
                  <a:lnTo>
                    <a:pt x="23" y="1443"/>
                  </a:lnTo>
                  <a:lnTo>
                    <a:pt x="22" y="1443"/>
                  </a:lnTo>
                  <a:lnTo>
                    <a:pt x="22" y="1441"/>
                  </a:lnTo>
                  <a:lnTo>
                    <a:pt x="22" y="1443"/>
                  </a:lnTo>
                  <a:lnTo>
                    <a:pt x="20" y="1443"/>
                  </a:lnTo>
                  <a:lnTo>
                    <a:pt x="19" y="1443"/>
                  </a:lnTo>
                  <a:lnTo>
                    <a:pt x="19" y="1441"/>
                  </a:lnTo>
                  <a:lnTo>
                    <a:pt x="17" y="1441"/>
                  </a:lnTo>
                  <a:lnTo>
                    <a:pt x="17" y="1440"/>
                  </a:lnTo>
                  <a:lnTo>
                    <a:pt x="19" y="1440"/>
                  </a:lnTo>
                  <a:lnTo>
                    <a:pt x="19" y="1439"/>
                  </a:lnTo>
                  <a:lnTo>
                    <a:pt x="17" y="1439"/>
                  </a:lnTo>
                  <a:lnTo>
                    <a:pt x="17" y="1437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1"/>
                  </a:lnTo>
                  <a:lnTo>
                    <a:pt x="14" y="1419"/>
                  </a:lnTo>
                  <a:lnTo>
                    <a:pt x="14" y="1418"/>
                  </a:lnTo>
                  <a:lnTo>
                    <a:pt x="16" y="1418"/>
                  </a:lnTo>
                  <a:lnTo>
                    <a:pt x="14" y="1418"/>
                  </a:lnTo>
                  <a:lnTo>
                    <a:pt x="10" y="1405"/>
                  </a:lnTo>
                  <a:lnTo>
                    <a:pt x="10" y="1403"/>
                  </a:lnTo>
                  <a:lnTo>
                    <a:pt x="10" y="1402"/>
                  </a:lnTo>
                  <a:lnTo>
                    <a:pt x="10" y="1400"/>
                  </a:lnTo>
                  <a:lnTo>
                    <a:pt x="10" y="1399"/>
                  </a:lnTo>
                  <a:lnTo>
                    <a:pt x="10" y="1394"/>
                  </a:lnTo>
                  <a:lnTo>
                    <a:pt x="10" y="1393"/>
                  </a:lnTo>
                  <a:lnTo>
                    <a:pt x="10" y="1392"/>
                  </a:lnTo>
                  <a:lnTo>
                    <a:pt x="12" y="1392"/>
                  </a:lnTo>
                  <a:lnTo>
                    <a:pt x="12" y="1390"/>
                  </a:lnTo>
                  <a:lnTo>
                    <a:pt x="12" y="1389"/>
                  </a:lnTo>
                  <a:lnTo>
                    <a:pt x="10" y="1389"/>
                  </a:lnTo>
                  <a:lnTo>
                    <a:pt x="10" y="1383"/>
                  </a:lnTo>
                  <a:lnTo>
                    <a:pt x="12" y="1383"/>
                  </a:lnTo>
                  <a:lnTo>
                    <a:pt x="13" y="1383"/>
                  </a:lnTo>
                  <a:lnTo>
                    <a:pt x="13" y="1381"/>
                  </a:lnTo>
                  <a:lnTo>
                    <a:pt x="14" y="1381"/>
                  </a:lnTo>
                  <a:lnTo>
                    <a:pt x="16" y="1381"/>
                  </a:lnTo>
                  <a:lnTo>
                    <a:pt x="16" y="1380"/>
                  </a:lnTo>
                  <a:lnTo>
                    <a:pt x="17" y="1380"/>
                  </a:lnTo>
                  <a:lnTo>
                    <a:pt x="17" y="1378"/>
                  </a:lnTo>
                  <a:lnTo>
                    <a:pt x="19" y="1378"/>
                  </a:lnTo>
                  <a:lnTo>
                    <a:pt x="19" y="1377"/>
                  </a:lnTo>
                  <a:lnTo>
                    <a:pt x="17" y="1377"/>
                  </a:lnTo>
                  <a:lnTo>
                    <a:pt x="17" y="1375"/>
                  </a:lnTo>
                  <a:lnTo>
                    <a:pt x="19" y="1375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9" y="1368"/>
                  </a:lnTo>
                  <a:lnTo>
                    <a:pt x="20" y="1367"/>
                  </a:lnTo>
                  <a:lnTo>
                    <a:pt x="19" y="1367"/>
                  </a:lnTo>
                  <a:lnTo>
                    <a:pt x="19" y="1365"/>
                  </a:lnTo>
                  <a:lnTo>
                    <a:pt x="35" y="1343"/>
                  </a:lnTo>
                  <a:lnTo>
                    <a:pt x="35" y="1342"/>
                  </a:lnTo>
                  <a:lnTo>
                    <a:pt x="36" y="1342"/>
                  </a:lnTo>
                  <a:lnTo>
                    <a:pt x="38" y="1340"/>
                  </a:lnTo>
                  <a:lnTo>
                    <a:pt x="38" y="1339"/>
                  </a:lnTo>
                  <a:lnTo>
                    <a:pt x="39" y="1339"/>
                  </a:lnTo>
                  <a:lnTo>
                    <a:pt x="39" y="1337"/>
                  </a:lnTo>
                  <a:lnTo>
                    <a:pt x="41" y="1337"/>
                  </a:lnTo>
                  <a:lnTo>
                    <a:pt x="41" y="1336"/>
                  </a:lnTo>
                  <a:lnTo>
                    <a:pt x="41" y="1334"/>
                  </a:lnTo>
                  <a:lnTo>
                    <a:pt x="45" y="1328"/>
                  </a:lnTo>
                  <a:lnTo>
                    <a:pt x="47" y="1328"/>
                  </a:lnTo>
                  <a:lnTo>
                    <a:pt x="47" y="1327"/>
                  </a:lnTo>
                  <a:lnTo>
                    <a:pt x="48" y="1327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51" y="1328"/>
                  </a:lnTo>
                  <a:lnTo>
                    <a:pt x="51" y="1327"/>
                  </a:lnTo>
                  <a:lnTo>
                    <a:pt x="63" y="1331"/>
                  </a:lnTo>
                  <a:lnTo>
                    <a:pt x="64" y="1330"/>
                  </a:lnTo>
                  <a:lnTo>
                    <a:pt x="64" y="1328"/>
                  </a:lnTo>
                  <a:lnTo>
                    <a:pt x="64" y="1330"/>
                  </a:lnTo>
                  <a:lnTo>
                    <a:pt x="66" y="1330"/>
                  </a:lnTo>
                  <a:lnTo>
                    <a:pt x="67" y="1330"/>
                  </a:lnTo>
                  <a:lnTo>
                    <a:pt x="69" y="1330"/>
                  </a:lnTo>
                  <a:lnTo>
                    <a:pt x="69" y="1328"/>
                  </a:lnTo>
                  <a:lnTo>
                    <a:pt x="70" y="1328"/>
                  </a:lnTo>
                  <a:lnTo>
                    <a:pt x="72" y="1328"/>
                  </a:lnTo>
                  <a:lnTo>
                    <a:pt x="72" y="1327"/>
                  </a:lnTo>
                  <a:lnTo>
                    <a:pt x="72" y="1325"/>
                  </a:lnTo>
                  <a:lnTo>
                    <a:pt x="73" y="1325"/>
                  </a:lnTo>
                  <a:lnTo>
                    <a:pt x="78" y="1305"/>
                  </a:lnTo>
                  <a:lnTo>
                    <a:pt x="83" y="1280"/>
                  </a:lnTo>
                  <a:lnTo>
                    <a:pt x="92" y="1239"/>
                  </a:lnTo>
                  <a:lnTo>
                    <a:pt x="98" y="1217"/>
                  </a:lnTo>
                  <a:lnTo>
                    <a:pt x="101" y="1201"/>
                  </a:lnTo>
                  <a:lnTo>
                    <a:pt x="127" y="1171"/>
                  </a:lnTo>
                  <a:lnTo>
                    <a:pt x="155" y="1138"/>
                  </a:lnTo>
                  <a:lnTo>
                    <a:pt x="155" y="1132"/>
                  </a:lnTo>
                  <a:lnTo>
                    <a:pt x="157" y="1129"/>
                  </a:lnTo>
                  <a:lnTo>
                    <a:pt x="167" y="1116"/>
                  </a:lnTo>
                  <a:lnTo>
                    <a:pt x="166" y="1114"/>
                  </a:lnTo>
                  <a:lnTo>
                    <a:pt x="166" y="1113"/>
                  </a:lnTo>
                  <a:lnTo>
                    <a:pt x="166" y="1111"/>
                  </a:lnTo>
                  <a:lnTo>
                    <a:pt x="166" y="1110"/>
                  </a:lnTo>
                  <a:lnTo>
                    <a:pt x="166" y="1108"/>
                  </a:lnTo>
                  <a:lnTo>
                    <a:pt x="167" y="1108"/>
                  </a:lnTo>
                  <a:lnTo>
                    <a:pt x="167" y="1107"/>
                  </a:lnTo>
                  <a:lnTo>
                    <a:pt x="166" y="1107"/>
                  </a:lnTo>
                  <a:lnTo>
                    <a:pt x="164" y="1105"/>
                  </a:lnTo>
                  <a:lnTo>
                    <a:pt x="164" y="1104"/>
                  </a:lnTo>
                  <a:lnTo>
                    <a:pt x="164" y="1102"/>
                  </a:lnTo>
                  <a:lnTo>
                    <a:pt x="164" y="1101"/>
                  </a:lnTo>
                  <a:lnTo>
                    <a:pt x="166" y="1101"/>
                  </a:lnTo>
                  <a:lnTo>
                    <a:pt x="167" y="1101"/>
                  </a:lnTo>
                  <a:lnTo>
                    <a:pt x="167" y="1099"/>
                  </a:lnTo>
                  <a:lnTo>
                    <a:pt x="167" y="1098"/>
                  </a:lnTo>
                  <a:lnTo>
                    <a:pt x="167" y="1096"/>
                  </a:lnTo>
                  <a:lnTo>
                    <a:pt x="167" y="1095"/>
                  </a:lnTo>
                  <a:lnTo>
                    <a:pt x="167" y="1093"/>
                  </a:lnTo>
                  <a:lnTo>
                    <a:pt x="169" y="1093"/>
                  </a:lnTo>
                  <a:lnTo>
                    <a:pt x="169" y="1092"/>
                  </a:lnTo>
                  <a:lnTo>
                    <a:pt x="167" y="1092"/>
                  </a:lnTo>
                  <a:lnTo>
                    <a:pt x="166" y="1092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4" y="1089"/>
                  </a:lnTo>
                  <a:lnTo>
                    <a:pt x="164" y="1091"/>
                  </a:lnTo>
                  <a:lnTo>
                    <a:pt x="163" y="1091"/>
                  </a:lnTo>
                  <a:lnTo>
                    <a:pt x="163" y="1089"/>
                  </a:lnTo>
                  <a:lnTo>
                    <a:pt x="161" y="1088"/>
                  </a:lnTo>
                  <a:lnTo>
                    <a:pt x="161" y="1086"/>
                  </a:lnTo>
                  <a:lnTo>
                    <a:pt x="163" y="1086"/>
                  </a:lnTo>
                  <a:lnTo>
                    <a:pt x="163" y="1085"/>
                  </a:lnTo>
                  <a:lnTo>
                    <a:pt x="161" y="1083"/>
                  </a:lnTo>
                  <a:lnTo>
                    <a:pt x="160" y="1082"/>
                  </a:lnTo>
                  <a:lnTo>
                    <a:pt x="160" y="1080"/>
                  </a:lnTo>
                  <a:lnTo>
                    <a:pt x="160" y="1079"/>
                  </a:lnTo>
                  <a:lnTo>
                    <a:pt x="161" y="1079"/>
                  </a:lnTo>
                  <a:lnTo>
                    <a:pt x="161" y="1077"/>
                  </a:lnTo>
                  <a:lnTo>
                    <a:pt x="161" y="1076"/>
                  </a:lnTo>
                  <a:lnTo>
                    <a:pt x="163" y="1076"/>
                  </a:lnTo>
                  <a:lnTo>
                    <a:pt x="161" y="1074"/>
                  </a:lnTo>
                  <a:lnTo>
                    <a:pt x="161" y="1073"/>
                  </a:lnTo>
                  <a:lnTo>
                    <a:pt x="161" y="1071"/>
                  </a:lnTo>
                  <a:lnTo>
                    <a:pt x="163" y="1071"/>
                  </a:lnTo>
                  <a:lnTo>
                    <a:pt x="163" y="1070"/>
                  </a:lnTo>
                  <a:lnTo>
                    <a:pt x="163" y="1069"/>
                  </a:lnTo>
                  <a:lnTo>
                    <a:pt x="163" y="1067"/>
                  </a:lnTo>
                  <a:lnTo>
                    <a:pt x="161" y="1066"/>
                  </a:lnTo>
                  <a:lnTo>
                    <a:pt x="161" y="1064"/>
                  </a:lnTo>
                  <a:lnTo>
                    <a:pt x="161" y="1063"/>
                  </a:lnTo>
                  <a:lnTo>
                    <a:pt x="160" y="1063"/>
                  </a:lnTo>
                  <a:lnTo>
                    <a:pt x="160" y="1061"/>
                  </a:lnTo>
                  <a:lnTo>
                    <a:pt x="158" y="1060"/>
                  </a:lnTo>
                  <a:lnTo>
                    <a:pt x="158" y="1058"/>
                  </a:lnTo>
                  <a:lnTo>
                    <a:pt x="157" y="1058"/>
                  </a:lnTo>
                  <a:lnTo>
                    <a:pt x="157" y="1057"/>
                  </a:lnTo>
                  <a:lnTo>
                    <a:pt x="157" y="1055"/>
                  </a:lnTo>
                  <a:lnTo>
                    <a:pt x="157" y="1054"/>
                  </a:lnTo>
                  <a:lnTo>
                    <a:pt x="155" y="1054"/>
                  </a:lnTo>
                  <a:lnTo>
                    <a:pt x="155" y="1052"/>
                  </a:lnTo>
                  <a:lnTo>
                    <a:pt x="155" y="1051"/>
                  </a:lnTo>
                  <a:lnTo>
                    <a:pt x="154" y="1051"/>
                  </a:lnTo>
                  <a:lnTo>
                    <a:pt x="154" y="1049"/>
                  </a:lnTo>
                  <a:lnTo>
                    <a:pt x="154" y="1048"/>
                  </a:lnTo>
                  <a:lnTo>
                    <a:pt x="152" y="1048"/>
                  </a:lnTo>
                  <a:lnTo>
                    <a:pt x="152" y="1046"/>
                  </a:lnTo>
                  <a:lnTo>
                    <a:pt x="152" y="1045"/>
                  </a:lnTo>
                  <a:lnTo>
                    <a:pt x="152" y="1044"/>
                  </a:lnTo>
                  <a:lnTo>
                    <a:pt x="152" y="1042"/>
                  </a:lnTo>
                  <a:lnTo>
                    <a:pt x="152" y="1041"/>
                  </a:lnTo>
                  <a:lnTo>
                    <a:pt x="152" y="1039"/>
                  </a:lnTo>
                  <a:lnTo>
                    <a:pt x="152" y="1038"/>
                  </a:lnTo>
                  <a:lnTo>
                    <a:pt x="154" y="1038"/>
                  </a:lnTo>
                  <a:lnTo>
                    <a:pt x="154" y="1036"/>
                  </a:lnTo>
                  <a:lnTo>
                    <a:pt x="154" y="1035"/>
                  </a:lnTo>
                  <a:lnTo>
                    <a:pt x="152" y="1035"/>
                  </a:lnTo>
                  <a:lnTo>
                    <a:pt x="154" y="1035"/>
                  </a:lnTo>
                  <a:lnTo>
                    <a:pt x="154" y="1033"/>
                  </a:lnTo>
                  <a:lnTo>
                    <a:pt x="154" y="1032"/>
                  </a:lnTo>
                  <a:lnTo>
                    <a:pt x="155" y="1030"/>
                  </a:lnTo>
                  <a:lnTo>
                    <a:pt x="155" y="1029"/>
                  </a:lnTo>
                  <a:lnTo>
                    <a:pt x="155" y="1027"/>
                  </a:lnTo>
                  <a:lnTo>
                    <a:pt x="157" y="1027"/>
                  </a:lnTo>
                  <a:lnTo>
                    <a:pt x="157" y="1026"/>
                  </a:lnTo>
                  <a:lnTo>
                    <a:pt x="155" y="1024"/>
                  </a:lnTo>
                  <a:lnTo>
                    <a:pt x="157" y="1024"/>
                  </a:lnTo>
                  <a:lnTo>
                    <a:pt x="157" y="1023"/>
                  </a:lnTo>
                  <a:lnTo>
                    <a:pt x="157" y="1022"/>
                  </a:lnTo>
                  <a:lnTo>
                    <a:pt x="157" y="1020"/>
                  </a:lnTo>
                  <a:lnTo>
                    <a:pt x="157" y="1019"/>
                  </a:lnTo>
                  <a:lnTo>
                    <a:pt x="157" y="1017"/>
                  </a:lnTo>
                  <a:lnTo>
                    <a:pt x="158" y="1017"/>
                  </a:lnTo>
                  <a:lnTo>
                    <a:pt x="160" y="1017"/>
                  </a:lnTo>
                  <a:lnTo>
                    <a:pt x="160" y="1016"/>
                  </a:lnTo>
                  <a:lnTo>
                    <a:pt x="160" y="1014"/>
                  </a:lnTo>
                  <a:lnTo>
                    <a:pt x="161" y="1014"/>
                  </a:lnTo>
                  <a:lnTo>
                    <a:pt x="161" y="1013"/>
                  </a:lnTo>
                  <a:lnTo>
                    <a:pt x="161" y="1011"/>
                  </a:lnTo>
                  <a:lnTo>
                    <a:pt x="163" y="1011"/>
                  </a:lnTo>
                  <a:lnTo>
                    <a:pt x="163" y="1010"/>
                  </a:lnTo>
                  <a:lnTo>
                    <a:pt x="161" y="1010"/>
                  </a:lnTo>
                  <a:lnTo>
                    <a:pt x="163" y="1010"/>
                  </a:lnTo>
                  <a:lnTo>
                    <a:pt x="163" y="1008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3" y="1004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1" y="1001"/>
                  </a:lnTo>
                  <a:lnTo>
                    <a:pt x="163" y="1001"/>
                  </a:lnTo>
                  <a:lnTo>
                    <a:pt x="161" y="1001"/>
                  </a:lnTo>
                  <a:lnTo>
                    <a:pt x="161" y="1000"/>
                  </a:lnTo>
                  <a:lnTo>
                    <a:pt x="161" y="998"/>
                  </a:lnTo>
                  <a:lnTo>
                    <a:pt x="160" y="998"/>
                  </a:lnTo>
                  <a:lnTo>
                    <a:pt x="160" y="997"/>
                  </a:lnTo>
                  <a:lnTo>
                    <a:pt x="161" y="997"/>
                  </a:lnTo>
                  <a:lnTo>
                    <a:pt x="160" y="997"/>
                  </a:lnTo>
                  <a:lnTo>
                    <a:pt x="160" y="995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1" y="992"/>
                  </a:lnTo>
                  <a:lnTo>
                    <a:pt x="160" y="992"/>
                  </a:lnTo>
                  <a:lnTo>
                    <a:pt x="161" y="992"/>
                  </a:lnTo>
                  <a:lnTo>
                    <a:pt x="161" y="991"/>
                  </a:lnTo>
                  <a:lnTo>
                    <a:pt x="163" y="991"/>
                  </a:lnTo>
                  <a:lnTo>
                    <a:pt x="161" y="991"/>
                  </a:lnTo>
                  <a:lnTo>
                    <a:pt x="163" y="989"/>
                  </a:lnTo>
                  <a:lnTo>
                    <a:pt x="163" y="988"/>
                  </a:lnTo>
                  <a:lnTo>
                    <a:pt x="163" y="986"/>
                  </a:lnTo>
                  <a:lnTo>
                    <a:pt x="164" y="986"/>
                  </a:lnTo>
                  <a:lnTo>
                    <a:pt x="164" y="985"/>
                  </a:lnTo>
                  <a:lnTo>
                    <a:pt x="164" y="983"/>
                  </a:lnTo>
                  <a:lnTo>
                    <a:pt x="164" y="982"/>
                  </a:lnTo>
                  <a:lnTo>
                    <a:pt x="164" y="980"/>
                  </a:lnTo>
                  <a:lnTo>
                    <a:pt x="164" y="979"/>
                  </a:lnTo>
                  <a:lnTo>
                    <a:pt x="166" y="977"/>
                  </a:lnTo>
                  <a:lnTo>
                    <a:pt x="164" y="977"/>
                  </a:lnTo>
                  <a:lnTo>
                    <a:pt x="163" y="977"/>
                  </a:lnTo>
                  <a:lnTo>
                    <a:pt x="163" y="976"/>
                  </a:lnTo>
                  <a:lnTo>
                    <a:pt x="163" y="975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1" y="972"/>
                  </a:lnTo>
                  <a:lnTo>
                    <a:pt x="161" y="970"/>
                  </a:lnTo>
                  <a:lnTo>
                    <a:pt x="160" y="972"/>
                  </a:lnTo>
                  <a:lnTo>
                    <a:pt x="160" y="970"/>
                  </a:lnTo>
                  <a:lnTo>
                    <a:pt x="158" y="970"/>
                  </a:lnTo>
                  <a:lnTo>
                    <a:pt x="160" y="969"/>
                  </a:lnTo>
                  <a:lnTo>
                    <a:pt x="160" y="967"/>
                  </a:lnTo>
                  <a:lnTo>
                    <a:pt x="158" y="967"/>
                  </a:lnTo>
                  <a:lnTo>
                    <a:pt x="158" y="966"/>
                  </a:lnTo>
                  <a:lnTo>
                    <a:pt x="158" y="964"/>
                  </a:lnTo>
                  <a:lnTo>
                    <a:pt x="158" y="963"/>
                  </a:lnTo>
                  <a:lnTo>
                    <a:pt x="158" y="961"/>
                  </a:lnTo>
                  <a:lnTo>
                    <a:pt x="157" y="961"/>
                  </a:lnTo>
                  <a:lnTo>
                    <a:pt x="157" y="960"/>
                  </a:lnTo>
                  <a:lnTo>
                    <a:pt x="157" y="958"/>
                  </a:lnTo>
                  <a:lnTo>
                    <a:pt x="158" y="958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5"/>
                  </a:lnTo>
                  <a:lnTo>
                    <a:pt x="160" y="955"/>
                  </a:lnTo>
                  <a:lnTo>
                    <a:pt x="158" y="954"/>
                  </a:lnTo>
                  <a:lnTo>
                    <a:pt x="160" y="954"/>
                  </a:lnTo>
                  <a:lnTo>
                    <a:pt x="160" y="953"/>
                  </a:lnTo>
                  <a:lnTo>
                    <a:pt x="160" y="951"/>
                  </a:lnTo>
                  <a:lnTo>
                    <a:pt x="160" y="950"/>
                  </a:lnTo>
                  <a:lnTo>
                    <a:pt x="161" y="950"/>
                  </a:lnTo>
                  <a:lnTo>
                    <a:pt x="161" y="948"/>
                  </a:lnTo>
                  <a:lnTo>
                    <a:pt x="160" y="948"/>
                  </a:lnTo>
                  <a:lnTo>
                    <a:pt x="161" y="948"/>
                  </a:lnTo>
                  <a:lnTo>
                    <a:pt x="160" y="947"/>
                  </a:lnTo>
                  <a:lnTo>
                    <a:pt x="161" y="947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1" y="941"/>
                  </a:lnTo>
                  <a:lnTo>
                    <a:pt x="163" y="939"/>
                  </a:lnTo>
                  <a:lnTo>
                    <a:pt x="161" y="938"/>
                  </a:lnTo>
                  <a:lnTo>
                    <a:pt x="163" y="938"/>
                  </a:lnTo>
                  <a:lnTo>
                    <a:pt x="163" y="936"/>
                  </a:lnTo>
                  <a:lnTo>
                    <a:pt x="164" y="936"/>
                  </a:lnTo>
                  <a:lnTo>
                    <a:pt x="164" y="935"/>
                  </a:lnTo>
                  <a:lnTo>
                    <a:pt x="164" y="933"/>
                  </a:lnTo>
                  <a:lnTo>
                    <a:pt x="166" y="933"/>
                  </a:lnTo>
                  <a:lnTo>
                    <a:pt x="166" y="932"/>
                  </a:lnTo>
                  <a:lnTo>
                    <a:pt x="167" y="932"/>
                  </a:lnTo>
                  <a:lnTo>
                    <a:pt x="167" y="931"/>
                  </a:lnTo>
                  <a:lnTo>
                    <a:pt x="166" y="931"/>
                  </a:lnTo>
                  <a:lnTo>
                    <a:pt x="167" y="931"/>
                  </a:lnTo>
                  <a:lnTo>
                    <a:pt x="167" y="929"/>
                  </a:lnTo>
                  <a:lnTo>
                    <a:pt x="169" y="929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70" y="926"/>
                  </a:lnTo>
                  <a:lnTo>
                    <a:pt x="170" y="925"/>
                  </a:lnTo>
                  <a:lnTo>
                    <a:pt x="170" y="923"/>
                  </a:lnTo>
                  <a:lnTo>
                    <a:pt x="172" y="923"/>
                  </a:lnTo>
                  <a:lnTo>
                    <a:pt x="173" y="923"/>
                  </a:lnTo>
                  <a:lnTo>
                    <a:pt x="173" y="922"/>
                  </a:lnTo>
                  <a:lnTo>
                    <a:pt x="174" y="922"/>
                  </a:lnTo>
                  <a:lnTo>
                    <a:pt x="176" y="922"/>
                  </a:lnTo>
                  <a:lnTo>
                    <a:pt x="177" y="922"/>
                  </a:lnTo>
                  <a:lnTo>
                    <a:pt x="179" y="922"/>
                  </a:lnTo>
                  <a:lnTo>
                    <a:pt x="179" y="920"/>
                  </a:lnTo>
                  <a:lnTo>
                    <a:pt x="177" y="920"/>
                  </a:lnTo>
                  <a:lnTo>
                    <a:pt x="177" y="919"/>
                  </a:lnTo>
                  <a:lnTo>
                    <a:pt x="177" y="917"/>
                  </a:lnTo>
                  <a:lnTo>
                    <a:pt x="177" y="916"/>
                  </a:lnTo>
                  <a:lnTo>
                    <a:pt x="179" y="916"/>
                  </a:lnTo>
                  <a:lnTo>
                    <a:pt x="180" y="916"/>
                  </a:lnTo>
                  <a:lnTo>
                    <a:pt x="182" y="916"/>
                  </a:lnTo>
                  <a:lnTo>
                    <a:pt x="182" y="917"/>
                  </a:lnTo>
                  <a:lnTo>
                    <a:pt x="183" y="917"/>
                  </a:lnTo>
                  <a:lnTo>
                    <a:pt x="185" y="917"/>
                  </a:lnTo>
                  <a:lnTo>
                    <a:pt x="186" y="917"/>
                  </a:lnTo>
                  <a:lnTo>
                    <a:pt x="186" y="916"/>
                  </a:lnTo>
                  <a:lnTo>
                    <a:pt x="186" y="914"/>
                  </a:lnTo>
                  <a:lnTo>
                    <a:pt x="188" y="914"/>
                  </a:lnTo>
                  <a:lnTo>
                    <a:pt x="188" y="913"/>
                  </a:lnTo>
                  <a:lnTo>
                    <a:pt x="189" y="913"/>
                  </a:lnTo>
                  <a:lnTo>
                    <a:pt x="191" y="911"/>
                  </a:lnTo>
                  <a:lnTo>
                    <a:pt x="192" y="913"/>
                  </a:lnTo>
                  <a:lnTo>
                    <a:pt x="194" y="913"/>
                  </a:lnTo>
                  <a:lnTo>
                    <a:pt x="195" y="913"/>
                  </a:lnTo>
                  <a:lnTo>
                    <a:pt x="196" y="913"/>
                  </a:lnTo>
                  <a:lnTo>
                    <a:pt x="196" y="911"/>
                  </a:lnTo>
                  <a:lnTo>
                    <a:pt x="196" y="910"/>
                  </a:lnTo>
                  <a:lnTo>
                    <a:pt x="198" y="910"/>
                  </a:lnTo>
                  <a:lnTo>
                    <a:pt x="199" y="910"/>
                  </a:lnTo>
                  <a:lnTo>
                    <a:pt x="201" y="910"/>
                  </a:lnTo>
                  <a:lnTo>
                    <a:pt x="201" y="908"/>
                  </a:lnTo>
                  <a:lnTo>
                    <a:pt x="199" y="907"/>
                  </a:lnTo>
                  <a:lnTo>
                    <a:pt x="199" y="906"/>
                  </a:lnTo>
                  <a:lnTo>
                    <a:pt x="201" y="906"/>
                  </a:lnTo>
                  <a:lnTo>
                    <a:pt x="202" y="907"/>
                  </a:lnTo>
                  <a:lnTo>
                    <a:pt x="202" y="908"/>
                  </a:lnTo>
                  <a:lnTo>
                    <a:pt x="204" y="908"/>
                  </a:lnTo>
                  <a:lnTo>
                    <a:pt x="204" y="907"/>
                  </a:lnTo>
                  <a:lnTo>
                    <a:pt x="204" y="906"/>
                  </a:lnTo>
                  <a:lnTo>
                    <a:pt x="205" y="906"/>
                  </a:lnTo>
                  <a:lnTo>
                    <a:pt x="207" y="906"/>
                  </a:lnTo>
                  <a:lnTo>
                    <a:pt x="207" y="904"/>
                  </a:lnTo>
                  <a:lnTo>
                    <a:pt x="208" y="904"/>
                  </a:lnTo>
                  <a:lnTo>
                    <a:pt x="210" y="904"/>
                  </a:lnTo>
                  <a:lnTo>
                    <a:pt x="210" y="906"/>
                  </a:lnTo>
                  <a:lnTo>
                    <a:pt x="211" y="906"/>
                  </a:lnTo>
                  <a:lnTo>
                    <a:pt x="213" y="906"/>
                  </a:lnTo>
                  <a:lnTo>
                    <a:pt x="213" y="904"/>
                  </a:lnTo>
                  <a:lnTo>
                    <a:pt x="214" y="903"/>
                  </a:lnTo>
                  <a:lnTo>
                    <a:pt x="216" y="903"/>
                  </a:lnTo>
                  <a:lnTo>
                    <a:pt x="216" y="904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4" y="907"/>
                  </a:lnTo>
                  <a:lnTo>
                    <a:pt x="214" y="908"/>
                  </a:lnTo>
                  <a:lnTo>
                    <a:pt x="216" y="908"/>
                  </a:lnTo>
                  <a:lnTo>
                    <a:pt x="217" y="908"/>
                  </a:lnTo>
                  <a:lnTo>
                    <a:pt x="217" y="907"/>
                  </a:lnTo>
                  <a:lnTo>
                    <a:pt x="217" y="906"/>
                  </a:lnTo>
                  <a:lnTo>
                    <a:pt x="216" y="906"/>
                  </a:lnTo>
                  <a:lnTo>
                    <a:pt x="216" y="904"/>
                  </a:lnTo>
                  <a:lnTo>
                    <a:pt x="217" y="904"/>
                  </a:lnTo>
                  <a:lnTo>
                    <a:pt x="217" y="903"/>
                  </a:lnTo>
                  <a:lnTo>
                    <a:pt x="219" y="901"/>
                  </a:lnTo>
                  <a:lnTo>
                    <a:pt x="219" y="900"/>
                  </a:lnTo>
                  <a:lnTo>
                    <a:pt x="219" y="898"/>
                  </a:lnTo>
                  <a:lnTo>
                    <a:pt x="220" y="898"/>
                  </a:lnTo>
                  <a:lnTo>
                    <a:pt x="221" y="898"/>
                  </a:lnTo>
                  <a:lnTo>
                    <a:pt x="221" y="897"/>
                  </a:lnTo>
                  <a:lnTo>
                    <a:pt x="223" y="897"/>
                  </a:lnTo>
                  <a:lnTo>
                    <a:pt x="223" y="895"/>
                  </a:lnTo>
                  <a:lnTo>
                    <a:pt x="223" y="897"/>
                  </a:lnTo>
                  <a:lnTo>
                    <a:pt x="224" y="897"/>
                  </a:lnTo>
                  <a:lnTo>
                    <a:pt x="226" y="897"/>
                  </a:lnTo>
                  <a:lnTo>
                    <a:pt x="227" y="897"/>
                  </a:lnTo>
                  <a:lnTo>
                    <a:pt x="227" y="898"/>
                  </a:lnTo>
                  <a:lnTo>
                    <a:pt x="229" y="898"/>
                  </a:lnTo>
                  <a:lnTo>
                    <a:pt x="229" y="897"/>
                  </a:lnTo>
                  <a:lnTo>
                    <a:pt x="230" y="897"/>
                  </a:lnTo>
                  <a:lnTo>
                    <a:pt x="232" y="897"/>
                  </a:lnTo>
                  <a:lnTo>
                    <a:pt x="233" y="897"/>
                  </a:lnTo>
                  <a:lnTo>
                    <a:pt x="235" y="895"/>
                  </a:lnTo>
                  <a:lnTo>
                    <a:pt x="236" y="895"/>
                  </a:lnTo>
                  <a:lnTo>
                    <a:pt x="236" y="897"/>
                  </a:lnTo>
                  <a:lnTo>
                    <a:pt x="238" y="895"/>
                  </a:lnTo>
                  <a:lnTo>
                    <a:pt x="238" y="894"/>
                  </a:lnTo>
                  <a:lnTo>
                    <a:pt x="238" y="892"/>
                  </a:lnTo>
                  <a:lnTo>
                    <a:pt x="239" y="892"/>
                  </a:lnTo>
                  <a:lnTo>
                    <a:pt x="239" y="891"/>
                  </a:lnTo>
                  <a:lnTo>
                    <a:pt x="239" y="892"/>
                  </a:lnTo>
                  <a:lnTo>
                    <a:pt x="241" y="892"/>
                  </a:lnTo>
                  <a:lnTo>
                    <a:pt x="242" y="892"/>
                  </a:lnTo>
                  <a:lnTo>
                    <a:pt x="242" y="891"/>
                  </a:lnTo>
                  <a:lnTo>
                    <a:pt x="243" y="891"/>
                  </a:lnTo>
                  <a:lnTo>
                    <a:pt x="245" y="891"/>
                  </a:lnTo>
                  <a:lnTo>
                    <a:pt x="252" y="891"/>
                  </a:lnTo>
                  <a:lnTo>
                    <a:pt x="254" y="891"/>
                  </a:lnTo>
                  <a:lnTo>
                    <a:pt x="255" y="891"/>
                  </a:lnTo>
                  <a:lnTo>
                    <a:pt x="255" y="892"/>
                  </a:lnTo>
                  <a:lnTo>
                    <a:pt x="255" y="894"/>
                  </a:lnTo>
                  <a:lnTo>
                    <a:pt x="257" y="894"/>
                  </a:lnTo>
                  <a:lnTo>
                    <a:pt x="257" y="892"/>
                  </a:lnTo>
                  <a:lnTo>
                    <a:pt x="258" y="891"/>
                  </a:lnTo>
                  <a:lnTo>
                    <a:pt x="260" y="891"/>
                  </a:lnTo>
                  <a:lnTo>
                    <a:pt x="260" y="892"/>
                  </a:lnTo>
                  <a:lnTo>
                    <a:pt x="260" y="894"/>
                  </a:lnTo>
                  <a:lnTo>
                    <a:pt x="260" y="895"/>
                  </a:lnTo>
                  <a:lnTo>
                    <a:pt x="260" y="897"/>
                  </a:lnTo>
                  <a:lnTo>
                    <a:pt x="261" y="897"/>
                  </a:lnTo>
                  <a:lnTo>
                    <a:pt x="263" y="897"/>
                  </a:lnTo>
                  <a:lnTo>
                    <a:pt x="264" y="897"/>
                  </a:lnTo>
                  <a:lnTo>
                    <a:pt x="264" y="895"/>
                  </a:lnTo>
                  <a:lnTo>
                    <a:pt x="263" y="895"/>
                  </a:lnTo>
                  <a:lnTo>
                    <a:pt x="263" y="894"/>
                  </a:lnTo>
                  <a:lnTo>
                    <a:pt x="264" y="892"/>
                  </a:lnTo>
                  <a:lnTo>
                    <a:pt x="264" y="894"/>
                  </a:lnTo>
                  <a:lnTo>
                    <a:pt x="265" y="894"/>
                  </a:lnTo>
                  <a:lnTo>
                    <a:pt x="265" y="895"/>
                  </a:lnTo>
                  <a:lnTo>
                    <a:pt x="267" y="895"/>
                  </a:lnTo>
                  <a:lnTo>
                    <a:pt x="267" y="894"/>
                  </a:lnTo>
                  <a:lnTo>
                    <a:pt x="267" y="892"/>
                  </a:lnTo>
                  <a:lnTo>
                    <a:pt x="268" y="892"/>
                  </a:lnTo>
                  <a:lnTo>
                    <a:pt x="268" y="894"/>
                  </a:lnTo>
                  <a:lnTo>
                    <a:pt x="270" y="894"/>
                  </a:lnTo>
                  <a:lnTo>
                    <a:pt x="271" y="895"/>
                  </a:lnTo>
                  <a:lnTo>
                    <a:pt x="273" y="895"/>
                  </a:lnTo>
                  <a:lnTo>
                    <a:pt x="273" y="894"/>
                  </a:lnTo>
                  <a:lnTo>
                    <a:pt x="274" y="894"/>
                  </a:lnTo>
                  <a:lnTo>
                    <a:pt x="273" y="892"/>
                  </a:lnTo>
                  <a:lnTo>
                    <a:pt x="271" y="892"/>
                  </a:lnTo>
                  <a:lnTo>
                    <a:pt x="271" y="891"/>
                  </a:lnTo>
                  <a:lnTo>
                    <a:pt x="270" y="891"/>
                  </a:lnTo>
                  <a:lnTo>
                    <a:pt x="271" y="889"/>
                  </a:lnTo>
                  <a:lnTo>
                    <a:pt x="271" y="888"/>
                  </a:lnTo>
                  <a:lnTo>
                    <a:pt x="273" y="888"/>
                  </a:lnTo>
                  <a:lnTo>
                    <a:pt x="273" y="886"/>
                  </a:lnTo>
                  <a:lnTo>
                    <a:pt x="273" y="885"/>
                  </a:lnTo>
                  <a:lnTo>
                    <a:pt x="274" y="885"/>
                  </a:lnTo>
                  <a:lnTo>
                    <a:pt x="274" y="886"/>
                  </a:lnTo>
                  <a:lnTo>
                    <a:pt x="276" y="886"/>
                  </a:lnTo>
                  <a:lnTo>
                    <a:pt x="276" y="885"/>
                  </a:lnTo>
                  <a:lnTo>
                    <a:pt x="274" y="885"/>
                  </a:lnTo>
                  <a:lnTo>
                    <a:pt x="274" y="884"/>
                  </a:lnTo>
                  <a:lnTo>
                    <a:pt x="276" y="884"/>
                  </a:lnTo>
                  <a:lnTo>
                    <a:pt x="276" y="885"/>
                  </a:lnTo>
                  <a:lnTo>
                    <a:pt x="276" y="886"/>
                  </a:lnTo>
                  <a:lnTo>
                    <a:pt x="277" y="886"/>
                  </a:lnTo>
                  <a:lnTo>
                    <a:pt x="277" y="885"/>
                  </a:lnTo>
                  <a:lnTo>
                    <a:pt x="279" y="885"/>
                  </a:lnTo>
                  <a:lnTo>
                    <a:pt x="279" y="884"/>
                  </a:lnTo>
                  <a:lnTo>
                    <a:pt x="279" y="882"/>
                  </a:lnTo>
                  <a:lnTo>
                    <a:pt x="277" y="881"/>
                  </a:lnTo>
                  <a:lnTo>
                    <a:pt x="276" y="881"/>
                  </a:lnTo>
                  <a:lnTo>
                    <a:pt x="276" y="879"/>
                  </a:lnTo>
                  <a:lnTo>
                    <a:pt x="277" y="879"/>
                  </a:lnTo>
                  <a:lnTo>
                    <a:pt x="279" y="879"/>
                  </a:lnTo>
                  <a:lnTo>
                    <a:pt x="279" y="881"/>
                  </a:lnTo>
                  <a:lnTo>
                    <a:pt x="280" y="882"/>
                  </a:lnTo>
                  <a:lnTo>
                    <a:pt x="282" y="882"/>
                  </a:lnTo>
                  <a:lnTo>
                    <a:pt x="282" y="881"/>
                  </a:lnTo>
                  <a:lnTo>
                    <a:pt x="282" y="879"/>
                  </a:lnTo>
                  <a:lnTo>
                    <a:pt x="282" y="878"/>
                  </a:lnTo>
                  <a:lnTo>
                    <a:pt x="283" y="878"/>
                  </a:lnTo>
                  <a:lnTo>
                    <a:pt x="283" y="876"/>
                  </a:lnTo>
                  <a:lnTo>
                    <a:pt x="283" y="875"/>
                  </a:lnTo>
                  <a:lnTo>
                    <a:pt x="282" y="875"/>
                  </a:lnTo>
                  <a:lnTo>
                    <a:pt x="280" y="875"/>
                  </a:lnTo>
                  <a:lnTo>
                    <a:pt x="280" y="873"/>
                  </a:lnTo>
                  <a:lnTo>
                    <a:pt x="282" y="872"/>
                  </a:lnTo>
                  <a:lnTo>
                    <a:pt x="283" y="872"/>
                  </a:lnTo>
                  <a:lnTo>
                    <a:pt x="283" y="870"/>
                  </a:lnTo>
                  <a:lnTo>
                    <a:pt x="282" y="870"/>
                  </a:lnTo>
                  <a:lnTo>
                    <a:pt x="282" y="869"/>
                  </a:lnTo>
                  <a:lnTo>
                    <a:pt x="283" y="869"/>
                  </a:lnTo>
                  <a:lnTo>
                    <a:pt x="283" y="867"/>
                  </a:lnTo>
                  <a:lnTo>
                    <a:pt x="289" y="860"/>
                  </a:lnTo>
                  <a:lnTo>
                    <a:pt x="290" y="859"/>
                  </a:lnTo>
                  <a:lnTo>
                    <a:pt x="292" y="857"/>
                  </a:lnTo>
                  <a:lnTo>
                    <a:pt x="293" y="857"/>
                  </a:lnTo>
                  <a:lnTo>
                    <a:pt x="293" y="856"/>
                  </a:lnTo>
                  <a:lnTo>
                    <a:pt x="293" y="854"/>
                  </a:lnTo>
                  <a:lnTo>
                    <a:pt x="295" y="853"/>
                  </a:lnTo>
                  <a:lnTo>
                    <a:pt x="295" y="851"/>
                  </a:lnTo>
                  <a:lnTo>
                    <a:pt x="299" y="847"/>
                  </a:lnTo>
                  <a:lnTo>
                    <a:pt x="301" y="847"/>
                  </a:lnTo>
                  <a:lnTo>
                    <a:pt x="301" y="845"/>
                  </a:lnTo>
                  <a:lnTo>
                    <a:pt x="301" y="844"/>
                  </a:lnTo>
                  <a:lnTo>
                    <a:pt x="302" y="841"/>
                  </a:lnTo>
                  <a:lnTo>
                    <a:pt x="304" y="841"/>
                  </a:lnTo>
                  <a:lnTo>
                    <a:pt x="305" y="841"/>
                  </a:lnTo>
                  <a:lnTo>
                    <a:pt x="307" y="841"/>
                  </a:lnTo>
                  <a:lnTo>
                    <a:pt x="308" y="841"/>
                  </a:lnTo>
                  <a:lnTo>
                    <a:pt x="310" y="841"/>
                  </a:lnTo>
                  <a:lnTo>
                    <a:pt x="310" y="839"/>
                  </a:lnTo>
                  <a:lnTo>
                    <a:pt x="308" y="838"/>
                  </a:lnTo>
                  <a:lnTo>
                    <a:pt x="307" y="838"/>
                  </a:lnTo>
                  <a:lnTo>
                    <a:pt x="305" y="838"/>
                  </a:lnTo>
                  <a:lnTo>
                    <a:pt x="307" y="837"/>
                  </a:lnTo>
                  <a:lnTo>
                    <a:pt x="308" y="837"/>
                  </a:lnTo>
                  <a:lnTo>
                    <a:pt x="308" y="835"/>
                  </a:lnTo>
                  <a:lnTo>
                    <a:pt x="310" y="835"/>
                  </a:lnTo>
                  <a:lnTo>
                    <a:pt x="310" y="834"/>
                  </a:lnTo>
                  <a:lnTo>
                    <a:pt x="308" y="834"/>
                  </a:lnTo>
                  <a:lnTo>
                    <a:pt x="310" y="832"/>
                  </a:lnTo>
                  <a:lnTo>
                    <a:pt x="311" y="834"/>
                  </a:lnTo>
                  <a:lnTo>
                    <a:pt x="311" y="835"/>
                  </a:lnTo>
                  <a:lnTo>
                    <a:pt x="312" y="835"/>
                  </a:lnTo>
                  <a:lnTo>
                    <a:pt x="312" y="834"/>
                  </a:lnTo>
                  <a:lnTo>
                    <a:pt x="311" y="832"/>
                  </a:lnTo>
                  <a:lnTo>
                    <a:pt x="311" y="831"/>
                  </a:lnTo>
                  <a:lnTo>
                    <a:pt x="312" y="831"/>
                  </a:lnTo>
                  <a:lnTo>
                    <a:pt x="314" y="831"/>
                  </a:lnTo>
                  <a:lnTo>
                    <a:pt x="314" y="832"/>
                  </a:lnTo>
                  <a:lnTo>
                    <a:pt x="314" y="834"/>
                  </a:lnTo>
                  <a:lnTo>
                    <a:pt x="315" y="834"/>
                  </a:lnTo>
                  <a:lnTo>
                    <a:pt x="315" y="832"/>
                  </a:lnTo>
                  <a:lnTo>
                    <a:pt x="315" y="831"/>
                  </a:lnTo>
                  <a:lnTo>
                    <a:pt x="317" y="831"/>
                  </a:lnTo>
                  <a:lnTo>
                    <a:pt x="315" y="829"/>
                  </a:lnTo>
                  <a:lnTo>
                    <a:pt x="315" y="831"/>
                  </a:lnTo>
                  <a:lnTo>
                    <a:pt x="314" y="831"/>
                  </a:lnTo>
                  <a:lnTo>
                    <a:pt x="314" y="829"/>
                  </a:lnTo>
                  <a:lnTo>
                    <a:pt x="314" y="828"/>
                  </a:lnTo>
                  <a:lnTo>
                    <a:pt x="314" y="826"/>
                  </a:lnTo>
                  <a:lnTo>
                    <a:pt x="315" y="826"/>
                  </a:lnTo>
                  <a:lnTo>
                    <a:pt x="317" y="826"/>
                  </a:lnTo>
                  <a:lnTo>
                    <a:pt x="317" y="825"/>
                  </a:lnTo>
                  <a:lnTo>
                    <a:pt x="318" y="825"/>
                  </a:lnTo>
                  <a:lnTo>
                    <a:pt x="320" y="825"/>
                  </a:lnTo>
                  <a:lnTo>
                    <a:pt x="320" y="823"/>
                  </a:lnTo>
                  <a:lnTo>
                    <a:pt x="318" y="823"/>
                  </a:lnTo>
                  <a:lnTo>
                    <a:pt x="317" y="823"/>
                  </a:lnTo>
                  <a:lnTo>
                    <a:pt x="315" y="825"/>
                  </a:lnTo>
                  <a:lnTo>
                    <a:pt x="314" y="825"/>
                  </a:lnTo>
                  <a:lnTo>
                    <a:pt x="314" y="823"/>
                  </a:lnTo>
                  <a:lnTo>
                    <a:pt x="314" y="822"/>
                  </a:lnTo>
                  <a:lnTo>
                    <a:pt x="314" y="820"/>
                  </a:lnTo>
                  <a:lnTo>
                    <a:pt x="315" y="820"/>
                  </a:lnTo>
                  <a:lnTo>
                    <a:pt x="317" y="820"/>
                  </a:lnTo>
                  <a:lnTo>
                    <a:pt x="317" y="819"/>
                  </a:lnTo>
                  <a:lnTo>
                    <a:pt x="317" y="817"/>
                  </a:lnTo>
                  <a:lnTo>
                    <a:pt x="315" y="817"/>
                  </a:lnTo>
                  <a:lnTo>
                    <a:pt x="314" y="817"/>
                  </a:lnTo>
                  <a:lnTo>
                    <a:pt x="314" y="816"/>
                  </a:lnTo>
                  <a:lnTo>
                    <a:pt x="314" y="815"/>
                  </a:lnTo>
                  <a:lnTo>
                    <a:pt x="315" y="815"/>
                  </a:lnTo>
                  <a:lnTo>
                    <a:pt x="314" y="815"/>
                  </a:lnTo>
                  <a:lnTo>
                    <a:pt x="314" y="813"/>
                  </a:lnTo>
                  <a:lnTo>
                    <a:pt x="314" y="812"/>
                  </a:lnTo>
                  <a:lnTo>
                    <a:pt x="314" y="810"/>
                  </a:lnTo>
                  <a:lnTo>
                    <a:pt x="315" y="809"/>
                  </a:lnTo>
                  <a:lnTo>
                    <a:pt x="317" y="810"/>
                  </a:lnTo>
                  <a:lnTo>
                    <a:pt x="317" y="809"/>
                  </a:lnTo>
                  <a:lnTo>
                    <a:pt x="317" y="807"/>
                  </a:lnTo>
                  <a:lnTo>
                    <a:pt x="315" y="807"/>
                  </a:lnTo>
                  <a:lnTo>
                    <a:pt x="315" y="806"/>
                  </a:lnTo>
                  <a:lnTo>
                    <a:pt x="315" y="804"/>
                  </a:lnTo>
                  <a:lnTo>
                    <a:pt x="317" y="803"/>
                  </a:lnTo>
                  <a:lnTo>
                    <a:pt x="317" y="801"/>
                  </a:lnTo>
                  <a:lnTo>
                    <a:pt x="317" y="800"/>
                  </a:lnTo>
                  <a:lnTo>
                    <a:pt x="317" y="798"/>
                  </a:lnTo>
                  <a:lnTo>
                    <a:pt x="315" y="798"/>
                  </a:lnTo>
                  <a:lnTo>
                    <a:pt x="314" y="798"/>
                  </a:lnTo>
                  <a:lnTo>
                    <a:pt x="312" y="798"/>
                  </a:lnTo>
                  <a:lnTo>
                    <a:pt x="312" y="797"/>
                  </a:lnTo>
                  <a:lnTo>
                    <a:pt x="314" y="797"/>
                  </a:lnTo>
                  <a:lnTo>
                    <a:pt x="314" y="795"/>
                  </a:lnTo>
                  <a:lnTo>
                    <a:pt x="315" y="795"/>
                  </a:lnTo>
                  <a:lnTo>
                    <a:pt x="314" y="794"/>
                  </a:lnTo>
                  <a:lnTo>
                    <a:pt x="312" y="794"/>
                  </a:lnTo>
                  <a:lnTo>
                    <a:pt x="312" y="792"/>
                  </a:lnTo>
                  <a:lnTo>
                    <a:pt x="314" y="792"/>
                  </a:lnTo>
                  <a:lnTo>
                    <a:pt x="315" y="792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0"/>
                  </a:lnTo>
                  <a:lnTo>
                    <a:pt x="314" y="790"/>
                  </a:lnTo>
                  <a:lnTo>
                    <a:pt x="314" y="788"/>
                  </a:lnTo>
                  <a:lnTo>
                    <a:pt x="315" y="788"/>
                  </a:lnTo>
                  <a:lnTo>
                    <a:pt x="315" y="787"/>
                  </a:lnTo>
                  <a:lnTo>
                    <a:pt x="315" y="785"/>
                  </a:lnTo>
                  <a:lnTo>
                    <a:pt x="317" y="785"/>
                  </a:lnTo>
                  <a:lnTo>
                    <a:pt x="318" y="785"/>
                  </a:lnTo>
                  <a:lnTo>
                    <a:pt x="318" y="784"/>
                  </a:lnTo>
                  <a:lnTo>
                    <a:pt x="317" y="784"/>
                  </a:lnTo>
                  <a:lnTo>
                    <a:pt x="315" y="784"/>
                  </a:lnTo>
                  <a:lnTo>
                    <a:pt x="314" y="784"/>
                  </a:lnTo>
                  <a:lnTo>
                    <a:pt x="314" y="782"/>
                  </a:lnTo>
                  <a:lnTo>
                    <a:pt x="315" y="782"/>
                  </a:lnTo>
                  <a:lnTo>
                    <a:pt x="317" y="782"/>
                  </a:lnTo>
                  <a:lnTo>
                    <a:pt x="318" y="782"/>
                  </a:lnTo>
                  <a:lnTo>
                    <a:pt x="318" y="781"/>
                  </a:lnTo>
                  <a:lnTo>
                    <a:pt x="317" y="781"/>
                  </a:lnTo>
                  <a:lnTo>
                    <a:pt x="317" y="779"/>
                  </a:lnTo>
                  <a:lnTo>
                    <a:pt x="315" y="779"/>
                  </a:lnTo>
                  <a:lnTo>
                    <a:pt x="315" y="778"/>
                  </a:lnTo>
                  <a:lnTo>
                    <a:pt x="317" y="778"/>
                  </a:lnTo>
                  <a:lnTo>
                    <a:pt x="317" y="776"/>
                  </a:lnTo>
                  <a:lnTo>
                    <a:pt x="318" y="776"/>
                  </a:lnTo>
                  <a:lnTo>
                    <a:pt x="318" y="775"/>
                  </a:lnTo>
                  <a:lnTo>
                    <a:pt x="318" y="773"/>
                  </a:lnTo>
                  <a:lnTo>
                    <a:pt x="318" y="772"/>
                  </a:lnTo>
                  <a:lnTo>
                    <a:pt x="320" y="772"/>
                  </a:lnTo>
                  <a:lnTo>
                    <a:pt x="321" y="772"/>
                  </a:lnTo>
                  <a:lnTo>
                    <a:pt x="321" y="770"/>
                  </a:lnTo>
                  <a:lnTo>
                    <a:pt x="323" y="770"/>
                  </a:lnTo>
                  <a:lnTo>
                    <a:pt x="323" y="769"/>
                  </a:lnTo>
                  <a:lnTo>
                    <a:pt x="323" y="768"/>
                  </a:lnTo>
                  <a:lnTo>
                    <a:pt x="324" y="766"/>
                  </a:lnTo>
                  <a:lnTo>
                    <a:pt x="323" y="765"/>
                  </a:lnTo>
                  <a:lnTo>
                    <a:pt x="323" y="763"/>
                  </a:lnTo>
                  <a:lnTo>
                    <a:pt x="324" y="763"/>
                  </a:lnTo>
                  <a:lnTo>
                    <a:pt x="326" y="762"/>
                  </a:lnTo>
                  <a:lnTo>
                    <a:pt x="326" y="760"/>
                  </a:lnTo>
                  <a:lnTo>
                    <a:pt x="324" y="760"/>
                  </a:lnTo>
                  <a:lnTo>
                    <a:pt x="323" y="760"/>
                  </a:lnTo>
                  <a:lnTo>
                    <a:pt x="323" y="759"/>
                  </a:lnTo>
                  <a:lnTo>
                    <a:pt x="323" y="757"/>
                  </a:lnTo>
                  <a:lnTo>
                    <a:pt x="323" y="756"/>
                  </a:lnTo>
                  <a:lnTo>
                    <a:pt x="323" y="754"/>
                  </a:lnTo>
                  <a:lnTo>
                    <a:pt x="321" y="754"/>
                  </a:lnTo>
                  <a:lnTo>
                    <a:pt x="321" y="753"/>
                  </a:lnTo>
                  <a:lnTo>
                    <a:pt x="321" y="751"/>
                  </a:lnTo>
                  <a:lnTo>
                    <a:pt x="320" y="750"/>
                  </a:lnTo>
                  <a:lnTo>
                    <a:pt x="321" y="748"/>
                  </a:lnTo>
                  <a:lnTo>
                    <a:pt x="321" y="747"/>
                  </a:lnTo>
                  <a:lnTo>
                    <a:pt x="332" y="738"/>
                  </a:lnTo>
                  <a:lnTo>
                    <a:pt x="333" y="738"/>
                  </a:lnTo>
                  <a:lnTo>
                    <a:pt x="334" y="738"/>
                  </a:lnTo>
                  <a:lnTo>
                    <a:pt x="334" y="737"/>
                  </a:lnTo>
                  <a:lnTo>
                    <a:pt x="336" y="738"/>
                  </a:lnTo>
                  <a:lnTo>
                    <a:pt x="337" y="738"/>
                  </a:lnTo>
                  <a:lnTo>
                    <a:pt x="337" y="737"/>
                  </a:lnTo>
                  <a:lnTo>
                    <a:pt x="337" y="735"/>
                  </a:lnTo>
                  <a:lnTo>
                    <a:pt x="339" y="734"/>
                  </a:lnTo>
                  <a:lnTo>
                    <a:pt x="340" y="734"/>
                  </a:lnTo>
                  <a:lnTo>
                    <a:pt x="342" y="732"/>
                  </a:lnTo>
                  <a:lnTo>
                    <a:pt x="340" y="732"/>
                  </a:lnTo>
                  <a:lnTo>
                    <a:pt x="340" y="731"/>
                  </a:lnTo>
                  <a:lnTo>
                    <a:pt x="342" y="731"/>
                  </a:lnTo>
                  <a:lnTo>
                    <a:pt x="342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6"/>
                  </a:lnTo>
                  <a:lnTo>
                    <a:pt x="348" y="726"/>
                  </a:lnTo>
                  <a:lnTo>
                    <a:pt x="349" y="726"/>
                  </a:lnTo>
                  <a:lnTo>
                    <a:pt x="349" y="725"/>
                  </a:lnTo>
                  <a:lnTo>
                    <a:pt x="351" y="725"/>
                  </a:lnTo>
                  <a:lnTo>
                    <a:pt x="352" y="723"/>
                  </a:lnTo>
                  <a:lnTo>
                    <a:pt x="357" y="722"/>
                  </a:lnTo>
                  <a:lnTo>
                    <a:pt x="357" y="723"/>
                  </a:lnTo>
                  <a:lnTo>
                    <a:pt x="357" y="725"/>
                  </a:lnTo>
                  <a:lnTo>
                    <a:pt x="358" y="725"/>
                  </a:lnTo>
                  <a:lnTo>
                    <a:pt x="359" y="725"/>
                  </a:lnTo>
                  <a:lnTo>
                    <a:pt x="359" y="726"/>
                  </a:lnTo>
                  <a:lnTo>
                    <a:pt x="359" y="728"/>
                  </a:lnTo>
                  <a:lnTo>
                    <a:pt x="361" y="728"/>
                  </a:lnTo>
                  <a:lnTo>
                    <a:pt x="361" y="726"/>
                  </a:lnTo>
                  <a:lnTo>
                    <a:pt x="362" y="725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7" y="725"/>
                  </a:lnTo>
                  <a:lnTo>
                    <a:pt x="367" y="726"/>
                  </a:lnTo>
                  <a:lnTo>
                    <a:pt x="365" y="726"/>
                  </a:lnTo>
                  <a:lnTo>
                    <a:pt x="364" y="726"/>
                  </a:lnTo>
                  <a:lnTo>
                    <a:pt x="364" y="728"/>
                  </a:lnTo>
                  <a:lnTo>
                    <a:pt x="365" y="728"/>
                  </a:lnTo>
                  <a:lnTo>
                    <a:pt x="367" y="728"/>
                  </a:lnTo>
                  <a:lnTo>
                    <a:pt x="367" y="729"/>
                  </a:lnTo>
                  <a:lnTo>
                    <a:pt x="367" y="731"/>
                  </a:lnTo>
                  <a:lnTo>
                    <a:pt x="367" y="732"/>
                  </a:lnTo>
                  <a:lnTo>
                    <a:pt x="367" y="734"/>
                  </a:lnTo>
                  <a:lnTo>
                    <a:pt x="368" y="734"/>
                  </a:lnTo>
                  <a:lnTo>
                    <a:pt x="370" y="734"/>
                  </a:lnTo>
                  <a:lnTo>
                    <a:pt x="370" y="732"/>
                  </a:lnTo>
                  <a:lnTo>
                    <a:pt x="371" y="732"/>
                  </a:lnTo>
                  <a:lnTo>
                    <a:pt x="373" y="732"/>
                  </a:lnTo>
                  <a:lnTo>
                    <a:pt x="373" y="731"/>
                  </a:lnTo>
                  <a:lnTo>
                    <a:pt x="374" y="731"/>
                  </a:lnTo>
                  <a:lnTo>
                    <a:pt x="376" y="731"/>
                  </a:lnTo>
                  <a:lnTo>
                    <a:pt x="376" y="732"/>
                  </a:lnTo>
                  <a:lnTo>
                    <a:pt x="376" y="734"/>
                  </a:lnTo>
                  <a:lnTo>
                    <a:pt x="377" y="734"/>
                  </a:lnTo>
                  <a:lnTo>
                    <a:pt x="379" y="734"/>
                  </a:lnTo>
                  <a:lnTo>
                    <a:pt x="380" y="734"/>
                  </a:lnTo>
                  <a:lnTo>
                    <a:pt x="380" y="735"/>
                  </a:lnTo>
                  <a:lnTo>
                    <a:pt x="381" y="735"/>
                  </a:lnTo>
                  <a:lnTo>
                    <a:pt x="381" y="734"/>
                  </a:lnTo>
                  <a:lnTo>
                    <a:pt x="383" y="734"/>
                  </a:lnTo>
                  <a:lnTo>
                    <a:pt x="383" y="732"/>
                  </a:lnTo>
                  <a:lnTo>
                    <a:pt x="383" y="731"/>
                  </a:lnTo>
                  <a:lnTo>
                    <a:pt x="383" y="729"/>
                  </a:lnTo>
                  <a:lnTo>
                    <a:pt x="383" y="728"/>
                  </a:lnTo>
                  <a:lnTo>
                    <a:pt x="384" y="728"/>
                  </a:lnTo>
                  <a:lnTo>
                    <a:pt x="384" y="726"/>
                  </a:lnTo>
                  <a:lnTo>
                    <a:pt x="384" y="725"/>
                  </a:lnTo>
                  <a:lnTo>
                    <a:pt x="384" y="723"/>
                  </a:lnTo>
                  <a:lnTo>
                    <a:pt x="383" y="723"/>
                  </a:lnTo>
                  <a:lnTo>
                    <a:pt x="383" y="722"/>
                  </a:lnTo>
                  <a:lnTo>
                    <a:pt x="384" y="722"/>
                  </a:lnTo>
                  <a:lnTo>
                    <a:pt x="384" y="721"/>
                  </a:lnTo>
                  <a:lnTo>
                    <a:pt x="384" y="719"/>
                  </a:lnTo>
                  <a:lnTo>
                    <a:pt x="386" y="718"/>
                  </a:lnTo>
                  <a:lnTo>
                    <a:pt x="387" y="716"/>
                  </a:lnTo>
                  <a:lnTo>
                    <a:pt x="389" y="715"/>
                  </a:lnTo>
                  <a:lnTo>
                    <a:pt x="389" y="713"/>
                  </a:lnTo>
                  <a:lnTo>
                    <a:pt x="387" y="713"/>
                  </a:lnTo>
                  <a:lnTo>
                    <a:pt x="389" y="712"/>
                  </a:lnTo>
                  <a:lnTo>
                    <a:pt x="390" y="712"/>
                  </a:lnTo>
                  <a:lnTo>
                    <a:pt x="403" y="707"/>
                  </a:lnTo>
                  <a:lnTo>
                    <a:pt x="405" y="707"/>
                  </a:lnTo>
                  <a:lnTo>
                    <a:pt x="406" y="707"/>
                  </a:lnTo>
                  <a:lnTo>
                    <a:pt x="406" y="709"/>
                  </a:lnTo>
                  <a:lnTo>
                    <a:pt x="408" y="709"/>
                  </a:lnTo>
                  <a:lnTo>
                    <a:pt x="409" y="709"/>
                  </a:lnTo>
                  <a:lnTo>
                    <a:pt x="411" y="709"/>
                  </a:lnTo>
                  <a:lnTo>
                    <a:pt x="412" y="710"/>
                  </a:lnTo>
                  <a:lnTo>
                    <a:pt x="414" y="712"/>
                  </a:lnTo>
                  <a:lnTo>
                    <a:pt x="415" y="712"/>
                  </a:lnTo>
                  <a:lnTo>
                    <a:pt x="417" y="712"/>
                  </a:lnTo>
                  <a:lnTo>
                    <a:pt x="417" y="710"/>
                  </a:lnTo>
                  <a:lnTo>
                    <a:pt x="418" y="710"/>
                  </a:lnTo>
                  <a:lnTo>
                    <a:pt x="420" y="712"/>
                  </a:lnTo>
                  <a:lnTo>
                    <a:pt x="421" y="712"/>
                  </a:lnTo>
                  <a:lnTo>
                    <a:pt x="421" y="710"/>
                  </a:lnTo>
                  <a:lnTo>
                    <a:pt x="423" y="710"/>
                  </a:lnTo>
                  <a:lnTo>
                    <a:pt x="423" y="709"/>
                  </a:lnTo>
                  <a:lnTo>
                    <a:pt x="424" y="709"/>
                  </a:lnTo>
                  <a:lnTo>
                    <a:pt x="424" y="707"/>
                  </a:lnTo>
                  <a:lnTo>
                    <a:pt x="426" y="707"/>
                  </a:lnTo>
                  <a:lnTo>
                    <a:pt x="427" y="707"/>
                  </a:lnTo>
                  <a:lnTo>
                    <a:pt x="427" y="706"/>
                  </a:lnTo>
                  <a:lnTo>
                    <a:pt x="428" y="706"/>
                  </a:lnTo>
                  <a:lnTo>
                    <a:pt x="430" y="706"/>
                  </a:lnTo>
                  <a:lnTo>
                    <a:pt x="430" y="707"/>
                  </a:lnTo>
                  <a:lnTo>
                    <a:pt x="431" y="707"/>
                  </a:lnTo>
                  <a:lnTo>
                    <a:pt x="431" y="709"/>
                  </a:lnTo>
                  <a:lnTo>
                    <a:pt x="431" y="710"/>
                  </a:lnTo>
                  <a:lnTo>
                    <a:pt x="433" y="710"/>
                  </a:lnTo>
                  <a:lnTo>
                    <a:pt x="434" y="710"/>
                  </a:lnTo>
                  <a:lnTo>
                    <a:pt x="434" y="709"/>
                  </a:lnTo>
                  <a:lnTo>
                    <a:pt x="436" y="709"/>
                  </a:lnTo>
                  <a:lnTo>
                    <a:pt x="437" y="709"/>
                  </a:lnTo>
                  <a:lnTo>
                    <a:pt x="437" y="707"/>
                  </a:lnTo>
                  <a:lnTo>
                    <a:pt x="439" y="707"/>
                  </a:lnTo>
                  <a:lnTo>
                    <a:pt x="440" y="706"/>
                  </a:lnTo>
                  <a:lnTo>
                    <a:pt x="442" y="706"/>
                  </a:lnTo>
                  <a:lnTo>
                    <a:pt x="443" y="706"/>
                  </a:lnTo>
                  <a:lnTo>
                    <a:pt x="445" y="706"/>
                  </a:lnTo>
                  <a:lnTo>
                    <a:pt x="445" y="704"/>
                  </a:lnTo>
                  <a:lnTo>
                    <a:pt x="446" y="704"/>
                  </a:lnTo>
                  <a:lnTo>
                    <a:pt x="448" y="704"/>
                  </a:lnTo>
                  <a:lnTo>
                    <a:pt x="449" y="704"/>
                  </a:lnTo>
                  <a:lnTo>
                    <a:pt x="450" y="704"/>
                  </a:lnTo>
                  <a:lnTo>
                    <a:pt x="452" y="706"/>
                  </a:lnTo>
                  <a:lnTo>
                    <a:pt x="453" y="706"/>
                  </a:lnTo>
                  <a:lnTo>
                    <a:pt x="455" y="704"/>
                  </a:lnTo>
                  <a:lnTo>
                    <a:pt x="456" y="704"/>
                  </a:lnTo>
                  <a:lnTo>
                    <a:pt x="456" y="703"/>
                  </a:lnTo>
                  <a:lnTo>
                    <a:pt x="458" y="703"/>
                  </a:lnTo>
                  <a:lnTo>
                    <a:pt x="458" y="701"/>
                  </a:lnTo>
                  <a:lnTo>
                    <a:pt x="459" y="701"/>
                  </a:lnTo>
                  <a:lnTo>
                    <a:pt x="459" y="700"/>
                  </a:lnTo>
                  <a:lnTo>
                    <a:pt x="461" y="700"/>
                  </a:lnTo>
                  <a:lnTo>
                    <a:pt x="462" y="699"/>
                  </a:lnTo>
                  <a:lnTo>
                    <a:pt x="464" y="699"/>
                  </a:lnTo>
                  <a:lnTo>
                    <a:pt x="465" y="699"/>
                  </a:lnTo>
                  <a:lnTo>
                    <a:pt x="467" y="699"/>
                  </a:lnTo>
                  <a:lnTo>
                    <a:pt x="481" y="681"/>
                  </a:lnTo>
                  <a:lnTo>
                    <a:pt x="493" y="666"/>
                  </a:lnTo>
                  <a:lnTo>
                    <a:pt x="511" y="643"/>
                  </a:lnTo>
                  <a:lnTo>
                    <a:pt x="615" y="515"/>
                  </a:lnTo>
                  <a:lnTo>
                    <a:pt x="633" y="502"/>
                  </a:lnTo>
                  <a:lnTo>
                    <a:pt x="641" y="496"/>
                  </a:lnTo>
                  <a:lnTo>
                    <a:pt x="662" y="480"/>
                  </a:lnTo>
                  <a:lnTo>
                    <a:pt x="704" y="447"/>
                  </a:lnTo>
                  <a:lnTo>
                    <a:pt x="782" y="387"/>
                  </a:lnTo>
                  <a:lnTo>
                    <a:pt x="798" y="376"/>
                  </a:lnTo>
                  <a:lnTo>
                    <a:pt x="800" y="374"/>
                  </a:lnTo>
                  <a:lnTo>
                    <a:pt x="872" y="283"/>
                  </a:lnTo>
                  <a:lnTo>
                    <a:pt x="886" y="262"/>
                  </a:lnTo>
                  <a:lnTo>
                    <a:pt x="917" y="224"/>
                  </a:lnTo>
                  <a:lnTo>
                    <a:pt x="935" y="198"/>
                  </a:lnTo>
                  <a:lnTo>
                    <a:pt x="966" y="154"/>
                  </a:lnTo>
                  <a:lnTo>
                    <a:pt x="966" y="148"/>
                  </a:lnTo>
                  <a:lnTo>
                    <a:pt x="966" y="129"/>
                  </a:lnTo>
                  <a:lnTo>
                    <a:pt x="982" y="86"/>
                  </a:lnTo>
                  <a:lnTo>
                    <a:pt x="986" y="73"/>
                  </a:lnTo>
                  <a:lnTo>
                    <a:pt x="986" y="72"/>
                  </a:lnTo>
                  <a:lnTo>
                    <a:pt x="986" y="70"/>
                  </a:lnTo>
                  <a:lnTo>
                    <a:pt x="988" y="69"/>
                  </a:lnTo>
                  <a:lnTo>
                    <a:pt x="988" y="70"/>
                  </a:lnTo>
                  <a:lnTo>
                    <a:pt x="989" y="70"/>
                  </a:lnTo>
                  <a:lnTo>
                    <a:pt x="989" y="72"/>
                  </a:lnTo>
                  <a:lnTo>
                    <a:pt x="991" y="72"/>
                  </a:lnTo>
                  <a:lnTo>
                    <a:pt x="991" y="73"/>
                  </a:lnTo>
                  <a:lnTo>
                    <a:pt x="992" y="73"/>
                  </a:lnTo>
                  <a:lnTo>
                    <a:pt x="994" y="73"/>
                  </a:lnTo>
                  <a:lnTo>
                    <a:pt x="995" y="73"/>
                  </a:lnTo>
                  <a:lnTo>
                    <a:pt x="997" y="75"/>
                  </a:lnTo>
                  <a:lnTo>
                    <a:pt x="998" y="75"/>
                  </a:lnTo>
                  <a:lnTo>
                    <a:pt x="1000" y="75"/>
                  </a:lnTo>
                  <a:lnTo>
                    <a:pt x="1000" y="73"/>
                  </a:lnTo>
                  <a:lnTo>
                    <a:pt x="1001" y="73"/>
                  </a:lnTo>
                  <a:lnTo>
                    <a:pt x="1001" y="75"/>
                  </a:lnTo>
                  <a:lnTo>
                    <a:pt x="1002" y="75"/>
                  </a:lnTo>
                  <a:lnTo>
                    <a:pt x="1002" y="73"/>
                  </a:lnTo>
                  <a:lnTo>
                    <a:pt x="1004" y="73"/>
                  </a:lnTo>
                  <a:lnTo>
                    <a:pt x="1005" y="75"/>
                  </a:lnTo>
                  <a:lnTo>
                    <a:pt x="1007" y="75"/>
                  </a:lnTo>
                  <a:lnTo>
                    <a:pt x="1008" y="75"/>
                  </a:lnTo>
                  <a:lnTo>
                    <a:pt x="1010" y="76"/>
                  </a:lnTo>
                  <a:lnTo>
                    <a:pt x="1011" y="77"/>
                  </a:lnTo>
                  <a:lnTo>
                    <a:pt x="1014" y="77"/>
                  </a:lnTo>
                  <a:lnTo>
                    <a:pt x="1016" y="79"/>
                  </a:lnTo>
                  <a:lnTo>
                    <a:pt x="1019" y="80"/>
                  </a:lnTo>
                  <a:lnTo>
                    <a:pt x="1020" y="80"/>
                  </a:lnTo>
                  <a:lnTo>
                    <a:pt x="1023" y="80"/>
                  </a:lnTo>
                  <a:lnTo>
                    <a:pt x="1024" y="79"/>
                  </a:lnTo>
                  <a:lnTo>
                    <a:pt x="1026" y="79"/>
                  </a:lnTo>
                  <a:lnTo>
                    <a:pt x="1027" y="79"/>
                  </a:lnTo>
                  <a:lnTo>
                    <a:pt x="1029" y="79"/>
                  </a:lnTo>
                  <a:lnTo>
                    <a:pt x="1030" y="80"/>
                  </a:lnTo>
                  <a:lnTo>
                    <a:pt x="1032" y="80"/>
                  </a:lnTo>
                  <a:lnTo>
                    <a:pt x="1033" y="80"/>
                  </a:lnTo>
                  <a:lnTo>
                    <a:pt x="1035" y="80"/>
                  </a:lnTo>
                  <a:lnTo>
                    <a:pt x="1036" y="80"/>
                  </a:lnTo>
                  <a:lnTo>
                    <a:pt x="1038" y="79"/>
                  </a:lnTo>
                  <a:lnTo>
                    <a:pt x="1039" y="79"/>
                  </a:lnTo>
                  <a:lnTo>
                    <a:pt x="1041" y="79"/>
                  </a:lnTo>
                  <a:lnTo>
                    <a:pt x="1042" y="79"/>
                  </a:lnTo>
                  <a:lnTo>
                    <a:pt x="1042" y="80"/>
                  </a:lnTo>
                  <a:lnTo>
                    <a:pt x="1044" y="80"/>
                  </a:lnTo>
                  <a:lnTo>
                    <a:pt x="1044" y="82"/>
                  </a:lnTo>
                  <a:lnTo>
                    <a:pt x="1045" y="82"/>
                  </a:lnTo>
                  <a:lnTo>
                    <a:pt x="1047" y="82"/>
                  </a:lnTo>
                  <a:lnTo>
                    <a:pt x="1048" y="82"/>
                  </a:lnTo>
                  <a:lnTo>
                    <a:pt x="1048" y="83"/>
                  </a:lnTo>
                  <a:lnTo>
                    <a:pt x="1049" y="83"/>
                  </a:lnTo>
                  <a:lnTo>
                    <a:pt x="1051" y="83"/>
                  </a:lnTo>
                  <a:lnTo>
                    <a:pt x="1051" y="85"/>
                  </a:lnTo>
                  <a:lnTo>
                    <a:pt x="1052" y="85"/>
                  </a:lnTo>
                  <a:lnTo>
                    <a:pt x="1054" y="85"/>
                  </a:lnTo>
                  <a:lnTo>
                    <a:pt x="1057" y="85"/>
                  </a:lnTo>
                  <a:lnTo>
                    <a:pt x="1058" y="85"/>
                  </a:lnTo>
                  <a:lnTo>
                    <a:pt x="1060" y="86"/>
                  </a:lnTo>
                  <a:lnTo>
                    <a:pt x="1061" y="86"/>
                  </a:lnTo>
                  <a:lnTo>
                    <a:pt x="1063" y="86"/>
                  </a:lnTo>
                  <a:lnTo>
                    <a:pt x="1066" y="85"/>
                  </a:lnTo>
                  <a:lnTo>
                    <a:pt x="1067" y="85"/>
                  </a:lnTo>
                  <a:lnTo>
                    <a:pt x="1070" y="82"/>
                  </a:lnTo>
                  <a:lnTo>
                    <a:pt x="1070" y="80"/>
                  </a:lnTo>
                  <a:lnTo>
                    <a:pt x="1071" y="80"/>
                  </a:lnTo>
                  <a:lnTo>
                    <a:pt x="1074" y="77"/>
                  </a:lnTo>
                  <a:lnTo>
                    <a:pt x="1076" y="76"/>
                  </a:lnTo>
                  <a:lnTo>
                    <a:pt x="1076" y="75"/>
                  </a:lnTo>
                  <a:lnTo>
                    <a:pt x="1079" y="73"/>
                  </a:lnTo>
                  <a:lnTo>
                    <a:pt x="1080" y="73"/>
                  </a:lnTo>
                  <a:lnTo>
                    <a:pt x="1082" y="72"/>
                  </a:lnTo>
                  <a:lnTo>
                    <a:pt x="1085" y="72"/>
                  </a:lnTo>
                  <a:lnTo>
                    <a:pt x="1086" y="72"/>
                  </a:lnTo>
                  <a:lnTo>
                    <a:pt x="1088" y="72"/>
                  </a:lnTo>
                  <a:lnTo>
                    <a:pt x="1089" y="72"/>
                  </a:lnTo>
                  <a:lnTo>
                    <a:pt x="1091" y="72"/>
                  </a:lnTo>
                  <a:lnTo>
                    <a:pt x="1092" y="70"/>
                  </a:lnTo>
                  <a:lnTo>
                    <a:pt x="1093" y="70"/>
                  </a:lnTo>
                  <a:lnTo>
                    <a:pt x="1095" y="69"/>
                  </a:lnTo>
                  <a:lnTo>
                    <a:pt x="1096" y="69"/>
                  </a:lnTo>
                  <a:lnTo>
                    <a:pt x="1098" y="69"/>
                  </a:lnTo>
                  <a:lnTo>
                    <a:pt x="1099" y="67"/>
                  </a:lnTo>
                  <a:lnTo>
                    <a:pt x="1101" y="66"/>
                  </a:lnTo>
                  <a:lnTo>
                    <a:pt x="1101" y="64"/>
                  </a:lnTo>
                  <a:lnTo>
                    <a:pt x="1102" y="64"/>
                  </a:lnTo>
                  <a:lnTo>
                    <a:pt x="1102" y="63"/>
                  </a:lnTo>
                  <a:lnTo>
                    <a:pt x="1102" y="61"/>
                  </a:lnTo>
                  <a:lnTo>
                    <a:pt x="1104" y="61"/>
                  </a:lnTo>
                  <a:lnTo>
                    <a:pt x="1104" y="60"/>
                  </a:lnTo>
                  <a:lnTo>
                    <a:pt x="1104" y="58"/>
                  </a:lnTo>
                  <a:lnTo>
                    <a:pt x="1105" y="58"/>
                  </a:lnTo>
                  <a:lnTo>
                    <a:pt x="1107" y="57"/>
                  </a:lnTo>
                  <a:lnTo>
                    <a:pt x="1108" y="57"/>
                  </a:lnTo>
                  <a:lnTo>
                    <a:pt x="1110" y="55"/>
                  </a:lnTo>
                  <a:lnTo>
                    <a:pt x="1111" y="54"/>
                  </a:lnTo>
                  <a:lnTo>
                    <a:pt x="1113" y="54"/>
                  </a:lnTo>
                  <a:lnTo>
                    <a:pt x="1113" y="52"/>
                  </a:lnTo>
                  <a:lnTo>
                    <a:pt x="1114" y="52"/>
                  </a:lnTo>
                  <a:lnTo>
                    <a:pt x="1114" y="51"/>
                  </a:lnTo>
                  <a:lnTo>
                    <a:pt x="1116" y="51"/>
                  </a:lnTo>
                  <a:lnTo>
                    <a:pt x="1117" y="51"/>
                  </a:lnTo>
                  <a:lnTo>
                    <a:pt x="1118" y="51"/>
                  </a:lnTo>
                  <a:lnTo>
                    <a:pt x="1118" y="50"/>
                  </a:lnTo>
                  <a:lnTo>
                    <a:pt x="1120" y="51"/>
                  </a:lnTo>
                  <a:lnTo>
                    <a:pt x="1121" y="50"/>
                  </a:lnTo>
                  <a:lnTo>
                    <a:pt x="1123" y="51"/>
                  </a:lnTo>
                  <a:lnTo>
                    <a:pt x="1124" y="51"/>
                  </a:lnTo>
                  <a:lnTo>
                    <a:pt x="1126" y="50"/>
                  </a:lnTo>
                  <a:lnTo>
                    <a:pt x="1127" y="50"/>
                  </a:lnTo>
                  <a:lnTo>
                    <a:pt x="1129" y="50"/>
                  </a:lnTo>
                  <a:lnTo>
                    <a:pt x="1130" y="51"/>
                  </a:lnTo>
                  <a:lnTo>
                    <a:pt x="1132" y="51"/>
                  </a:lnTo>
                  <a:lnTo>
                    <a:pt x="1133" y="51"/>
                  </a:lnTo>
                  <a:lnTo>
                    <a:pt x="1135" y="52"/>
                  </a:lnTo>
                  <a:lnTo>
                    <a:pt x="1136" y="52"/>
                  </a:lnTo>
                  <a:lnTo>
                    <a:pt x="1138" y="54"/>
                  </a:lnTo>
                  <a:lnTo>
                    <a:pt x="1139" y="54"/>
                  </a:lnTo>
                  <a:lnTo>
                    <a:pt x="1140" y="55"/>
                  </a:lnTo>
                  <a:lnTo>
                    <a:pt x="1142" y="57"/>
                  </a:lnTo>
                  <a:lnTo>
                    <a:pt x="1143" y="57"/>
                  </a:lnTo>
                  <a:lnTo>
                    <a:pt x="1145" y="58"/>
                  </a:lnTo>
                  <a:lnTo>
                    <a:pt x="1148" y="58"/>
                  </a:lnTo>
                  <a:lnTo>
                    <a:pt x="1149" y="58"/>
                  </a:lnTo>
                  <a:lnTo>
                    <a:pt x="1151" y="58"/>
                  </a:lnTo>
                  <a:lnTo>
                    <a:pt x="1151" y="57"/>
                  </a:lnTo>
                  <a:lnTo>
                    <a:pt x="1152" y="57"/>
                  </a:lnTo>
                  <a:lnTo>
                    <a:pt x="1154" y="57"/>
                  </a:lnTo>
                  <a:lnTo>
                    <a:pt x="1155" y="57"/>
                  </a:lnTo>
                  <a:lnTo>
                    <a:pt x="1157" y="57"/>
                  </a:lnTo>
                  <a:lnTo>
                    <a:pt x="1158" y="57"/>
                  </a:lnTo>
                  <a:lnTo>
                    <a:pt x="1160" y="57"/>
                  </a:lnTo>
                  <a:lnTo>
                    <a:pt x="1160" y="58"/>
                  </a:lnTo>
                  <a:lnTo>
                    <a:pt x="1161" y="58"/>
                  </a:lnTo>
                  <a:lnTo>
                    <a:pt x="1161" y="60"/>
                  </a:lnTo>
                  <a:lnTo>
                    <a:pt x="1162" y="61"/>
                  </a:lnTo>
                  <a:lnTo>
                    <a:pt x="1162" y="63"/>
                  </a:lnTo>
                  <a:lnTo>
                    <a:pt x="1164" y="64"/>
                  </a:lnTo>
                  <a:lnTo>
                    <a:pt x="1165" y="66"/>
                  </a:lnTo>
                  <a:lnTo>
                    <a:pt x="1167" y="66"/>
                  </a:lnTo>
                  <a:lnTo>
                    <a:pt x="1168" y="67"/>
                  </a:lnTo>
                  <a:lnTo>
                    <a:pt x="1170" y="67"/>
                  </a:lnTo>
                  <a:lnTo>
                    <a:pt x="1170" y="66"/>
                  </a:lnTo>
                  <a:lnTo>
                    <a:pt x="1171" y="66"/>
                  </a:lnTo>
                  <a:lnTo>
                    <a:pt x="1173" y="66"/>
                  </a:lnTo>
                  <a:lnTo>
                    <a:pt x="1174" y="66"/>
                  </a:lnTo>
                  <a:lnTo>
                    <a:pt x="1174" y="64"/>
                  </a:lnTo>
                  <a:lnTo>
                    <a:pt x="1176" y="63"/>
                  </a:lnTo>
                  <a:lnTo>
                    <a:pt x="1177" y="61"/>
                  </a:lnTo>
                  <a:lnTo>
                    <a:pt x="1179" y="60"/>
                  </a:lnTo>
                  <a:lnTo>
                    <a:pt x="1180" y="60"/>
                  </a:lnTo>
                  <a:lnTo>
                    <a:pt x="1180" y="58"/>
                  </a:lnTo>
                  <a:lnTo>
                    <a:pt x="1182" y="58"/>
                  </a:lnTo>
                  <a:lnTo>
                    <a:pt x="1183" y="58"/>
                  </a:lnTo>
                  <a:lnTo>
                    <a:pt x="1183" y="57"/>
                  </a:lnTo>
                  <a:lnTo>
                    <a:pt x="1185" y="57"/>
                  </a:lnTo>
                  <a:lnTo>
                    <a:pt x="1186" y="57"/>
                  </a:lnTo>
                  <a:lnTo>
                    <a:pt x="1187" y="57"/>
                  </a:lnTo>
                  <a:lnTo>
                    <a:pt x="1189" y="57"/>
                  </a:lnTo>
                  <a:lnTo>
                    <a:pt x="1190" y="57"/>
                  </a:lnTo>
                  <a:lnTo>
                    <a:pt x="1192" y="55"/>
                  </a:lnTo>
                  <a:lnTo>
                    <a:pt x="1193" y="55"/>
                  </a:lnTo>
                  <a:lnTo>
                    <a:pt x="1195" y="55"/>
                  </a:lnTo>
                  <a:lnTo>
                    <a:pt x="1195" y="54"/>
                  </a:lnTo>
                  <a:lnTo>
                    <a:pt x="1196" y="54"/>
                  </a:lnTo>
                  <a:lnTo>
                    <a:pt x="1198" y="54"/>
                  </a:lnTo>
                  <a:lnTo>
                    <a:pt x="1199" y="55"/>
                  </a:lnTo>
                  <a:lnTo>
                    <a:pt x="1201" y="55"/>
                  </a:lnTo>
                  <a:lnTo>
                    <a:pt x="1202" y="55"/>
                  </a:lnTo>
                  <a:lnTo>
                    <a:pt x="1202" y="54"/>
                  </a:lnTo>
                  <a:lnTo>
                    <a:pt x="1204" y="54"/>
                  </a:lnTo>
                  <a:lnTo>
                    <a:pt x="1204" y="52"/>
                  </a:lnTo>
                  <a:lnTo>
                    <a:pt x="1202" y="51"/>
                  </a:lnTo>
                  <a:lnTo>
                    <a:pt x="1202" y="50"/>
                  </a:lnTo>
                  <a:lnTo>
                    <a:pt x="1204" y="50"/>
                  </a:lnTo>
                  <a:lnTo>
                    <a:pt x="1204" y="48"/>
                  </a:lnTo>
                  <a:lnTo>
                    <a:pt x="1205" y="48"/>
                  </a:lnTo>
                  <a:lnTo>
                    <a:pt x="1207" y="48"/>
                  </a:lnTo>
                  <a:lnTo>
                    <a:pt x="1207" y="50"/>
                  </a:lnTo>
                  <a:lnTo>
                    <a:pt x="1208" y="50"/>
                  </a:lnTo>
                  <a:lnTo>
                    <a:pt x="1209" y="50"/>
                  </a:lnTo>
                  <a:lnTo>
                    <a:pt x="1211" y="48"/>
                  </a:lnTo>
                  <a:lnTo>
                    <a:pt x="1212" y="48"/>
                  </a:lnTo>
                  <a:lnTo>
                    <a:pt x="1214" y="48"/>
                  </a:lnTo>
                  <a:lnTo>
                    <a:pt x="1214" y="47"/>
                  </a:lnTo>
                  <a:lnTo>
                    <a:pt x="1215" y="47"/>
                  </a:lnTo>
                  <a:lnTo>
                    <a:pt x="1217" y="47"/>
                  </a:lnTo>
                  <a:lnTo>
                    <a:pt x="1218" y="47"/>
                  </a:lnTo>
                  <a:lnTo>
                    <a:pt x="1220" y="45"/>
                  </a:lnTo>
                  <a:lnTo>
                    <a:pt x="1221" y="45"/>
                  </a:lnTo>
                  <a:lnTo>
                    <a:pt x="1223" y="45"/>
                  </a:lnTo>
                  <a:lnTo>
                    <a:pt x="1224" y="45"/>
                  </a:lnTo>
                  <a:lnTo>
                    <a:pt x="1226" y="44"/>
                  </a:lnTo>
                  <a:lnTo>
                    <a:pt x="1227" y="44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2"/>
                  </a:lnTo>
                  <a:lnTo>
                    <a:pt x="1232" y="42"/>
                  </a:lnTo>
                  <a:lnTo>
                    <a:pt x="1233" y="42"/>
                  </a:lnTo>
                  <a:lnTo>
                    <a:pt x="1233" y="41"/>
                  </a:lnTo>
                  <a:lnTo>
                    <a:pt x="1234" y="41"/>
                  </a:lnTo>
                  <a:lnTo>
                    <a:pt x="1234" y="39"/>
                  </a:lnTo>
                  <a:lnTo>
                    <a:pt x="1236" y="38"/>
                  </a:lnTo>
                  <a:lnTo>
                    <a:pt x="1236" y="36"/>
                  </a:lnTo>
                  <a:lnTo>
                    <a:pt x="1237" y="36"/>
                  </a:lnTo>
                  <a:lnTo>
                    <a:pt x="1239" y="35"/>
                  </a:lnTo>
                  <a:lnTo>
                    <a:pt x="1240" y="33"/>
                  </a:lnTo>
                  <a:lnTo>
                    <a:pt x="1242" y="33"/>
                  </a:lnTo>
                  <a:lnTo>
                    <a:pt x="1242" y="32"/>
                  </a:lnTo>
                  <a:lnTo>
                    <a:pt x="1243" y="32"/>
                  </a:lnTo>
                  <a:lnTo>
                    <a:pt x="1243" y="30"/>
                  </a:lnTo>
                  <a:lnTo>
                    <a:pt x="1243" y="29"/>
                  </a:lnTo>
                  <a:lnTo>
                    <a:pt x="1243" y="28"/>
                  </a:lnTo>
                  <a:lnTo>
                    <a:pt x="1245" y="28"/>
                  </a:lnTo>
                  <a:lnTo>
                    <a:pt x="1245" y="26"/>
                  </a:lnTo>
                  <a:lnTo>
                    <a:pt x="1246" y="25"/>
                  </a:lnTo>
                  <a:lnTo>
                    <a:pt x="1248" y="25"/>
                  </a:lnTo>
                  <a:lnTo>
                    <a:pt x="1249" y="23"/>
                  </a:lnTo>
                  <a:lnTo>
                    <a:pt x="1251" y="22"/>
                  </a:lnTo>
                  <a:lnTo>
                    <a:pt x="1252" y="23"/>
                  </a:lnTo>
                  <a:lnTo>
                    <a:pt x="1252" y="22"/>
                  </a:lnTo>
                  <a:lnTo>
                    <a:pt x="1254" y="22"/>
                  </a:lnTo>
                  <a:lnTo>
                    <a:pt x="1255" y="22"/>
                  </a:lnTo>
                  <a:lnTo>
                    <a:pt x="1256" y="20"/>
                  </a:lnTo>
                  <a:lnTo>
                    <a:pt x="1255" y="20"/>
                  </a:lnTo>
                  <a:lnTo>
                    <a:pt x="1255" y="19"/>
                  </a:lnTo>
                  <a:lnTo>
                    <a:pt x="1255" y="17"/>
                  </a:lnTo>
                  <a:lnTo>
                    <a:pt x="1256" y="17"/>
                  </a:lnTo>
                  <a:lnTo>
                    <a:pt x="1256" y="16"/>
                  </a:lnTo>
                  <a:lnTo>
                    <a:pt x="1258" y="16"/>
                  </a:lnTo>
                  <a:lnTo>
                    <a:pt x="1259" y="16"/>
                  </a:lnTo>
                  <a:lnTo>
                    <a:pt x="1261" y="14"/>
                  </a:lnTo>
                  <a:lnTo>
                    <a:pt x="1262" y="14"/>
                  </a:lnTo>
                  <a:lnTo>
                    <a:pt x="1262" y="13"/>
                  </a:lnTo>
                  <a:lnTo>
                    <a:pt x="1264" y="13"/>
                  </a:lnTo>
                  <a:lnTo>
                    <a:pt x="1264" y="11"/>
                  </a:lnTo>
                  <a:lnTo>
                    <a:pt x="1265" y="10"/>
                  </a:lnTo>
                  <a:lnTo>
                    <a:pt x="1267" y="10"/>
                  </a:lnTo>
                  <a:lnTo>
                    <a:pt x="1267" y="8"/>
                  </a:lnTo>
                  <a:lnTo>
                    <a:pt x="1268" y="8"/>
                  </a:lnTo>
                  <a:lnTo>
                    <a:pt x="1268" y="7"/>
                  </a:lnTo>
                  <a:lnTo>
                    <a:pt x="1270" y="7"/>
                  </a:lnTo>
                  <a:lnTo>
                    <a:pt x="1271" y="6"/>
                  </a:lnTo>
                  <a:lnTo>
                    <a:pt x="1273" y="6"/>
                  </a:lnTo>
                  <a:lnTo>
                    <a:pt x="1274" y="6"/>
                  </a:lnTo>
                  <a:lnTo>
                    <a:pt x="1274" y="4"/>
                  </a:lnTo>
                  <a:lnTo>
                    <a:pt x="1276" y="4"/>
                  </a:lnTo>
                  <a:lnTo>
                    <a:pt x="1277" y="3"/>
                  </a:lnTo>
                  <a:lnTo>
                    <a:pt x="1278" y="3"/>
                  </a:lnTo>
                  <a:lnTo>
                    <a:pt x="1280" y="3"/>
                  </a:lnTo>
                  <a:lnTo>
                    <a:pt x="1280" y="1"/>
                  </a:lnTo>
                  <a:lnTo>
                    <a:pt x="1281" y="1"/>
                  </a:lnTo>
                  <a:lnTo>
                    <a:pt x="1283" y="1"/>
                  </a:lnTo>
                  <a:lnTo>
                    <a:pt x="1284" y="0"/>
                  </a:lnTo>
                  <a:lnTo>
                    <a:pt x="1286" y="0"/>
                  </a:lnTo>
                  <a:lnTo>
                    <a:pt x="1286" y="1"/>
                  </a:lnTo>
                  <a:lnTo>
                    <a:pt x="1287" y="1"/>
                  </a:lnTo>
                  <a:lnTo>
                    <a:pt x="1287" y="3"/>
                  </a:lnTo>
                  <a:lnTo>
                    <a:pt x="1289" y="3"/>
                  </a:lnTo>
                  <a:lnTo>
                    <a:pt x="1290" y="3"/>
                  </a:lnTo>
                  <a:lnTo>
                    <a:pt x="1292" y="3"/>
                  </a:lnTo>
                  <a:lnTo>
                    <a:pt x="1292" y="4"/>
                  </a:lnTo>
                  <a:lnTo>
                    <a:pt x="1293" y="4"/>
                  </a:lnTo>
                  <a:lnTo>
                    <a:pt x="1293" y="6"/>
                  </a:lnTo>
                  <a:lnTo>
                    <a:pt x="1295" y="6"/>
                  </a:lnTo>
                  <a:lnTo>
                    <a:pt x="1296" y="6"/>
                  </a:lnTo>
                  <a:lnTo>
                    <a:pt x="1296" y="4"/>
                  </a:lnTo>
                  <a:lnTo>
                    <a:pt x="1298" y="4"/>
                  </a:lnTo>
                  <a:lnTo>
                    <a:pt x="1298" y="3"/>
                  </a:lnTo>
                  <a:lnTo>
                    <a:pt x="1298" y="1"/>
                  </a:lnTo>
                  <a:lnTo>
                    <a:pt x="1299" y="1"/>
                  </a:lnTo>
                  <a:lnTo>
                    <a:pt x="1301" y="1"/>
                  </a:lnTo>
                  <a:lnTo>
                    <a:pt x="1301" y="3"/>
                  </a:lnTo>
                  <a:lnTo>
                    <a:pt x="1302" y="3"/>
                  </a:lnTo>
                  <a:lnTo>
                    <a:pt x="1302" y="4"/>
                  </a:lnTo>
                  <a:lnTo>
                    <a:pt x="1303" y="4"/>
                  </a:lnTo>
                  <a:lnTo>
                    <a:pt x="1305" y="4"/>
                  </a:lnTo>
                  <a:lnTo>
                    <a:pt x="1305" y="6"/>
                  </a:lnTo>
                  <a:lnTo>
                    <a:pt x="1306" y="6"/>
                  </a:lnTo>
                  <a:lnTo>
                    <a:pt x="1308" y="6"/>
                  </a:lnTo>
                  <a:lnTo>
                    <a:pt x="1309" y="6"/>
                  </a:lnTo>
                  <a:lnTo>
                    <a:pt x="1309" y="4"/>
                  </a:lnTo>
                  <a:lnTo>
                    <a:pt x="1311" y="4"/>
                  </a:lnTo>
                  <a:lnTo>
                    <a:pt x="1312" y="4"/>
                  </a:lnTo>
                  <a:lnTo>
                    <a:pt x="1314" y="4"/>
                  </a:lnTo>
                  <a:lnTo>
                    <a:pt x="1315" y="4"/>
                  </a:lnTo>
                  <a:lnTo>
                    <a:pt x="1317" y="4"/>
                  </a:lnTo>
                  <a:lnTo>
                    <a:pt x="1318" y="4"/>
                  </a:lnTo>
                  <a:lnTo>
                    <a:pt x="1318" y="6"/>
                  </a:lnTo>
                  <a:lnTo>
                    <a:pt x="1320" y="6"/>
                  </a:lnTo>
                  <a:lnTo>
                    <a:pt x="1321" y="6"/>
                  </a:lnTo>
                  <a:lnTo>
                    <a:pt x="1323" y="6"/>
                  </a:lnTo>
                  <a:lnTo>
                    <a:pt x="1323" y="4"/>
                  </a:lnTo>
                  <a:lnTo>
                    <a:pt x="1324" y="4"/>
                  </a:lnTo>
                  <a:lnTo>
                    <a:pt x="1325" y="4"/>
                  </a:lnTo>
                  <a:lnTo>
                    <a:pt x="1327" y="4"/>
                  </a:lnTo>
                  <a:lnTo>
                    <a:pt x="1328" y="4"/>
                  </a:lnTo>
                  <a:lnTo>
                    <a:pt x="1328" y="6"/>
                  </a:lnTo>
                  <a:lnTo>
                    <a:pt x="1330" y="6"/>
                  </a:lnTo>
                  <a:lnTo>
                    <a:pt x="1331" y="6"/>
                  </a:lnTo>
                  <a:lnTo>
                    <a:pt x="1331" y="4"/>
                  </a:lnTo>
                  <a:lnTo>
                    <a:pt x="1333" y="4"/>
                  </a:lnTo>
                  <a:lnTo>
                    <a:pt x="1333" y="3"/>
                  </a:lnTo>
                  <a:lnTo>
                    <a:pt x="1334" y="3"/>
                  </a:lnTo>
                  <a:lnTo>
                    <a:pt x="1334" y="1"/>
                  </a:lnTo>
                  <a:lnTo>
                    <a:pt x="1336" y="1"/>
                  </a:lnTo>
                  <a:lnTo>
                    <a:pt x="1336" y="3"/>
                  </a:lnTo>
                  <a:lnTo>
                    <a:pt x="1337" y="3"/>
                  </a:lnTo>
                  <a:lnTo>
                    <a:pt x="1339" y="3"/>
                  </a:lnTo>
                  <a:lnTo>
                    <a:pt x="1339" y="4"/>
                  </a:lnTo>
                  <a:lnTo>
                    <a:pt x="1340" y="4"/>
                  </a:lnTo>
                  <a:lnTo>
                    <a:pt x="1342" y="4"/>
                  </a:lnTo>
                  <a:lnTo>
                    <a:pt x="1342" y="6"/>
                  </a:lnTo>
                  <a:lnTo>
                    <a:pt x="1343" y="7"/>
                  </a:lnTo>
                  <a:lnTo>
                    <a:pt x="1343" y="8"/>
                  </a:lnTo>
                  <a:lnTo>
                    <a:pt x="1345" y="10"/>
                  </a:lnTo>
                  <a:lnTo>
                    <a:pt x="1346" y="11"/>
                  </a:lnTo>
                  <a:lnTo>
                    <a:pt x="1346" y="13"/>
                  </a:lnTo>
                  <a:lnTo>
                    <a:pt x="1346" y="14"/>
                  </a:lnTo>
                  <a:lnTo>
                    <a:pt x="1347" y="14"/>
                  </a:lnTo>
                  <a:lnTo>
                    <a:pt x="1347" y="16"/>
                  </a:lnTo>
                  <a:lnTo>
                    <a:pt x="1349" y="16"/>
                  </a:lnTo>
                  <a:lnTo>
                    <a:pt x="1349" y="14"/>
                  </a:lnTo>
                  <a:lnTo>
                    <a:pt x="1350" y="14"/>
                  </a:lnTo>
                  <a:lnTo>
                    <a:pt x="1352" y="14"/>
                  </a:lnTo>
                  <a:lnTo>
                    <a:pt x="1352" y="16"/>
                  </a:lnTo>
                  <a:lnTo>
                    <a:pt x="1350" y="16"/>
                  </a:lnTo>
                  <a:lnTo>
                    <a:pt x="1350" y="17"/>
                  </a:lnTo>
                  <a:lnTo>
                    <a:pt x="1352" y="17"/>
                  </a:lnTo>
                  <a:lnTo>
                    <a:pt x="1353" y="17"/>
                  </a:lnTo>
                  <a:lnTo>
                    <a:pt x="1355" y="17"/>
                  </a:lnTo>
                  <a:lnTo>
                    <a:pt x="1356" y="17"/>
                  </a:lnTo>
                  <a:lnTo>
                    <a:pt x="1358" y="17"/>
                  </a:lnTo>
                  <a:lnTo>
                    <a:pt x="1359" y="17"/>
                  </a:lnTo>
                  <a:lnTo>
                    <a:pt x="1361" y="17"/>
                  </a:lnTo>
                  <a:lnTo>
                    <a:pt x="1361" y="19"/>
                  </a:lnTo>
                  <a:lnTo>
                    <a:pt x="1362" y="19"/>
                  </a:lnTo>
                  <a:lnTo>
                    <a:pt x="1362" y="20"/>
                  </a:lnTo>
                  <a:lnTo>
                    <a:pt x="1362" y="22"/>
                  </a:lnTo>
                  <a:lnTo>
                    <a:pt x="1364" y="22"/>
                  </a:lnTo>
                  <a:lnTo>
                    <a:pt x="1364" y="23"/>
                  </a:lnTo>
                  <a:lnTo>
                    <a:pt x="1365" y="25"/>
                  </a:lnTo>
                  <a:lnTo>
                    <a:pt x="1365" y="26"/>
                  </a:lnTo>
                  <a:lnTo>
                    <a:pt x="1367" y="26"/>
                  </a:lnTo>
                  <a:lnTo>
                    <a:pt x="1368" y="26"/>
                  </a:lnTo>
                  <a:lnTo>
                    <a:pt x="1370" y="25"/>
                  </a:lnTo>
                  <a:lnTo>
                    <a:pt x="1371" y="26"/>
                  </a:lnTo>
                  <a:lnTo>
                    <a:pt x="1372" y="26"/>
                  </a:lnTo>
                  <a:lnTo>
                    <a:pt x="1372" y="25"/>
                  </a:lnTo>
                  <a:lnTo>
                    <a:pt x="1372" y="26"/>
                  </a:lnTo>
                  <a:lnTo>
                    <a:pt x="1374" y="26"/>
                  </a:lnTo>
                  <a:lnTo>
                    <a:pt x="1372" y="28"/>
                  </a:lnTo>
                  <a:lnTo>
                    <a:pt x="1372" y="29"/>
                  </a:lnTo>
                  <a:lnTo>
                    <a:pt x="1372" y="30"/>
                  </a:lnTo>
                  <a:lnTo>
                    <a:pt x="1374" y="30"/>
                  </a:lnTo>
                  <a:lnTo>
                    <a:pt x="1375" y="30"/>
                  </a:lnTo>
                  <a:lnTo>
                    <a:pt x="1377" y="30"/>
                  </a:lnTo>
                  <a:lnTo>
                    <a:pt x="1378" y="30"/>
                  </a:lnTo>
                  <a:lnTo>
                    <a:pt x="1380" y="30"/>
                  </a:lnTo>
                  <a:lnTo>
                    <a:pt x="1381" y="32"/>
                  </a:lnTo>
                  <a:lnTo>
                    <a:pt x="1381" y="33"/>
                  </a:lnTo>
                  <a:lnTo>
                    <a:pt x="1383" y="33"/>
                  </a:lnTo>
                  <a:lnTo>
                    <a:pt x="1383" y="35"/>
                  </a:lnTo>
                  <a:lnTo>
                    <a:pt x="1384" y="35"/>
                  </a:lnTo>
                  <a:lnTo>
                    <a:pt x="1386" y="35"/>
                  </a:lnTo>
                  <a:lnTo>
                    <a:pt x="1387" y="35"/>
                  </a:lnTo>
                  <a:lnTo>
                    <a:pt x="1387" y="36"/>
                  </a:lnTo>
                  <a:lnTo>
                    <a:pt x="1389" y="36"/>
                  </a:lnTo>
                  <a:lnTo>
                    <a:pt x="1390" y="36"/>
                  </a:lnTo>
                  <a:lnTo>
                    <a:pt x="1392" y="36"/>
                  </a:lnTo>
                  <a:lnTo>
                    <a:pt x="1393" y="36"/>
                  </a:lnTo>
                  <a:lnTo>
                    <a:pt x="1393" y="38"/>
                  </a:lnTo>
                  <a:lnTo>
                    <a:pt x="1394" y="38"/>
                  </a:lnTo>
                  <a:lnTo>
                    <a:pt x="1394" y="39"/>
                  </a:lnTo>
                  <a:lnTo>
                    <a:pt x="1396" y="39"/>
                  </a:lnTo>
                  <a:lnTo>
                    <a:pt x="1396" y="41"/>
                  </a:lnTo>
                  <a:lnTo>
                    <a:pt x="1396" y="42"/>
                  </a:lnTo>
                  <a:lnTo>
                    <a:pt x="1396" y="44"/>
                  </a:lnTo>
                  <a:lnTo>
                    <a:pt x="1397" y="45"/>
                  </a:lnTo>
                  <a:lnTo>
                    <a:pt x="1397" y="47"/>
                  </a:lnTo>
                  <a:lnTo>
                    <a:pt x="1399" y="47"/>
                  </a:lnTo>
                  <a:lnTo>
                    <a:pt x="1399" y="48"/>
                  </a:lnTo>
                  <a:lnTo>
                    <a:pt x="1399" y="50"/>
                  </a:lnTo>
                  <a:lnTo>
                    <a:pt x="1399" y="51"/>
                  </a:lnTo>
                  <a:lnTo>
                    <a:pt x="1399" y="52"/>
                  </a:lnTo>
                  <a:lnTo>
                    <a:pt x="1399" y="54"/>
                  </a:lnTo>
                  <a:lnTo>
                    <a:pt x="1400" y="54"/>
                  </a:lnTo>
                  <a:lnTo>
                    <a:pt x="1400" y="55"/>
                  </a:lnTo>
                  <a:lnTo>
                    <a:pt x="1402" y="55"/>
                  </a:lnTo>
                  <a:lnTo>
                    <a:pt x="1403" y="55"/>
                  </a:lnTo>
                  <a:lnTo>
                    <a:pt x="1405" y="55"/>
                  </a:lnTo>
                  <a:lnTo>
                    <a:pt x="1406" y="55"/>
                  </a:lnTo>
                  <a:lnTo>
                    <a:pt x="1406" y="54"/>
                  </a:lnTo>
                  <a:lnTo>
                    <a:pt x="1408" y="52"/>
                  </a:lnTo>
                  <a:lnTo>
                    <a:pt x="1409" y="52"/>
                  </a:lnTo>
                  <a:lnTo>
                    <a:pt x="1409" y="51"/>
                  </a:lnTo>
                  <a:lnTo>
                    <a:pt x="1411" y="51"/>
                  </a:lnTo>
                  <a:lnTo>
                    <a:pt x="1412" y="51"/>
                  </a:lnTo>
                  <a:lnTo>
                    <a:pt x="1414" y="51"/>
                  </a:lnTo>
                  <a:lnTo>
                    <a:pt x="1415" y="51"/>
                  </a:lnTo>
                  <a:lnTo>
                    <a:pt x="1416" y="51"/>
                  </a:lnTo>
                  <a:lnTo>
                    <a:pt x="1416" y="52"/>
                  </a:lnTo>
                  <a:lnTo>
                    <a:pt x="1418" y="52"/>
                  </a:lnTo>
                  <a:lnTo>
                    <a:pt x="1419" y="52"/>
                  </a:lnTo>
                  <a:lnTo>
                    <a:pt x="1419" y="54"/>
                  </a:lnTo>
                  <a:lnTo>
                    <a:pt x="1421" y="54"/>
                  </a:lnTo>
                  <a:lnTo>
                    <a:pt x="1421" y="55"/>
                  </a:lnTo>
                  <a:lnTo>
                    <a:pt x="1422" y="55"/>
                  </a:lnTo>
                  <a:lnTo>
                    <a:pt x="1424" y="57"/>
                  </a:lnTo>
                  <a:lnTo>
                    <a:pt x="1425" y="57"/>
                  </a:lnTo>
                  <a:lnTo>
                    <a:pt x="1427" y="58"/>
                  </a:lnTo>
                  <a:lnTo>
                    <a:pt x="1428" y="58"/>
                  </a:lnTo>
                  <a:lnTo>
                    <a:pt x="1430" y="60"/>
                  </a:lnTo>
                  <a:lnTo>
                    <a:pt x="1431" y="60"/>
                  </a:lnTo>
                  <a:lnTo>
                    <a:pt x="1431" y="61"/>
                  </a:lnTo>
                  <a:lnTo>
                    <a:pt x="1433" y="61"/>
                  </a:lnTo>
                  <a:lnTo>
                    <a:pt x="1434" y="63"/>
                  </a:lnTo>
                  <a:lnTo>
                    <a:pt x="1436" y="63"/>
                  </a:lnTo>
                  <a:lnTo>
                    <a:pt x="1437" y="64"/>
                  </a:lnTo>
                  <a:lnTo>
                    <a:pt x="1437" y="66"/>
                  </a:lnTo>
                  <a:lnTo>
                    <a:pt x="1439" y="66"/>
                  </a:lnTo>
                  <a:lnTo>
                    <a:pt x="1439" y="67"/>
                  </a:lnTo>
                  <a:lnTo>
                    <a:pt x="1440" y="69"/>
                  </a:lnTo>
                  <a:lnTo>
                    <a:pt x="1441" y="69"/>
                  </a:lnTo>
                  <a:lnTo>
                    <a:pt x="1441" y="70"/>
                  </a:lnTo>
                  <a:lnTo>
                    <a:pt x="1443" y="70"/>
                  </a:lnTo>
                  <a:lnTo>
                    <a:pt x="1444" y="72"/>
                  </a:lnTo>
                  <a:lnTo>
                    <a:pt x="1446" y="72"/>
                  </a:lnTo>
                  <a:lnTo>
                    <a:pt x="1447" y="72"/>
                  </a:lnTo>
                  <a:lnTo>
                    <a:pt x="1447" y="73"/>
                  </a:lnTo>
                  <a:lnTo>
                    <a:pt x="1449" y="73"/>
                  </a:lnTo>
                  <a:lnTo>
                    <a:pt x="1450" y="73"/>
                  </a:lnTo>
                  <a:lnTo>
                    <a:pt x="1450" y="75"/>
                  </a:lnTo>
                  <a:lnTo>
                    <a:pt x="1452" y="75"/>
                  </a:lnTo>
                  <a:lnTo>
                    <a:pt x="1453" y="75"/>
                  </a:lnTo>
                  <a:lnTo>
                    <a:pt x="1455" y="75"/>
                  </a:lnTo>
                  <a:lnTo>
                    <a:pt x="1456" y="75"/>
                  </a:lnTo>
                  <a:lnTo>
                    <a:pt x="1458" y="75"/>
                  </a:lnTo>
                  <a:lnTo>
                    <a:pt x="1459" y="75"/>
                  </a:lnTo>
                  <a:lnTo>
                    <a:pt x="1461" y="76"/>
                  </a:lnTo>
                  <a:lnTo>
                    <a:pt x="1462" y="76"/>
                  </a:lnTo>
                  <a:lnTo>
                    <a:pt x="1463" y="76"/>
                  </a:lnTo>
                  <a:lnTo>
                    <a:pt x="1465" y="76"/>
                  </a:lnTo>
                  <a:lnTo>
                    <a:pt x="1465" y="77"/>
                  </a:lnTo>
                  <a:lnTo>
                    <a:pt x="1466" y="77"/>
                  </a:lnTo>
                  <a:lnTo>
                    <a:pt x="1466" y="79"/>
                  </a:lnTo>
                  <a:lnTo>
                    <a:pt x="1468" y="79"/>
                  </a:lnTo>
                  <a:lnTo>
                    <a:pt x="1468" y="80"/>
                  </a:lnTo>
                  <a:lnTo>
                    <a:pt x="1469" y="80"/>
                  </a:lnTo>
                  <a:lnTo>
                    <a:pt x="1471" y="80"/>
                  </a:lnTo>
                  <a:lnTo>
                    <a:pt x="1471" y="82"/>
                  </a:lnTo>
                  <a:lnTo>
                    <a:pt x="1472" y="82"/>
                  </a:lnTo>
                  <a:lnTo>
                    <a:pt x="1472" y="83"/>
                  </a:lnTo>
                  <a:lnTo>
                    <a:pt x="1474" y="83"/>
                  </a:lnTo>
                  <a:lnTo>
                    <a:pt x="1474" y="85"/>
                  </a:lnTo>
                  <a:lnTo>
                    <a:pt x="1474" y="86"/>
                  </a:lnTo>
                  <a:lnTo>
                    <a:pt x="1475" y="88"/>
                  </a:lnTo>
                  <a:lnTo>
                    <a:pt x="1477" y="88"/>
                  </a:lnTo>
                  <a:lnTo>
                    <a:pt x="1478" y="88"/>
                  </a:lnTo>
                  <a:lnTo>
                    <a:pt x="1480" y="88"/>
                  </a:lnTo>
                  <a:lnTo>
                    <a:pt x="1481" y="88"/>
                  </a:lnTo>
                  <a:lnTo>
                    <a:pt x="1483" y="88"/>
                  </a:lnTo>
                  <a:lnTo>
                    <a:pt x="1484" y="88"/>
                  </a:lnTo>
                  <a:lnTo>
                    <a:pt x="1485" y="88"/>
                  </a:lnTo>
                  <a:lnTo>
                    <a:pt x="1487" y="89"/>
                  </a:lnTo>
                  <a:lnTo>
                    <a:pt x="1490" y="89"/>
                  </a:lnTo>
                  <a:lnTo>
                    <a:pt x="1490" y="91"/>
                  </a:lnTo>
                  <a:lnTo>
                    <a:pt x="1491" y="91"/>
                  </a:lnTo>
                  <a:lnTo>
                    <a:pt x="1493" y="91"/>
                  </a:lnTo>
                  <a:lnTo>
                    <a:pt x="1494" y="91"/>
                  </a:lnTo>
                  <a:lnTo>
                    <a:pt x="1496" y="92"/>
                  </a:lnTo>
                  <a:lnTo>
                    <a:pt x="1497" y="91"/>
                  </a:lnTo>
                  <a:lnTo>
                    <a:pt x="1499" y="91"/>
                  </a:lnTo>
                  <a:lnTo>
                    <a:pt x="1500" y="89"/>
                  </a:lnTo>
                  <a:lnTo>
                    <a:pt x="1502" y="89"/>
                  </a:lnTo>
                  <a:lnTo>
                    <a:pt x="1502" y="88"/>
                  </a:lnTo>
                  <a:lnTo>
                    <a:pt x="1502" y="86"/>
                  </a:lnTo>
                  <a:lnTo>
                    <a:pt x="1503" y="86"/>
                  </a:lnTo>
                  <a:lnTo>
                    <a:pt x="1503" y="85"/>
                  </a:lnTo>
                  <a:lnTo>
                    <a:pt x="1506" y="83"/>
                  </a:lnTo>
                  <a:lnTo>
                    <a:pt x="1508" y="83"/>
                  </a:lnTo>
                  <a:lnTo>
                    <a:pt x="1509" y="83"/>
                  </a:lnTo>
                  <a:lnTo>
                    <a:pt x="1509" y="82"/>
                  </a:lnTo>
                  <a:lnTo>
                    <a:pt x="1510" y="82"/>
                  </a:lnTo>
                  <a:lnTo>
                    <a:pt x="1512" y="80"/>
                  </a:lnTo>
                  <a:lnTo>
                    <a:pt x="1513" y="79"/>
                  </a:lnTo>
                  <a:lnTo>
                    <a:pt x="1513" y="77"/>
                  </a:lnTo>
                  <a:lnTo>
                    <a:pt x="1515" y="76"/>
                  </a:lnTo>
                  <a:lnTo>
                    <a:pt x="1516" y="76"/>
                  </a:lnTo>
                  <a:lnTo>
                    <a:pt x="1518" y="75"/>
                  </a:lnTo>
                  <a:lnTo>
                    <a:pt x="1519" y="75"/>
                  </a:lnTo>
                  <a:lnTo>
                    <a:pt x="1521" y="73"/>
                  </a:lnTo>
                  <a:lnTo>
                    <a:pt x="1521" y="75"/>
                  </a:lnTo>
                  <a:lnTo>
                    <a:pt x="1522" y="75"/>
                  </a:lnTo>
                  <a:lnTo>
                    <a:pt x="1524" y="75"/>
                  </a:lnTo>
                  <a:lnTo>
                    <a:pt x="1525" y="75"/>
                  </a:lnTo>
                  <a:lnTo>
                    <a:pt x="1527" y="75"/>
                  </a:lnTo>
                  <a:lnTo>
                    <a:pt x="1528" y="75"/>
                  </a:lnTo>
                  <a:lnTo>
                    <a:pt x="1530" y="76"/>
                  </a:lnTo>
                  <a:lnTo>
                    <a:pt x="1531" y="76"/>
                  </a:lnTo>
                  <a:lnTo>
                    <a:pt x="1532" y="76"/>
                  </a:lnTo>
                  <a:lnTo>
                    <a:pt x="1534" y="75"/>
                  </a:lnTo>
                  <a:lnTo>
                    <a:pt x="1535" y="75"/>
                  </a:lnTo>
                  <a:lnTo>
                    <a:pt x="1535" y="73"/>
                  </a:lnTo>
                  <a:lnTo>
                    <a:pt x="1537" y="72"/>
                  </a:lnTo>
                  <a:lnTo>
                    <a:pt x="1538" y="70"/>
                  </a:lnTo>
                  <a:lnTo>
                    <a:pt x="1540" y="70"/>
                  </a:lnTo>
                  <a:lnTo>
                    <a:pt x="1541" y="70"/>
                  </a:lnTo>
                  <a:lnTo>
                    <a:pt x="1541" y="69"/>
                  </a:lnTo>
                  <a:lnTo>
                    <a:pt x="1543" y="70"/>
                  </a:lnTo>
                  <a:lnTo>
                    <a:pt x="1544" y="70"/>
                  </a:lnTo>
                  <a:lnTo>
                    <a:pt x="1544" y="72"/>
                  </a:lnTo>
                  <a:lnTo>
                    <a:pt x="1546" y="72"/>
                  </a:lnTo>
                  <a:lnTo>
                    <a:pt x="1547" y="73"/>
                  </a:lnTo>
                  <a:lnTo>
                    <a:pt x="1549" y="73"/>
                  </a:lnTo>
                  <a:lnTo>
                    <a:pt x="1549" y="75"/>
                  </a:lnTo>
                  <a:lnTo>
                    <a:pt x="1550" y="75"/>
                  </a:lnTo>
                  <a:lnTo>
                    <a:pt x="1552" y="75"/>
                  </a:lnTo>
                  <a:lnTo>
                    <a:pt x="1552" y="76"/>
                  </a:lnTo>
                  <a:lnTo>
                    <a:pt x="1553" y="77"/>
                  </a:lnTo>
                  <a:lnTo>
                    <a:pt x="1554" y="77"/>
                  </a:lnTo>
                  <a:lnTo>
                    <a:pt x="1556" y="79"/>
                  </a:lnTo>
                  <a:lnTo>
                    <a:pt x="1557" y="79"/>
                  </a:lnTo>
                  <a:lnTo>
                    <a:pt x="1557" y="80"/>
                  </a:lnTo>
                  <a:lnTo>
                    <a:pt x="1557" y="82"/>
                  </a:lnTo>
                  <a:lnTo>
                    <a:pt x="1559" y="82"/>
                  </a:lnTo>
                  <a:lnTo>
                    <a:pt x="1559" y="83"/>
                  </a:lnTo>
                  <a:lnTo>
                    <a:pt x="1560" y="83"/>
                  </a:lnTo>
                  <a:lnTo>
                    <a:pt x="1560" y="85"/>
                  </a:lnTo>
                  <a:lnTo>
                    <a:pt x="1560" y="86"/>
                  </a:lnTo>
                  <a:lnTo>
                    <a:pt x="1562" y="88"/>
                  </a:lnTo>
                  <a:lnTo>
                    <a:pt x="1563" y="88"/>
                  </a:lnTo>
                  <a:lnTo>
                    <a:pt x="1563" y="89"/>
                  </a:lnTo>
                  <a:lnTo>
                    <a:pt x="1565" y="89"/>
                  </a:lnTo>
                  <a:lnTo>
                    <a:pt x="1565" y="91"/>
                  </a:lnTo>
                  <a:lnTo>
                    <a:pt x="1565" y="92"/>
                  </a:lnTo>
                  <a:lnTo>
                    <a:pt x="1565" y="94"/>
                  </a:lnTo>
                  <a:lnTo>
                    <a:pt x="1566" y="94"/>
                  </a:lnTo>
                  <a:lnTo>
                    <a:pt x="1568" y="94"/>
                  </a:lnTo>
                  <a:lnTo>
                    <a:pt x="1569" y="94"/>
                  </a:lnTo>
                  <a:lnTo>
                    <a:pt x="1569" y="95"/>
                  </a:lnTo>
                  <a:lnTo>
                    <a:pt x="1571" y="95"/>
                  </a:lnTo>
                  <a:lnTo>
                    <a:pt x="1571" y="97"/>
                  </a:lnTo>
                  <a:lnTo>
                    <a:pt x="1572" y="98"/>
                  </a:lnTo>
                  <a:lnTo>
                    <a:pt x="1572" y="99"/>
                  </a:lnTo>
                  <a:lnTo>
                    <a:pt x="1572" y="101"/>
                  </a:lnTo>
                  <a:lnTo>
                    <a:pt x="1574" y="101"/>
                  </a:lnTo>
                  <a:lnTo>
                    <a:pt x="1574" y="102"/>
                  </a:lnTo>
                  <a:lnTo>
                    <a:pt x="1575" y="102"/>
                  </a:lnTo>
                  <a:lnTo>
                    <a:pt x="1575" y="104"/>
                  </a:lnTo>
                  <a:lnTo>
                    <a:pt x="1577" y="105"/>
                  </a:lnTo>
                  <a:lnTo>
                    <a:pt x="1577" y="107"/>
                  </a:lnTo>
                  <a:lnTo>
                    <a:pt x="1577" y="108"/>
                  </a:lnTo>
                  <a:lnTo>
                    <a:pt x="1577" y="110"/>
                  </a:lnTo>
                  <a:lnTo>
                    <a:pt x="1577" y="111"/>
                  </a:lnTo>
                  <a:lnTo>
                    <a:pt x="1577" y="113"/>
                  </a:lnTo>
                  <a:lnTo>
                    <a:pt x="1578" y="114"/>
                  </a:lnTo>
                  <a:lnTo>
                    <a:pt x="1578" y="116"/>
                  </a:lnTo>
                  <a:lnTo>
                    <a:pt x="1578" y="117"/>
                  </a:lnTo>
                  <a:lnTo>
                    <a:pt x="1578" y="119"/>
                  </a:lnTo>
                  <a:lnTo>
                    <a:pt x="1579" y="119"/>
                  </a:lnTo>
                  <a:lnTo>
                    <a:pt x="1579" y="120"/>
                  </a:lnTo>
                  <a:lnTo>
                    <a:pt x="1579" y="121"/>
                  </a:lnTo>
                  <a:lnTo>
                    <a:pt x="1579" y="124"/>
                  </a:lnTo>
                  <a:lnTo>
                    <a:pt x="1579" y="126"/>
                  </a:lnTo>
                  <a:lnTo>
                    <a:pt x="1579" y="127"/>
                  </a:lnTo>
                  <a:lnTo>
                    <a:pt x="1579" y="129"/>
                  </a:lnTo>
                  <a:lnTo>
                    <a:pt x="1578" y="130"/>
                  </a:lnTo>
                  <a:lnTo>
                    <a:pt x="1578" y="132"/>
                  </a:lnTo>
                  <a:lnTo>
                    <a:pt x="1578" y="133"/>
                  </a:lnTo>
                  <a:lnTo>
                    <a:pt x="1578" y="135"/>
                  </a:lnTo>
                  <a:lnTo>
                    <a:pt x="1578" y="136"/>
                  </a:lnTo>
                  <a:lnTo>
                    <a:pt x="1578" y="138"/>
                  </a:lnTo>
                  <a:lnTo>
                    <a:pt x="1578" y="139"/>
                  </a:lnTo>
                  <a:lnTo>
                    <a:pt x="1579" y="141"/>
                  </a:lnTo>
                  <a:lnTo>
                    <a:pt x="1581" y="142"/>
                  </a:lnTo>
                  <a:lnTo>
                    <a:pt x="1582" y="144"/>
                  </a:lnTo>
                  <a:lnTo>
                    <a:pt x="1584" y="145"/>
                  </a:lnTo>
                  <a:lnTo>
                    <a:pt x="1585" y="145"/>
                  </a:lnTo>
                  <a:lnTo>
                    <a:pt x="1585" y="146"/>
                  </a:lnTo>
                  <a:lnTo>
                    <a:pt x="1585" y="148"/>
                  </a:lnTo>
                  <a:lnTo>
                    <a:pt x="1585" y="149"/>
                  </a:lnTo>
                  <a:lnTo>
                    <a:pt x="1585" y="151"/>
                  </a:lnTo>
                  <a:lnTo>
                    <a:pt x="1584" y="152"/>
                  </a:lnTo>
                  <a:lnTo>
                    <a:pt x="1584" y="154"/>
                  </a:lnTo>
                  <a:lnTo>
                    <a:pt x="1584" y="155"/>
                  </a:lnTo>
                  <a:lnTo>
                    <a:pt x="1584" y="157"/>
                  </a:lnTo>
                  <a:lnTo>
                    <a:pt x="1584" y="158"/>
                  </a:lnTo>
                  <a:lnTo>
                    <a:pt x="1584" y="160"/>
                  </a:lnTo>
                  <a:lnTo>
                    <a:pt x="1585" y="161"/>
                  </a:lnTo>
                  <a:lnTo>
                    <a:pt x="1585" y="163"/>
                  </a:lnTo>
                  <a:lnTo>
                    <a:pt x="1587" y="163"/>
                  </a:lnTo>
                  <a:lnTo>
                    <a:pt x="1587" y="164"/>
                  </a:lnTo>
                  <a:lnTo>
                    <a:pt x="1588" y="164"/>
                  </a:lnTo>
                  <a:lnTo>
                    <a:pt x="1590" y="166"/>
                  </a:lnTo>
                  <a:lnTo>
                    <a:pt x="1591" y="167"/>
                  </a:lnTo>
                  <a:lnTo>
                    <a:pt x="1591" y="168"/>
                  </a:lnTo>
                  <a:lnTo>
                    <a:pt x="1591" y="170"/>
                  </a:lnTo>
                  <a:lnTo>
                    <a:pt x="1591" y="171"/>
                  </a:lnTo>
                  <a:lnTo>
                    <a:pt x="1593" y="173"/>
                  </a:lnTo>
                  <a:lnTo>
                    <a:pt x="1594" y="174"/>
                  </a:lnTo>
                  <a:lnTo>
                    <a:pt x="1596" y="174"/>
                  </a:lnTo>
                  <a:lnTo>
                    <a:pt x="1596" y="176"/>
                  </a:lnTo>
                  <a:lnTo>
                    <a:pt x="1597" y="176"/>
                  </a:lnTo>
                  <a:lnTo>
                    <a:pt x="1599" y="176"/>
                  </a:lnTo>
                  <a:lnTo>
                    <a:pt x="1599" y="177"/>
                  </a:lnTo>
                  <a:lnTo>
                    <a:pt x="1599" y="179"/>
                  </a:lnTo>
                  <a:lnTo>
                    <a:pt x="1599" y="180"/>
                  </a:lnTo>
                  <a:lnTo>
                    <a:pt x="1597" y="182"/>
                  </a:lnTo>
                  <a:lnTo>
                    <a:pt x="1597" y="183"/>
                  </a:lnTo>
                  <a:lnTo>
                    <a:pt x="1597" y="185"/>
                  </a:lnTo>
                  <a:lnTo>
                    <a:pt x="1597" y="186"/>
                  </a:lnTo>
                  <a:lnTo>
                    <a:pt x="1597" y="188"/>
                  </a:lnTo>
                  <a:lnTo>
                    <a:pt x="1597" y="189"/>
                  </a:lnTo>
                  <a:lnTo>
                    <a:pt x="1597" y="191"/>
                  </a:lnTo>
                  <a:lnTo>
                    <a:pt x="1596" y="192"/>
                  </a:lnTo>
                  <a:lnTo>
                    <a:pt x="1594" y="195"/>
                  </a:lnTo>
                  <a:lnTo>
                    <a:pt x="1594" y="196"/>
                  </a:lnTo>
                  <a:lnTo>
                    <a:pt x="1593" y="198"/>
                  </a:lnTo>
                  <a:lnTo>
                    <a:pt x="1593" y="199"/>
                  </a:lnTo>
                  <a:lnTo>
                    <a:pt x="1593" y="201"/>
                  </a:lnTo>
                  <a:lnTo>
                    <a:pt x="1593" y="202"/>
                  </a:lnTo>
                  <a:lnTo>
                    <a:pt x="1593" y="204"/>
                  </a:lnTo>
                  <a:lnTo>
                    <a:pt x="1593" y="205"/>
                  </a:lnTo>
                  <a:lnTo>
                    <a:pt x="1593" y="207"/>
                  </a:lnTo>
                  <a:lnTo>
                    <a:pt x="1593" y="208"/>
                  </a:lnTo>
                  <a:lnTo>
                    <a:pt x="1593" y="210"/>
                  </a:lnTo>
                  <a:lnTo>
                    <a:pt x="1593" y="211"/>
                  </a:lnTo>
                  <a:lnTo>
                    <a:pt x="1593" y="213"/>
                  </a:lnTo>
                  <a:lnTo>
                    <a:pt x="1593" y="214"/>
                  </a:lnTo>
                  <a:lnTo>
                    <a:pt x="1593" y="215"/>
                  </a:lnTo>
                  <a:lnTo>
                    <a:pt x="1591" y="215"/>
                  </a:lnTo>
                  <a:lnTo>
                    <a:pt x="1591" y="217"/>
                  </a:lnTo>
                  <a:lnTo>
                    <a:pt x="1591" y="218"/>
                  </a:lnTo>
                  <a:lnTo>
                    <a:pt x="1591" y="220"/>
                  </a:lnTo>
                  <a:lnTo>
                    <a:pt x="1591" y="221"/>
                  </a:lnTo>
                  <a:lnTo>
                    <a:pt x="1590" y="221"/>
                  </a:lnTo>
                  <a:lnTo>
                    <a:pt x="1590" y="223"/>
                  </a:lnTo>
                  <a:lnTo>
                    <a:pt x="1590" y="224"/>
                  </a:lnTo>
                  <a:lnTo>
                    <a:pt x="1590" y="226"/>
                  </a:lnTo>
                  <a:lnTo>
                    <a:pt x="1588" y="227"/>
                  </a:lnTo>
                  <a:lnTo>
                    <a:pt x="1588" y="229"/>
                  </a:lnTo>
                  <a:lnTo>
                    <a:pt x="1588" y="230"/>
                  </a:lnTo>
                  <a:lnTo>
                    <a:pt x="1588" y="232"/>
                  </a:lnTo>
                  <a:lnTo>
                    <a:pt x="1588" y="233"/>
                  </a:lnTo>
                  <a:lnTo>
                    <a:pt x="1590" y="233"/>
                  </a:lnTo>
                  <a:lnTo>
                    <a:pt x="1590" y="235"/>
                  </a:lnTo>
                  <a:lnTo>
                    <a:pt x="1590" y="236"/>
                  </a:lnTo>
                  <a:lnTo>
                    <a:pt x="1590" y="237"/>
                  </a:lnTo>
                  <a:lnTo>
                    <a:pt x="1588" y="237"/>
                  </a:lnTo>
                  <a:lnTo>
                    <a:pt x="1588" y="239"/>
                  </a:lnTo>
                  <a:lnTo>
                    <a:pt x="1587" y="239"/>
                  </a:lnTo>
                  <a:lnTo>
                    <a:pt x="1587" y="240"/>
                  </a:lnTo>
                  <a:lnTo>
                    <a:pt x="1587" y="242"/>
                  </a:lnTo>
                  <a:lnTo>
                    <a:pt x="1587" y="243"/>
                  </a:lnTo>
                  <a:lnTo>
                    <a:pt x="1587" y="245"/>
                  </a:lnTo>
                  <a:lnTo>
                    <a:pt x="1587" y="246"/>
                  </a:lnTo>
                  <a:lnTo>
                    <a:pt x="1587" y="248"/>
                  </a:lnTo>
                  <a:lnTo>
                    <a:pt x="1588" y="248"/>
                  </a:lnTo>
                  <a:lnTo>
                    <a:pt x="1588" y="249"/>
                  </a:lnTo>
                  <a:lnTo>
                    <a:pt x="1590" y="249"/>
                  </a:lnTo>
                  <a:lnTo>
                    <a:pt x="1591" y="249"/>
                  </a:lnTo>
                  <a:lnTo>
                    <a:pt x="1593" y="249"/>
                  </a:lnTo>
                  <a:lnTo>
                    <a:pt x="1594" y="248"/>
                  </a:lnTo>
                  <a:lnTo>
                    <a:pt x="1596" y="248"/>
                  </a:lnTo>
                  <a:lnTo>
                    <a:pt x="1597" y="248"/>
                  </a:lnTo>
                  <a:lnTo>
                    <a:pt x="1599" y="248"/>
                  </a:lnTo>
                  <a:lnTo>
                    <a:pt x="1600" y="248"/>
                  </a:lnTo>
                  <a:lnTo>
                    <a:pt x="1601" y="248"/>
                  </a:lnTo>
                  <a:lnTo>
                    <a:pt x="1603" y="249"/>
                  </a:lnTo>
                  <a:lnTo>
                    <a:pt x="1604" y="251"/>
                  </a:lnTo>
                  <a:lnTo>
                    <a:pt x="1604" y="252"/>
                  </a:lnTo>
                  <a:lnTo>
                    <a:pt x="1604" y="254"/>
                  </a:lnTo>
                  <a:lnTo>
                    <a:pt x="1604" y="255"/>
                  </a:lnTo>
                  <a:lnTo>
                    <a:pt x="1603" y="257"/>
                  </a:lnTo>
                  <a:lnTo>
                    <a:pt x="1603" y="258"/>
                  </a:lnTo>
                  <a:lnTo>
                    <a:pt x="1601" y="258"/>
                  </a:lnTo>
                  <a:lnTo>
                    <a:pt x="1601" y="260"/>
                  </a:lnTo>
                  <a:lnTo>
                    <a:pt x="1600" y="260"/>
                  </a:lnTo>
                  <a:lnTo>
                    <a:pt x="1600" y="261"/>
                  </a:lnTo>
                  <a:lnTo>
                    <a:pt x="1599" y="262"/>
                  </a:lnTo>
                  <a:lnTo>
                    <a:pt x="1597" y="262"/>
                  </a:lnTo>
                  <a:lnTo>
                    <a:pt x="1596" y="264"/>
                  </a:lnTo>
                  <a:lnTo>
                    <a:pt x="1594" y="264"/>
                  </a:lnTo>
                  <a:lnTo>
                    <a:pt x="1593" y="265"/>
                  </a:lnTo>
                  <a:lnTo>
                    <a:pt x="1593" y="268"/>
                  </a:lnTo>
                  <a:lnTo>
                    <a:pt x="1591" y="268"/>
                  </a:lnTo>
                  <a:lnTo>
                    <a:pt x="1591" y="270"/>
                  </a:lnTo>
                  <a:lnTo>
                    <a:pt x="1591" y="273"/>
                  </a:lnTo>
                  <a:lnTo>
                    <a:pt x="1591" y="274"/>
                  </a:lnTo>
                  <a:lnTo>
                    <a:pt x="1591" y="276"/>
                  </a:lnTo>
                  <a:lnTo>
                    <a:pt x="1593" y="276"/>
                  </a:lnTo>
                  <a:lnTo>
                    <a:pt x="1593" y="277"/>
                  </a:lnTo>
                  <a:lnTo>
                    <a:pt x="1593" y="279"/>
                  </a:lnTo>
                  <a:lnTo>
                    <a:pt x="1593" y="280"/>
                  </a:lnTo>
                  <a:lnTo>
                    <a:pt x="1593" y="283"/>
                  </a:lnTo>
                  <a:lnTo>
                    <a:pt x="1593" y="284"/>
                  </a:lnTo>
                  <a:lnTo>
                    <a:pt x="1593" y="286"/>
                  </a:lnTo>
                  <a:lnTo>
                    <a:pt x="1593" y="287"/>
                  </a:lnTo>
                  <a:lnTo>
                    <a:pt x="1591" y="289"/>
                  </a:lnTo>
                  <a:lnTo>
                    <a:pt x="1591" y="290"/>
                  </a:lnTo>
                  <a:lnTo>
                    <a:pt x="1591" y="292"/>
                  </a:lnTo>
                  <a:lnTo>
                    <a:pt x="1590" y="293"/>
                  </a:lnTo>
                  <a:lnTo>
                    <a:pt x="1590" y="295"/>
                  </a:lnTo>
                  <a:lnTo>
                    <a:pt x="1590" y="296"/>
                  </a:lnTo>
                  <a:lnTo>
                    <a:pt x="1590" y="298"/>
                  </a:lnTo>
                  <a:lnTo>
                    <a:pt x="1590" y="299"/>
                  </a:lnTo>
                  <a:lnTo>
                    <a:pt x="1591" y="299"/>
                  </a:lnTo>
                  <a:lnTo>
                    <a:pt x="1591" y="301"/>
                  </a:lnTo>
                  <a:lnTo>
                    <a:pt x="1591" y="302"/>
                  </a:lnTo>
                  <a:lnTo>
                    <a:pt x="1591" y="304"/>
                  </a:lnTo>
                  <a:lnTo>
                    <a:pt x="1593" y="304"/>
                  </a:lnTo>
                  <a:lnTo>
                    <a:pt x="1593" y="305"/>
                  </a:lnTo>
                  <a:lnTo>
                    <a:pt x="1593" y="306"/>
                  </a:lnTo>
                  <a:lnTo>
                    <a:pt x="1593" y="308"/>
                  </a:lnTo>
                  <a:lnTo>
                    <a:pt x="1591" y="308"/>
                  </a:lnTo>
                  <a:lnTo>
                    <a:pt x="1591" y="309"/>
                  </a:lnTo>
                  <a:lnTo>
                    <a:pt x="1590" y="311"/>
                  </a:lnTo>
                  <a:lnTo>
                    <a:pt x="1588" y="312"/>
                  </a:lnTo>
                  <a:lnTo>
                    <a:pt x="1587" y="312"/>
                  </a:lnTo>
                  <a:lnTo>
                    <a:pt x="1584" y="312"/>
                  </a:lnTo>
                  <a:lnTo>
                    <a:pt x="1584" y="314"/>
                  </a:lnTo>
                  <a:lnTo>
                    <a:pt x="1582" y="314"/>
                  </a:lnTo>
                  <a:lnTo>
                    <a:pt x="1581" y="314"/>
                  </a:lnTo>
                  <a:lnTo>
                    <a:pt x="1579" y="314"/>
                  </a:lnTo>
                  <a:lnTo>
                    <a:pt x="1579" y="315"/>
                  </a:lnTo>
                  <a:lnTo>
                    <a:pt x="1578" y="315"/>
                  </a:lnTo>
                  <a:lnTo>
                    <a:pt x="1577" y="315"/>
                  </a:lnTo>
                  <a:lnTo>
                    <a:pt x="1575" y="315"/>
                  </a:lnTo>
                  <a:lnTo>
                    <a:pt x="1575" y="317"/>
                  </a:lnTo>
                  <a:lnTo>
                    <a:pt x="1574" y="317"/>
                  </a:lnTo>
                  <a:lnTo>
                    <a:pt x="1572" y="317"/>
                  </a:lnTo>
                  <a:lnTo>
                    <a:pt x="1572" y="318"/>
                  </a:lnTo>
                  <a:lnTo>
                    <a:pt x="1571" y="318"/>
                  </a:lnTo>
                  <a:lnTo>
                    <a:pt x="1569" y="320"/>
                  </a:lnTo>
                  <a:lnTo>
                    <a:pt x="1568" y="320"/>
                  </a:lnTo>
                  <a:lnTo>
                    <a:pt x="1566" y="321"/>
                  </a:lnTo>
                  <a:lnTo>
                    <a:pt x="1565" y="321"/>
                  </a:lnTo>
                  <a:lnTo>
                    <a:pt x="1563" y="321"/>
                  </a:lnTo>
                  <a:lnTo>
                    <a:pt x="1562" y="321"/>
                  </a:lnTo>
                  <a:lnTo>
                    <a:pt x="1560" y="321"/>
                  </a:lnTo>
                  <a:lnTo>
                    <a:pt x="1557" y="320"/>
                  </a:lnTo>
                  <a:lnTo>
                    <a:pt x="1556" y="320"/>
                  </a:lnTo>
                  <a:lnTo>
                    <a:pt x="1554" y="320"/>
                  </a:lnTo>
                  <a:lnTo>
                    <a:pt x="1553" y="320"/>
                  </a:lnTo>
                  <a:lnTo>
                    <a:pt x="1553" y="321"/>
                  </a:lnTo>
                  <a:lnTo>
                    <a:pt x="1552" y="321"/>
                  </a:lnTo>
                  <a:lnTo>
                    <a:pt x="1552" y="323"/>
                  </a:lnTo>
                  <a:lnTo>
                    <a:pt x="1552" y="324"/>
                  </a:lnTo>
                  <a:lnTo>
                    <a:pt x="1552" y="326"/>
                  </a:lnTo>
                  <a:lnTo>
                    <a:pt x="1552" y="327"/>
                  </a:lnTo>
                  <a:lnTo>
                    <a:pt x="1553" y="329"/>
                  </a:lnTo>
                  <a:lnTo>
                    <a:pt x="1553" y="330"/>
                  </a:lnTo>
                  <a:lnTo>
                    <a:pt x="1553" y="331"/>
                  </a:lnTo>
                  <a:lnTo>
                    <a:pt x="1553" y="333"/>
                  </a:lnTo>
                  <a:lnTo>
                    <a:pt x="1553" y="334"/>
                  </a:lnTo>
                  <a:lnTo>
                    <a:pt x="1552" y="336"/>
                  </a:lnTo>
                  <a:lnTo>
                    <a:pt x="1552" y="337"/>
                  </a:lnTo>
                  <a:lnTo>
                    <a:pt x="1550" y="337"/>
                  </a:lnTo>
                  <a:lnTo>
                    <a:pt x="1549" y="339"/>
                  </a:lnTo>
                  <a:lnTo>
                    <a:pt x="1547" y="339"/>
                  </a:lnTo>
                  <a:lnTo>
                    <a:pt x="1547" y="340"/>
                  </a:lnTo>
                  <a:lnTo>
                    <a:pt x="1546" y="340"/>
                  </a:lnTo>
                  <a:lnTo>
                    <a:pt x="1544" y="340"/>
                  </a:lnTo>
                  <a:lnTo>
                    <a:pt x="1543" y="340"/>
                  </a:lnTo>
                  <a:lnTo>
                    <a:pt x="1541" y="340"/>
                  </a:lnTo>
                  <a:lnTo>
                    <a:pt x="1540" y="340"/>
                  </a:lnTo>
                  <a:lnTo>
                    <a:pt x="1540" y="342"/>
                  </a:lnTo>
                  <a:lnTo>
                    <a:pt x="1538" y="342"/>
                  </a:lnTo>
                  <a:lnTo>
                    <a:pt x="1537" y="343"/>
                  </a:lnTo>
                  <a:lnTo>
                    <a:pt x="1535" y="343"/>
                  </a:lnTo>
                  <a:lnTo>
                    <a:pt x="1535" y="345"/>
                  </a:lnTo>
                  <a:lnTo>
                    <a:pt x="1534" y="345"/>
                  </a:lnTo>
                  <a:lnTo>
                    <a:pt x="1534" y="346"/>
                  </a:lnTo>
                  <a:lnTo>
                    <a:pt x="1532" y="346"/>
                  </a:lnTo>
                  <a:lnTo>
                    <a:pt x="1531" y="348"/>
                  </a:lnTo>
                  <a:lnTo>
                    <a:pt x="1530" y="349"/>
                  </a:lnTo>
                  <a:lnTo>
                    <a:pt x="1528" y="349"/>
                  </a:lnTo>
                  <a:lnTo>
                    <a:pt x="1527" y="349"/>
                  </a:lnTo>
                  <a:lnTo>
                    <a:pt x="1525" y="349"/>
                  </a:lnTo>
                  <a:lnTo>
                    <a:pt x="1524" y="349"/>
                  </a:lnTo>
                  <a:lnTo>
                    <a:pt x="1522" y="349"/>
                  </a:lnTo>
                  <a:lnTo>
                    <a:pt x="1522" y="348"/>
                  </a:lnTo>
                  <a:lnTo>
                    <a:pt x="1521" y="348"/>
                  </a:lnTo>
                  <a:lnTo>
                    <a:pt x="1519" y="348"/>
                  </a:lnTo>
                  <a:lnTo>
                    <a:pt x="1518" y="348"/>
                  </a:lnTo>
                  <a:lnTo>
                    <a:pt x="1518" y="346"/>
                  </a:lnTo>
                  <a:lnTo>
                    <a:pt x="1516" y="346"/>
                  </a:lnTo>
                  <a:lnTo>
                    <a:pt x="1516" y="348"/>
                  </a:lnTo>
                  <a:lnTo>
                    <a:pt x="1515" y="348"/>
                  </a:lnTo>
                  <a:lnTo>
                    <a:pt x="1513" y="349"/>
                  </a:lnTo>
                  <a:lnTo>
                    <a:pt x="1513" y="351"/>
                  </a:lnTo>
                  <a:lnTo>
                    <a:pt x="1512" y="351"/>
                  </a:lnTo>
                  <a:lnTo>
                    <a:pt x="1512" y="352"/>
                  </a:lnTo>
                  <a:lnTo>
                    <a:pt x="1510" y="353"/>
                  </a:lnTo>
                  <a:lnTo>
                    <a:pt x="1509" y="353"/>
                  </a:lnTo>
                  <a:lnTo>
                    <a:pt x="1509" y="355"/>
                  </a:lnTo>
                  <a:lnTo>
                    <a:pt x="1508" y="355"/>
                  </a:lnTo>
                  <a:lnTo>
                    <a:pt x="1506" y="353"/>
                  </a:lnTo>
                  <a:lnTo>
                    <a:pt x="1505" y="353"/>
                  </a:lnTo>
                  <a:lnTo>
                    <a:pt x="1503" y="353"/>
                  </a:lnTo>
                  <a:lnTo>
                    <a:pt x="1502" y="353"/>
                  </a:lnTo>
                  <a:lnTo>
                    <a:pt x="1502" y="355"/>
                  </a:lnTo>
                  <a:lnTo>
                    <a:pt x="1500" y="355"/>
                  </a:lnTo>
                  <a:lnTo>
                    <a:pt x="1499" y="355"/>
                  </a:lnTo>
                  <a:lnTo>
                    <a:pt x="1497" y="356"/>
                  </a:lnTo>
                  <a:lnTo>
                    <a:pt x="1496" y="356"/>
                  </a:lnTo>
                  <a:lnTo>
                    <a:pt x="1494" y="358"/>
                  </a:lnTo>
                  <a:lnTo>
                    <a:pt x="1493" y="358"/>
                  </a:lnTo>
                  <a:lnTo>
                    <a:pt x="1491" y="358"/>
                  </a:lnTo>
                  <a:lnTo>
                    <a:pt x="1490" y="358"/>
                  </a:lnTo>
                  <a:lnTo>
                    <a:pt x="1488" y="356"/>
                  </a:lnTo>
                  <a:lnTo>
                    <a:pt x="1487" y="356"/>
                  </a:lnTo>
                  <a:lnTo>
                    <a:pt x="1485" y="356"/>
                  </a:lnTo>
                  <a:lnTo>
                    <a:pt x="1484" y="358"/>
                  </a:lnTo>
                  <a:lnTo>
                    <a:pt x="1483" y="359"/>
                  </a:lnTo>
                  <a:lnTo>
                    <a:pt x="1481" y="361"/>
                  </a:lnTo>
                  <a:lnTo>
                    <a:pt x="1481" y="362"/>
                  </a:lnTo>
                  <a:lnTo>
                    <a:pt x="1478" y="364"/>
                  </a:lnTo>
                  <a:lnTo>
                    <a:pt x="1478" y="365"/>
                  </a:lnTo>
                  <a:lnTo>
                    <a:pt x="1477" y="367"/>
                  </a:lnTo>
                  <a:lnTo>
                    <a:pt x="1475" y="367"/>
                  </a:lnTo>
                  <a:lnTo>
                    <a:pt x="1474" y="368"/>
                  </a:lnTo>
                  <a:lnTo>
                    <a:pt x="1472" y="368"/>
                  </a:lnTo>
                  <a:lnTo>
                    <a:pt x="1472" y="370"/>
                  </a:lnTo>
                  <a:lnTo>
                    <a:pt x="1471" y="370"/>
                  </a:lnTo>
                  <a:lnTo>
                    <a:pt x="1469" y="371"/>
                  </a:lnTo>
                  <a:lnTo>
                    <a:pt x="1468" y="371"/>
                  </a:lnTo>
                  <a:lnTo>
                    <a:pt x="1468" y="373"/>
                  </a:lnTo>
                  <a:lnTo>
                    <a:pt x="1466" y="373"/>
                  </a:lnTo>
                  <a:lnTo>
                    <a:pt x="1465" y="374"/>
                  </a:lnTo>
                  <a:lnTo>
                    <a:pt x="1463" y="374"/>
                  </a:lnTo>
                  <a:lnTo>
                    <a:pt x="1463" y="376"/>
                  </a:lnTo>
                  <a:lnTo>
                    <a:pt x="1462" y="376"/>
                  </a:lnTo>
                  <a:lnTo>
                    <a:pt x="1461" y="377"/>
                  </a:lnTo>
                  <a:lnTo>
                    <a:pt x="1459" y="377"/>
                  </a:lnTo>
                  <a:lnTo>
                    <a:pt x="1458" y="377"/>
                  </a:lnTo>
                  <a:lnTo>
                    <a:pt x="1456" y="377"/>
                  </a:lnTo>
                  <a:lnTo>
                    <a:pt x="1455" y="377"/>
                  </a:lnTo>
                  <a:lnTo>
                    <a:pt x="1455" y="378"/>
                  </a:lnTo>
                  <a:lnTo>
                    <a:pt x="1453" y="378"/>
                  </a:lnTo>
                  <a:lnTo>
                    <a:pt x="1452" y="378"/>
                  </a:lnTo>
                  <a:lnTo>
                    <a:pt x="1450" y="380"/>
                  </a:lnTo>
                  <a:lnTo>
                    <a:pt x="1449" y="380"/>
                  </a:lnTo>
                  <a:lnTo>
                    <a:pt x="1449" y="381"/>
                  </a:lnTo>
                  <a:lnTo>
                    <a:pt x="1447" y="383"/>
                  </a:lnTo>
                  <a:lnTo>
                    <a:pt x="1447" y="384"/>
                  </a:lnTo>
                  <a:lnTo>
                    <a:pt x="1447" y="386"/>
                  </a:lnTo>
                  <a:lnTo>
                    <a:pt x="1446" y="386"/>
                  </a:lnTo>
                  <a:lnTo>
                    <a:pt x="1446" y="387"/>
                  </a:lnTo>
                  <a:lnTo>
                    <a:pt x="1446" y="389"/>
                  </a:lnTo>
                  <a:lnTo>
                    <a:pt x="1446" y="390"/>
                  </a:lnTo>
                  <a:lnTo>
                    <a:pt x="1444" y="392"/>
                  </a:lnTo>
                  <a:lnTo>
                    <a:pt x="1444" y="393"/>
                  </a:lnTo>
                  <a:lnTo>
                    <a:pt x="1444" y="395"/>
                  </a:lnTo>
                  <a:lnTo>
                    <a:pt x="1444" y="396"/>
                  </a:lnTo>
                  <a:lnTo>
                    <a:pt x="1444" y="398"/>
                  </a:lnTo>
                  <a:lnTo>
                    <a:pt x="1444" y="399"/>
                  </a:lnTo>
                  <a:lnTo>
                    <a:pt x="1444" y="400"/>
                  </a:lnTo>
                  <a:lnTo>
                    <a:pt x="1443" y="402"/>
                  </a:lnTo>
                  <a:lnTo>
                    <a:pt x="1443" y="403"/>
                  </a:lnTo>
                  <a:lnTo>
                    <a:pt x="1443" y="405"/>
                  </a:lnTo>
                  <a:lnTo>
                    <a:pt x="1443" y="406"/>
                  </a:lnTo>
                  <a:lnTo>
                    <a:pt x="1444" y="408"/>
                  </a:lnTo>
                  <a:lnTo>
                    <a:pt x="1444" y="409"/>
                  </a:lnTo>
                  <a:lnTo>
                    <a:pt x="1446" y="411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6" y="417"/>
                  </a:lnTo>
                  <a:lnTo>
                    <a:pt x="1446" y="418"/>
                  </a:lnTo>
                  <a:lnTo>
                    <a:pt x="1446" y="420"/>
                  </a:lnTo>
                  <a:lnTo>
                    <a:pt x="1444" y="420"/>
                  </a:lnTo>
                  <a:lnTo>
                    <a:pt x="1444" y="421"/>
                  </a:lnTo>
                  <a:lnTo>
                    <a:pt x="1444" y="422"/>
                  </a:lnTo>
                  <a:lnTo>
                    <a:pt x="1443" y="424"/>
                  </a:lnTo>
                  <a:lnTo>
                    <a:pt x="1443" y="425"/>
                  </a:lnTo>
                  <a:lnTo>
                    <a:pt x="1443" y="427"/>
                  </a:lnTo>
                  <a:lnTo>
                    <a:pt x="1441" y="427"/>
                  </a:lnTo>
                  <a:lnTo>
                    <a:pt x="1441" y="428"/>
                  </a:lnTo>
                  <a:lnTo>
                    <a:pt x="1441" y="430"/>
                  </a:lnTo>
                  <a:lnTo>
                    <a:pt x="1441" y="433"/>
                  </a:lnTo>
                  <a:lnTo>
                    <a:pt x="1443" y="433"/>
                  </a:lnTo>
                  <a:lnTo>
                    <a:pt x="1443" y="43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2217" y="2193"/>
              <a:ext cx="496" cy="577"/>
            </a:xfrm>
            <a:custGeom>
              <a:avLst/>
              <a:gdLst/>
              <a:ahLst/>
              <a:cxnLst>
                <a:cxn ang="0">
                  <a:pos x="493" y="16"/>
                </a:cxn>
                <a:cxn ang="0">
                  <a:pos x="492" y="33"/>
                </a:cxn>
                <a:cxn ang="0">
                  <a:pos x="483" y="44"/>
                </a:cxn>
                <a:cxn ang="0">
                  <a:pos x="471" y="52"/>
                </a:cxn>
                <a:cxn ang="0">
                  <a:pos x="462" y="63"/>
                </a:cxn>
                <a:cxn ang="0">
                  <a:pos x="443" y="69"/>
                </a:cxn>
                <a:cxn ang="0">
                  <a:pos x="436" y="74"/>
                </a:cxn>
                <a:cxn ang="0">
                  <a:pos x="430" y="85"/>
                </a:cxn>
                <a:cxn ang="0">
                  <a:pos x="421" y="96"/>
                </a:cxn>
                <a:cxn ang="0">
                  <a:pos x="420" y="113"/>
                </a:cxn>
                <a:cxn ang="0">
                  <a:pos x="405" y="115"/>
                </a:cxn>
                <a:cxn ang="0">
                  <a:pos x="390" y="121"/>
                </a:cxn>
                <a:cxn ang="0">
                  <a:pos x="377" y="132"/>
                </a:cxn>
                <a:cxn ang="0">
                  <a:pos x="365" y="140"/>
                </a:cxn>
                <a:cxn ang="0">
                  <a:pos x="356" y="153"/>
                </a:cxn>
                <a:cxn ang="0">
                  <a:pos x="346" y="166"/>
                </a:cxn>
                <a:cxn ang="0">
                  <a:pos x="333" y="173"/>
                </a:cxn>
                <a:cxn ang="0">
                  <a:pos x="314" y="179"/>
                </a:cxn>
                <a:cxn ang="0">
                  <a:pos x="299" y="190"/>
                </a:cxn>
                <a:cxn ang="0">
                  <a:pos x="279" y="196"/>
                </a:cxn>
                <a:cxn ang="0">
                  <a:pos x="261" y="190"/>
                </a:cxn>
                <a:cxn ang="0">
                  <a:pos x="242" y="187"/>
                </a:cxn>
                <a:cxn ang="0">
                  <a:pos x="221" y="184"/>
                </a:cxn>
                <a:cxn ang="0">
                  <a:pos x="202" y="185"/>
                </a:cxn>
                <a:cxn ang="0">
                  <a:pos x="186" y="175"/>
                </a:cxn>
                <a:cxn ang="0">
                  <a:pos x="167" y="172"/>
                </a:cxn>
                <a:cxn ang="0">
                  <a:pos x="148" y="179"/>
                </a:cxn>
                <a:cxn ang="0">
                  <a:pos x="133" y="197"/>
                </a:cxn>
                <a:cxn ang="0">
                  <a:pos x="113" y="209"/>
                </a:cxn>
                <a:cxn ang="0">
                  <a:pos x="104" y="228"/>
                </a:cxn>
                <a:cxn ang="0">
                  <a:pos x="82" y="228"/>
                </a:cxn>
                <a:cxn ang="0">
                  <a:pos x="64" y="237"/>
                </a:cxn>
                <a:cxn ang="0">
                  <a:pos x="48" y="247"/>
                </a:cxn>
                <a:cxn ang="0">
                  <a:pos x="25" y="253"/>
                </a:cxn>
                <a:cxn ang="0">
                  <a:pos x="14" y="266"/>
                </a:cxn>
                <a:cxn ang="0">
                  <a:pos x="32" y="273"/>
                </a:cxn>
                <a:cxn ang="0">
                  <a:pos x="48" y="288"/>
                </a:cxn>
                <a:cxn ang="0">
                  <a:pos x="69" y="297"/>
                </a:cxn>
                <a:cxn ang="0">
                  <a:pos x="88" y="298"/>
                </a:cxn>
                <a:cxn ang="0">
                  <a:pos x="94" y="319"/>
                </a:cxn>
                <a:cxn ang="0">
                  <a:pos x="108" y="332"/>
                </a:cxn>
                <a:cxn ang="0">
                  <a:pos x="119" y="347"/>
                </a:cxn>
                <a:cxn ang="0">
                  <a:pos x="132" y="358"/>
                </a:cxn>
                <a:cxn ang="0">
                  <a:pos x="149" y="369"/>
                </a:cxn>
                <a:cxn ang="0">
                  <a:pos x="149" y="389"/>
                </a:cxn>
                <a:cxn ang="0">
                  <a:pos x="132" y="403"/>
                </a:cxn>
                <a:cxn ang="0">
                  <a:pos x="114" y="414"/>
                </a:cxn>
                <a:cxn ang="0">
                  <a:pos x="98" y="422"/>
                </a:cxn>
                <a:cxn ang="0">
                  <a:pos x="100" y="444"/>
                </a:cxn>
                <a:cxn ang="0">
                  <a:pos x="110" y="455"/>
                </a:cxn>
                <a:cxn ang="0">
                  <a:pos x="102" y="477"/>
                </a:cxn>
                <a:cxn ang="0">
                  <a:pos x="98" y="499"/>
                </a:cxn>
                <a:cxn ang="0">
                  <a:pos x="80" y="508"/>
                </a:cxn>
                <a:cxn ang="0">
                  <a:pos x="80" y="533"/>
                </a:cxn>
                <a:cxn ang="0">
                  <a:pos x="75" y="548"/>
                </a:cxn>
                <a:cxn ang="0">
                  <a:pos x="66" y="568"/>
                </a:cxn>
                <a:cxn ang="0">
                  <a:pos x="45" y="564"/>
                </a:cxn>
                <a:cxn ang="0">
                  <a:pos x="25" y="554"/>
                </a:cxn>
                <a:cxn ang="0">
                  <a:pos x="8" y="558"/>
                </a:cxn>
                <a:cxn ang="0">
                  <a:pos x="1" y="574"/>
                </a:cxn>
              </a:cxnLst>
              <a:rect l="0" t="0" r="r" b="b"/>
              <a:pathLst>
                <a:path w="496" h="577">
                  <a:moveTo>
                    <a:pt x="496" y="0"/>
                  </a:moveTo>
                  <a:lnTo>
                    <a:pt x="496" y="2"/>
                  </a:lnTo>
                  <a:lnTo>
                    <a:pt x="494" y="2"/>
                  </a:lnTo>
                  <a:lnTo>
                    <a:pt x="494" y="3"/>
                  </a:lnTo>
                  <a:lnTo>
                    <a:pt x="493" y="5"/>
                  </a:lnTo>
                  <a:lnTo>
                    <a:pt x="492" y="5"/>
                  </a:lnTo>
                  <a:lnTo>
                    <a:pt x="490" y="5"/>
                  </a:lnTo>
                  <a:lnTo>
                    <a:pt x="490" y="6"/>
                  </a:lnTo>
                  <a:lnTo>
                    <a:pt x="489" y="6"/>
                  </a:lnTo>
                  <a:lnTo>
                    <a:pt x="489" y="8"/>
                  </a:lnTo>
                  <a:lnTo>
                    <a:pt x="489" y="9"/>
                  </a:lnTo>
                  <a:lnTo>
                    <a:pt x="490" y="11"/>
                  </a:lnTo>
                  <a:lnTo>
                    <a:pt x="490" y="12"/>
                  </a:lnTo>
                  <a:lnTo>
                    <a:pt x="492" y="12"/>
                  </a:lnTo>
                  <a:lnTo>
                    <a:pt x="492" y="13"/>
                  </a:lnTo>
                  <a:lnTo>
                    <a:pt x="493" y="15"/>
                  </a:lnTo>
                  <a:lnTo>
                    <a:pt x="493" y="16"/>
                  </a:lnTo>
                  <a:lnTo>
                    <a:pt x="493" y="18"/>
                  </a:lnTo>
                  <a:lnTo>
                    <a:pt x="493" y="19"/>
                  </a:lnTo>
                  <a:lnTo>
                    <a:pt x="493" y="21"/>
                  </a:lnTo>
                  <a:lnTo>
                    <a:pt x="492" y="21"/>
                  </a:lnTo>
                  <a:lnTo>
                    <a:pt x="490" y="21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90" y="24"/>
                  </a:lnTo>
                  <a:lnTo>
                    <a:pt x="490" y="25"/>
                  </a:lnTo>
                  <a:lnTo>
                    <a:pt x="492" y="25"/>
                  </a:lnTo>
                  <a:lnTo>
                    <a:pt x="493" y="25"/>
                  </a:lnTo>
                  <a:lnTo>
                    <a:pt x="493" y="27"/>
                  </a:lnTo>
                  <a:lnTo>
                    <a:pt x="493" y="28"/>
                  </a:lnTo>
                  <a:lnTo>
                    <a:pt x="493" y="30"/>
                  </a:lnTo>
                  <a:lnTo>
                    <a:pt x="492" y="31"/>
                  </a:lnTo>
                  <a:lnTo>
                    <a:pt x="492" y="33"/>
                  </a:lnTo>
                  <a:lnTo>
                    <a:pt x="493" y="33"/>
                  </a:lnTo>
                  <a:lnTo>
                    <a:pt x="493" y="34"/>
                  </a:lnTo>
                  <a:lnTo>
                    <a:pt x="493" y="35"/>
                  </a:lnTo>
                  <a:lnTo>
                    <a:pt x="492" y="35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89" y="37"/>
                  </a:lnTo>
                  <a:lnTo>
                    <a:pt x="487" y="38"/>
                  </a:lnTo>
                  <a:lnTo>
                    <a:pt x="486" y="38"/>
                  </a:lnTo>
                  <a:lnTo>
                    <a:pt x="484" y="37"/>
                  </a:lnTo>
                  <a:lnTo>
                    <a:pt x="483" y="37"/>
                  </a:lnTo>
                  <a:lnTo>
                    <a:pt x="483" y="38"/>
                  </a:lnTo>
                  <a:lnTo>
                    <a:pt x="483" y="40"/>
                  </a:lnTo>
                  <a:lnTo>
                    <a:pt x="484" y="40"/>
                  </a:lnTo>
                  <a:lnTo>
                    <a:pt x="484" y="41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1" y="44"/>
                  </a:lnTo>
                  <a:lnTo>
                    <a:pt x="481" y="43"/>
                  </a:lnTo>
                  <a:lnTo>
                    <a:pt x="480" y="43"/>
                  </a:lnTo>
                  <a:lnTo>
                    <a:pt x="478" y="43"/>
                  </a:lnTo>
                  <a:lnTo>
                    <a:pt x="477" y="43"/>
                  </a:lnTo>
                  <a:lnTo>
                    <a:pt x="475" y="44"/>
                  </a:lnTo>
                  <a:lnTo>
                    <a:pt x="477" y="44"/>
                  </a:lnTo>
                  <a:lnTo>
                    <a:pt x="477" y="46"/>
                  </a:lnTo>
                  <a:lnTo>
                    <a:pt x="477" y="47"/>
                  </a:lnTo>
                  <a:lnTo>
                    <a:pt x="475" y="47"/>
                  </a:lnTo>
                  <a:lnTo>
                    <a:pt x="474" y="46"/>
                  </a:lnTo>
                  <a:lnTo>
                    <a:pt x="472" y="46"/>
                  </a:lnTo>
                  <a:lnTo>
                    <a:pt x="472" y="47"/>
                  </a:lnTo>
                  <a:lnTo>
                    <a:pt x="472" y="49"/>
                  </a:lnTo>
                  <a:lnTo>
                    <a:pt x="472" y="50"/>
                  </a:lnTo>
                  <a:lnTo>
                    <a:pt x="472" y="52"/>
                  </a:lnTo>
                  <a:lnTo>
                    <a:pt x="471" y="52"/>
                  </a:lnTo>
                  <a:lnTo>
                    <a:pt x="471" y="53"/>
                  </a:lnTo>
                  <a:lnTo>
                    <a:pt x="471" y="55"/>
                  </a:lnTo>
                  <a:lnTo>
                    <a:pt x="469" y="55"/>
                  </a:lnTo>
                  <a:lnTo>
                    <a:pt x="468" y="55"/>
                  </a:lnTo>
                  <a:lnTo>
                    <a:pt x="468" y="56"/>
                  </a:lnTo>
                  <a:lnTo>
                    <a:pt x="468" y="57"/>
                  </a:lnTo>
                  <a:lnTo>
                    <a:pt x="467" y="59"/>
                  </a:lnTo>
                  <a:lnTo>
                    <a:pt x="467" y="60"/>
                  </a:lnTo>
                  <a:lnTo>
                    <a:pt x="468" y="60"/>
                  </a:lnTo>
                  <a:lnTo>
                    <a:pt x="468" y="62"/>
                  </a:lnTo>
                  <a:lnTo>
                    <a:pt x="467" y="62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4" y="65"/>
                  </a:lnTo>
                  <a:lnTo>
                    <a:pt x="462" y="65"/>
                  </a:lnTo>
                  <a:lnTo>
                    <a:pt x="462" y="63"/>
                  </a:lnTo>
                  <a:lnTo>
                    <a:pt x="461" y="63"/>
                  </a:lnTo>
                  <a:lnTo>
                    <a:pt x="459" y="63"/>
                  </a:lnTo>
                  <a:lnTo>
                    <a:pt x="458" y="63"/>
                  </a:lnTo>
                  <a:lnTo>
                    <a:pt x="458" y="65"/>
                  </a:lnTo>
                  <a:lnTo>
                    <a:pt x="456" y="65"/>
                  </a:lnTo>
                  <a:lnTo>
                    <a:pt x="455" y="65"/>
                  </a:lnTo>
                  <a:lnTo>
                    <a:pt x="453" y="65"/>
                  </a:lnTo>
                  <a:lnTo>
                    <a:pt x="452" y="63"/>
                  </a:lnTo>
                  <a:lnTo>
                    <a:pt x="452" y="65"/>
                  </a:lnTo>
                  <a:lnTo>
                    <a:pt x="450" y="65"/>
                  </a:lnTo>
                  <a:lnTo>
                    <a:pt x="450" y="66"/>
                  </a:lnTo>
                  <a:lnTo>
                    <a:pt x="449" y="66"/>
                  </a:lnTo>
                  <a:lnTo>
                    <a:pt x="447" y="66"/>
                  </a:lnTo>
                  <a:lnTo>
                    <a:pt x="446" y="66"/>
                  </a:lnTo>
                  <a:lnTo>
                    <a:pt x="446" y="68"/>
                  </a:lnTo>
                  <a:lnTo>
                    <a:pt x="445" y="68"/>
                  </a:lnTo>
                  <a:lnTo>
                    <a:pt x="443" y="69"/>
                  </a:lnTo>
                  <a:lnTo>
                    <a:pt x="442" y="68"/>
                  </a:lnTo>
                  <a:lnTo>
                    <a:pt x="440" y="68"/>
                  </a:lnTo>
                  <a:lnTo>
                    <a:pt x="440" y="66"/>
                  </a:lnTo>
                  <a:lnTo>
                    <a:pt x="440" y="65"/>
                  </a:lnTo>
                  <a:lnTo>
                    <a:pt x="440" y="63"/>
                  </a:lnTo>
                  <a:lnTo>
                    <a:pt x="439" y="63"/>
                  </a:lnTo>
                  <a:lnTo>
                    <a:pt x="439" y="65"/>
                  </a:lnTo>
                  <a:lnTo>
                    <a:pt x="439" y="66"/>
                  </a:lnTo>
                  <a:lnTo>
                    <a:pt x="439" y="68"/>
                  </a:lnTo>
                  <a:lnTo>
                    <a:pt x="439" y="69"/>
                  </a:lnTo>
                  <a:lnTo>
                    <a:pt x="437" y="69"/>
                  </a:lnTo>
                  <a:lnTo>
                    <a:pt x="437" y="71"/>
                  </a:lnTo>
                  <a:lnTo>
                    <a:pt x="437" y="72"/>
                  </a:lnTo>
                  <a:lnTo>
                    <a:pt x="439" y="72"/>
                  </a:lnTo>
                  <a:lnTo>
                    <a:pt x="439" y="74"/>
                  </a:lnTo>
                  <a:lnTo>
                    <a:pt x="437" y="74"/>
                  </a:lnTo>
                  <a:lnTo>
                    <a:pt x="436" y="74"/>
                  </a:lnTo>
                  <a:lnTo>
                    <a:pt x="436" y="72"/>
                  </a:lnTo>
                  <a:lnTo>
                    <a:pt x="434" y="71"/>
                  </a:lnTo>
                  <a:lnTo>
                    <a:pt x="433" y="72"/>
                  </a:lnTo>
                  <a:lnTo>
                    <a:pt x="431" y="72"/>
                  </a:lnTo>
                  <a:lnTo>
                    <a:pt x="431" y="74"/>
                  </a:lnTo>
                  <a:lnTo>
                    <a:pt x="431" y="75"/>
                  </a:lnTo>
                  <a:lnTo>
                    <a:pt x="431" y="77"/>
                  </a:lnTo>
                  <a:lnTo>
                    <a:pt x="431" y="78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3" y="81"/>
                  </a:lnTo>
                  <a:lnTo>
                    <a:pt x="431" y="81"/>
                  </a:lnTo>
                  <a:lnTo>
                    <a:pt x="430" y="81"/>
                  </a:lnTo>
                  <a:lnTo>
                    <a:pt x="430" y="82"/>
                  </a:lnTo>
                  <a:lnTo>
                    <a:pt x="430" y="84"/>
                  </a:lnTo>
                  <a:lnTo>
                    <a:pt x="431" y="85"/>
                  </a:lnTo>
                  <a:lnTo>
                    <a:pt x="430" y="85"/>
                  </a:lnTo>
                  <a:lnTo>
                    <a:pt x="428" y="87"/>
                  </a:lnTo>
                  <a:lnTo>
                    <a:pt x="430" y="85"/>
                  </a:lnTo>
                  <a:lnTo>
                    <a:pt x="428" y="85"/>
                  </a:lnTo>
                  <a:lnTo>
                    <a:pt x="427" y="85"/>
                  </a:lnTo>
                  <a:lnTo>
                    <a:pt x="425" y="85"/>
                  </a:lnTo>
                  <a:lnTo>
                    <a:pt x="425" y="87"/>
                  </a:lnTo>
                  <a:lnTo>
                    <a:pt x="424" y="87"/>
                  </a:lnTo>
                  <a:lnTo>
                    <a:pt x="423" y="87"/>
                  </a:lnTo>
                  <a:lnTo>
                    <a:pt x="421" y="87"/>
                  </a:lnTo>
                  <a:lnTo>
                    <a:pt x="423" y="88"/>
                  </a:lnTo>
                  <a:lnTo>
                    <a:pt x="424" y="90"/>
                  </a:lnTo>
                  <a:lnTo>
                    <a:pt x="424" y="91"/>
                  </a:lnTo>
                  <a:lnTo>
                    <a:pt x="424" y="93"/>
                  </a:lnTo>
                  <a:lnTo>
                    <a:pt x="423" y="93"/>
                  </a:lnTo>
                  <a:lnTo>
                    <a:pt x="423" y="94"/>
                  </a:lnTo>
                  <a:lnTo>
                    <a:pt x="421" y="94"/>
                  </a:lnTo>
                  <a:lnTo>
                    <a:pt x="421" y="96"/>
                  </a:lnTo>
                  <a:lnTo>
                    <a:pt x="420" y="96"/>
                  </a:lnTo>
                  <a:lnTo>
                    <a:pt x="420" y="97"/>
                  </a:lnTo>
                  <a:lnTo>
                    <a:pt x="420" y="99"/>
                  </a:lnTo>
                  <a:lnTo>
                    <a:pt x="420" y="100"/>
                  </a:lnTo>
                  <a:lnTo>
                    <a:pt x="421" y="102"/>
                  </a:lnTo>
                  <a:lnTo>
                    <a:pt x="421" y="103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7"/>
                  </a:lnTo>
                  <a:lnTo>
                    <a:pt x="423" y="109"/>
                  </a:lnTo>
                  <a:lnTo>
                    <a:pt x="424" y="109"/>
                  </a:lnTo>
                  <a:lnTo>
                    <a:pt x="424" y="110"/>
                  </a:lnTo>
                  <a:lnTo>
                    <a:pt x="423" y="110"/>
                  </a:lnTo>
                  <a:lnTo>
                    <a:pt x="421" y="110"/>
                  </a:lnTo>
                  <a:lnTo>
                    <a:pt x="421" y="112"/>
                  </a:lnTo>
                  <a:lnTo>
                    <a:pt x="420" y="112"/>
                  </a:lnTo>
                  <a:lnTo>
                    <a:pt x="420" y="113"/>
                  </a:lnTo>
                  <a:lnTo>
                    <a:pt x="418" y="113"/>
                  </a:lnTo>
                  <a:lnTo>
                    <a:pt x="417" y="113"/>
                  </a:lnTo>
                  <a:lnTo>
                    <a:pt x="417" y="115"/>
                  </a:lnTo>
                  <a:lnTo>
                    <a:pt x="415" y="115"/>
                  </a:lnTo>
                  <a:lnTo>
                    <a:pt x="414" y="115"/>
                  </a:lnTo>
                  <a:lnTo>
                    <a:pt x="414" y="113"/>
                  </a:lnTo>
                  <a:lnTo>
                    <a:pt x="414" y="112"/>
                  </a:lnTo>
                  <a:lnTo>
                    <a:pt x="412" y="112"/>
                  </a:lnTo>
                  <a:lnTo>
                    <a:pt x="412" y="113"/>
                  </a:lnTo>
                  <a:lnTo>
                    <a:pt x="411" y="113"/>
                  </a:lnTo>
                  <a:lnTo>
                    <a:pt x="411" y="115"/>
                  </a:lnTo>
                  <a:lnTo>
                    <a:pt x="409" y="115"/>
                  </a:lnTo>
                  <a:lnTo>
                    <a:pt x="409" y="116"/>
                  </a:lnTo>
                  <a:lnTo>
                    <a:pt x="408" y="116"/>
                  </a:lnTo>
                  <a:lnTo>
                    <a:pt x="406" y="116"/>
                  </a:lnTo>
                  <a:lnTo>
                    <a:pt x="406" y="115"/>
                  </a:lnTo>
                  <a:lnTo>
                    <a:pt x="405" y="115"/>
                  </a:lnTo>
                  <a:lnTo>
                    <a:pt x="405" y="116"/>
                  </a:lnTo>
                  <a:lnTo>
                    <a:pt x="403" y="116"/>
                  </a:lnTo>
                  <a:lnTo>
                    <a:pt x="402" y="116"/>
                  </a:lnTo>
                  <a:lnTo>
                    <a:pt x="402" y="118"/>
                  </a:lnTo>
                  <a:lnTo>
                    <a:pt x="400" y="118"/>
                  </a:lnTo>
                  <a:lnTo>
                    <a:pt x="399" y="118"/>
                  </a:lnTo>
                  <a:lnTo>
                    <a:pt x="398" y="118"/>
                  </a:lnTo>
                  <a:lnTo>
                    <a:pt x="396" y="119"/>
                  </a:lnTo>
                  <a:lnTo>
                    <a:pt x="396" y="121"/>
                  </a:lnTo>
                  <a:lnTo>
                    <a:pt x="396" y="122"/>
                  </a:lnTo>
                  <a:lnTo>
                    <a:pt x="395" y="122"/>
                  </a:lnTo>
                  <a:lnTo>
                    <a:pt x="395" y="121"/>
                  </a:lnTo>
                  <a:lnTo>
                    <a:pt x="393" y="121"/>
                  </a:lnTo>
                  <a:lnTo>
                    <a:pt x="393" y="119"/>
                  </a:lnTo>
                  <a:lnTo>
                    <a:pt x="392" y="119"/>
                  </a:lnTo>
                  <a:lnTo>
                    <a:pt x="390" y="119"/>
                  </a:lnTo>
                  <a:lnTo>
                    <a:pt x="390" y="121"/>
                  </a:lnTo>
                  <a:lnTo>
                    <a:pt x="389" y="121"/>
                  </a:lnTo>
                  <a:lnTo>
                    <a:pt x="389" y="122"/>
                  </a:lnTo>
                  <a:lnTo>
                    <a:pt x="389" y="121"/>
                  </a:lnTo>
                  <a:lnTo>
                    <a:pt x="387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4"/>
                  </a:lnTo>
                  <a:lnTo>
                    <a:pt x="386" y="125"/>
                  </a:lnTo>
                  <a:lnTo>
                    <a:pt x="386" y="127"/>
                  </a:lnTo>
                  <a:lnTo>
                    <a:pt x="384" y="127"/>
                  </a:lnTo>
                  <a:lnTo>
                    <a:pt x="383" y="128"/>
                  </a:lnTo>
                  <a:lnTo>
                    <a:pt x="381" y="128"/>
                  </a:lnTo>
                  <a:lnTo>
                    <a:pt x="380" y="128"/>
                  </a:lnTo>
                  <a:lnTo>
                    <a:pt x="380" y="129"/>
                  </a:lnTo>
                  <a:lnTo>
                    <a:pt x="380" y="131"/>
                  </a:lnTo>
                  <a:lnTo>
                    <a:pt x="378" y="132"/>
                  </a:lnTo>
                  <a:lnTo>
                    <a:pt x="377" y="132"/>
                  </a:lnTo>
                  <a:lnTo>
                    <a:pt x="377" y="131"/>
                  </a:lnTo>
                  <a:lnTo>
                    <a:pt x="376" y="131"/>
                  </a:lnTo>
                  <a:lnTo>
                    <a:pt x="374" y="131"/>
                  </a:lnTo>
                  <a:lnTo>
                    <a:pt x="374" y="132"/>
                  </a:lnTo>
                  <a:lnTo>
                    <a:pt x="374" y="134"/>
                  </a:lnTo>
                  <a:lnTo>
                    <a:pt x="374" y="135"/>
                  </a:lnTo>
                  <a:lnTo>
                    <a:pt x="373" y="135"/>
                  </a:lnTo>
                  <a:lnTo>
                    <a:pt x="373" y="137"/>
                  </a:lnTo>
                  <a:lnTo>
                    <a:pt x="371" y="137"/>
                  </a:lnTo>
                  <a:lnTo>
                    <a:pt x="371" y="135"/>
                  </a:lnTo>
                  <a:lnTo>
                    <a:pt x="370" y="135"/>
                  </a:lnTo>
                  <a:lnTo>
                    <a:pt x="368" y="135"/>
                  </a:lnTo>
                  <a:lnTo>
                    <a:pt x="368" y="137"/>
                  </a:lnTo>
                  <a:lnTo>
                    <a:pt x="368" y="138"/>
                  </a:lnTo>
                  <a:lnTo>
                    <a:pt x="367" y="138"/>
                  </a:lnTo>
                  <a:lnTo>
                    <a:pt x="365" y="138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5" y="140"/>
                  </a:lnTo>
                  <a:lnTo>
                    <a:pt x="365" y="141"/>
                  </a:lnTo>
                  <a:lnTo>
                    <a:pt x="364" y="141"/>
                  </a:lnTo>
                  <a:lnTo>
                    <a:pt x="364" y="143"/>
                  </a:lnTo>
                  <a:lnTo>
                    <a:pt x="362" y="143"/>
                  </a:lnTo>
                  <a:lnTo>
                    <a:pt x="361" y="143"/>
                  </a:lnTo>
                  <a:lnTo>
                    <a:pt x="361" y="144"/>
                  </a:lnTo>
                  <a:lnTo>
                    <a:pt x="361" y="146"/>
                  </a:lnTo>
                  <a:lnTo>
                    <a:pt x="359" y="146"/>
                  </a:lnTo>
                  <a:lnTo>
                    <a:pt x="359" y="147"/>
                  </a:lnTo>
                  <a:lnTo>
                    <a:pt x="359" y="149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1"/>
                  </a:lnTo>
                  <a:lnTo>
                    <a:pt x="358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5" y="156"/>
                  </a:lnTo>
                  <a:lnTo>
                    <a:pt x="356" y="156"/>
                  </a:lnTo>
                  <a:lnTo>
                    <a:pt x="356" y="157"/>
                  </a:lnTo>
                  <a:lnTo>
                    <a:pt x="355" y="157"/>
                  </a:lnTo>
                  <a:lnTo>
                    <a:pt x="354" y="159"/>
                  </a:lnTo>
                  <a:lnTo>
                    <a:pt x="354" y="160"/>
                  </a:lnTo>
                  <a:lnTo>
                    <a:pt x="352" y="160"/>
                  </a:lnTo>
                  <a:lnTo>
                    <a:pt x="351" y="160"/>
                  </a:lnTo>
                  <a:lnTo>
                    <a:pt x="351" y="162"/>
                  </a:lnTo>
                  <a:lnTo>
                    <a:pt x="349" y="162"/>
                  </a:lnTo>
                  <a:lnTo>
                    <a:pt x="349" y="163"/>
                  </a:lnTo>
                  <a:lnTo>
                    <a:pt x="348" y="163"/>
                  </a:lnTo>
                  <a:lnTo>
                    <a:pt x="348" y="165"/>
                  </a:lnTo>
                  <a:lnTo>
                    <a:pt x="346" y="165"/>
                  </a:lnTo>
                  <a:lnTo>
                    <a:pt x="346" y="166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5" y="169"/>
                  </a:lnTo>
                  <a:lnTo>
                    <a:pt x="343" y="169"/>
                  </a:lnTo>
                  <a:lnTo>
                    <a:pt x="342" y="169"/>
                  </a:lnTo>
                  <a:lnTo>
                    <a:pt x="342" y="171"/>
                  </a:lnTo>
                  <a:lnTo>
                    <a:pt x="340" y="171"/>
                  </a:lnTo>
                  <a:lnTo>
                    <a:pt x="340" y="172"/>
                  </a:lnTo>
                  <a:lnTo>
                    <a:pt x="340" y="173"/>
                  </a:lnTo>
                  <a:lnTo>
                    <a:pt x="339" y="172"/>
                  </a:lnTo>
                  <a:lnTo>
                    <a:pt x="339" y="173"/>
                  </a:lnTo>
                  <a:lnTo>
                    <a:pt x="337" y="173"/>
                  </a:lnTo>
                  <a:lnTo>
                    <a:pt x="337" y="175"/>
                  </a:lnTo>
                  <a:lnTo>
                    <a:pt x="336" y="175"/>
                  </a:lnTo>
                  <a:lnTo>
                    <a:pt x="334" y="175"/>
                  </a:lnTo>
                  <a:lnTo>
                    <a:pt x="334" y="173"/>
                  </a:lnTo>
                  <a:lnTo>
                    <a:pt x="333" y="173"/>
                  </a:lnTo>
                  <a:lnTo>
                    <a:pt x="331" y="175"/>
                  </a:lnTo>
                  <a:lnTo>
                    <a:pt x="330" y="175"/>
                  </a:lnTo>
                  <a:lnTo>
                    <a:pt x="329" y="175"/>
                  </a:lnTo>
                  <a:lnTo>
                    <a:pt x="327" y="176"/>
                  </a:lnTo>
                  <a:lnTo>
                    <a:pt x="326" y="176"/>
                  </a:lnTo>
                  <a:lnTo>
                    <a:pt x="324" y="176"/>
                  </a:lnTo>
                  <a:lnTo>
                    <a:pt x="323" y="176"/>
                  </a:lnTo>
                  <a:lnTo>
                    <a:pt x="323" y="178"/>
                  </a:lnTo>
                  <a:lnTo>
                    <a:pt x="321" y="178"/>
                  </a:lnTo>
                  <a:lnTo>
                    <a:pt x="321" y="176"/>
                  </a:lnTo>
                  <a:lnTo>
                    <a:pt x="320" y="176"/>
                  </a:lnTo>
                  <a:lnTo>
                    <a:pt x="320" y="178"/>
                  </a:lnTo>
                  <a:lnTo>
                    <a:pt x="318" y="178"/>
                  </a:lnTo>
                  <a:lnTo>
                    <a:pt x="317" y="178"/>
                  </a:lnTo>
                  <a:lnTo>
                    <a:pt x="315" y="178"/>
                  </a:lnTo>
                  <a:lnTo>
                    <a:pt x="314" y="178"/>
                  </a:lnTo>
                  <a:lnTo>
                    <a:pt x="314" y="179"/>
                  </a:lnTo>
                  <a:lnTo>
                    <a:pt x="312" y="179"/>
                  </a:lnTo>
                  <a:lnTo>
                    <a:pt x="311" y="179"/>
                  </a:lnTo>
                  <a:lnTo>
                    <a:pt x="311" y="181"/>
                  </a:lnTo>
                  <a:lnTo>
                    <a:pt x="309" y="181"/>
                  </a:lnTo>
                  <a:lnTo>
                    <a:pt x="309" y="182"/>
                  </a:lnTo>
                  <a:lnTo>
                    <a:pt x="308" y="182"/>
                  </a:lnTo>
                  <a:lnTo>
                    <a:pt x="307" y="182"/>
                  </a:lnTo>
                  <a:lnTo>
                    <a:pt x="305" y="182"/>
                  </a:lnTo>
                  <a:lnTo>
                    <a:pt x="305" y="184"/>
                  </a:lnTo>
                  <a:lnTo>
                    <a:pt x="304" y="184"/>
                  </a:lnTo>
                  <a:lnTo>
                    <a:pt x="304" y="185"/>
                  </a:lnTo>
                  <a:lnTo>
                    <a:pt x="302" y="185"/>
                  </a:lnTo>
                  <a:lnTo>
                    <a:pt x="302" y="187"/>
                  </a:lnTo>
                  <a:lnTo>
                    <a:pt x="302" y="188"/>
                  </a:lnTo>
                  <a:lnTo>
                    <a:pt x="302" y="190"/>
                  </a:lnTo>
                  <a:lnTo>
                    <a:pt x="301" y="190"/>
                  </a:lnTo>
                  <a:lnTo>
                    <a:pt x="299" y="190"/>
                  </a:lnTo>
                  <a:lnTo>
                    <a:pt x="298" y="190"/>
                  </a:lnTo>
                  <a:lnTo>
                    <a:pt x="296" y="191"/>
                  </a:lnTo>
                  <a:lnTo>
                    <a:pt x="295" y="191"/>
                  </a:lnTo>
                  <a:lnTo>
                    <a:pt x="295" y="193"/>
                  </a:lnTo>
                  <a:lnTo>
                    <a:pt x="293" y="193"/>
                  </a:lnTo>
                  <a:lnTo>
                    <a:pt x="292" y="194"/>
                  </a:lnTo>
                  <a:lnTo>
                    <a:pt x="292" y="196"/>
                  </a:lnTo>
                  <a:lnTo>
                    <a:pt x="290" y="196"/>
                  </a:lnTo>
                  <a:lnTo>
                    <a:pt x="289" y="196"/>
                  </a:lnTo>
                  <a:lnTo>
                    <a:pt x="287" y="196"/>
                  </a:lnTo>
                  <a:lnTo>
                    <a:pt x="286" y="196"/>
                  </a:lnTo>
                  <a:lnTo>
                    <a:pt x="285" y="196"/>
                  </a:lnTo>
                  <a:lnTo>
                    <a:pt x="283" y="196"/>
                  </a:lnTo>
                  <a:lnTo>
                    <a:pt x="282" y="197"/>
                  </a:lnTo>
                  <a:lnTo>
                    <a:pt x="280" y="197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6" y="196"/>
                  </a:lnTo>
                  <a:lnTo>
                    <a:pt x="276" y="194"/>
                  </a:lnTo>
                  <a:lnTo>
                    <a:pt x="274" y="194"/>
                  </a:lnTo>
                  <a:lnTo>
                    <a:pt x="273" y="194"/>
                  </a:lnTo>
                  <a:lnTo>
                    <a:pt x="273" y="193"/>
                  </a:lnTo>
                  <a:lnTo>
                    <a:pt x="271" y="193"/>
                  </a:lnTo>
                  <a:lnTo>
                    <a:pt x="271" y="191"/>
                  </a:lnTo>
                  <a:lnTo>
                    <a:pt x="270" y="191"/>
                  </a:lnTo>
                  <a:lnTo>
                    <a:pt x="268" y="191"/>
                  </a:lnTo>
                  <a:lnTo>
                    <a:pt x="267" y="191"/>
                  </a:lnTo>
                  <a:lnTo>
                    <a:pt x="265" y="191"/>
                  </a:lnTo>
                  <a:lnTo>
                    <a:pt x="264" y="190"/>
                  </a:lnTo>
                  <a:lnTo>
                    <a:pt x="264" y="191"/>
                  </a:lnTo>
                  <a:lnTo>
                    <a:pt x="262" y="191"/>
                  </a:lnTo>
                  <a:lnTo>
                    <a:pt x="262" y="190"/>
                  </a:lnTo>
                  <a:lnTo>
                    <a:pt x="261" y="190"/>
                  </a:lnTo>
                  <a:lnTo>
                    <a:pt x="260" y="190"/>
                  </a:lnTo>
                  <a:lnTo>
                    <a:pt x="258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4" y="190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1" y="188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5" y="190"/>
                  </a:lnTo>
                  <a:lnTo>
                    <a:pt x="243" y="190"/>
                  </a:lnTo>
                  <a:lnTo>
                    <a:pt x="243" y="188"/>
                  </a:lnTo>
                  <a:lnTo>
                    <a:pt x="242" y="188"/>
                  </a:lnTo>
                  <a:lnTo>
                    <a:pt x="242" y="187"/>
                  </a:lnTo>
                  <a:lnTo>
                    <a:pt x="240" y="187"/>
                  </a:lnTo>
                  <a:lnTo>
                    <a:pt x="239" y="187"/>
                  </a:lnTo>
                  <a:lnTo>
                    <a:pt x="239" y="185"/>
                  </a:lnTo>
                  <a:lnTo>
                    <a:pt x="238" y="185"/>
                  </a:lnTo>
                  <a:lnTo>
                    <a:pt x="236" y="185"/>
                  </a:lnTo>
                  <a:lnTo>
                    <a:pt x="235" y="184"/>
                  </a:lnTo>
                  <a:lnTo>
                    <a:pt x="233" y="184"/>
                  </a:lnTo>
                  <a:lnTo>
                    <a:pt x="232" y="184"/>
                  </a:lnTo>
                  <a:lnTo>
                    <a:pt x="232" y="182"/>
                  </a:lnTo>
                  <a:lnTo>
                    <a:pt x="230" y="182"/>
                  </a:lnTo>
                  <a:lnTo>
                    <a:pt x="229" y="182"/>
                  </a:lnTo>
                  <a:lnTo>
                    <a:pt x="227" y="182"/>
                  </a:lnTo>
                  <a:lnTo>
                    <a:pt x="226" y="182"/>
                  </a:lnTo>
                  <a:lnTo>
                    <a:pt x="224" y="182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21" y="184"/>
                  </a:lnTo>
                  <a:lnTo>
                    <a:pt x="221" y="182"/>
                  </a:lnTo>
                  <a:lnTo>
                    <a:pt x="220" y="182"/>
                  </a:lnTo>
                  <a:lnTo>
                    <a:pt x="218" y="182"/>
                  </a:lnTo>
                  <a:lnTo>
                    <a:pt x="217" y="184"/>
                  </a:lnTo>
                  <a:lnTo>
                    <a:pt x="215" y="184"/>
                  </a:lnTo>
                  <a:lnTo>
                    <a:pt x="214" y="184"/>
                  </a:lnTo>
                  <a:lnTo>
                    <a:pt x="214" y="185"/>
                  </a:lnTo>
                  <a:lnTo>
                    <a:pt x="213" y="185"/>
                  </a:lnTo>
                  <a:lnTo>
                    <a:pt x="211" y="185"/>
                  </a:lnTo>
                  <a:lnTo>
                    <a:pt x="210" y="185"/>
                  </a:lnTo>
                  <a:lnTo>
                    <a:pt x="210" y="184"/>
                  </a:lnTo>
                  <a:lnTo>
                    <a:pt x="208" y="184"/>
                  </a:lnTo>
                  <a:lnTo>
                    <a:pt x="207" y="184"/>
                  </a:lnTo>
                  <a:lnTo>
                    <a:pt x="207" y="185"/>
                  </a:lnTo>
                  <a:lnTo>
                    <a:pt x="205" y="185"/>
                  </a:lnTo>
                  <a:lnTo>
                    <a:pt x="204" y="185"/>
                  </a:lnTo>
                  <a:lnTo>
                    <a:pt x="202" y="185"/>
                  </a:lnTo>
                  <a:lnTo>
                    <a:pt x="202" y="184"/>
                  </a:lnTo>
                  <a:lnTo>
                    <a:pt x="201" y="184"/>
                  </a:lnTo>
                  <a:lnTo>
                    <a:pt x="199" y="184"/>
                  </a:lnTo>
                  <a:lnTo>
                    <a:pt x="199" y="182"/>
                  </a:lnTo>
                  <a:lnTo>
                    <a:pt x="198" y="182"/>
                  </a:lnTo>
                  <a:lnTo>
                    <a:pt x="196" y="181"/>
                  </a:lnTo>
                  <a:lnTo>
                    <a:pt x="195" y="181"/>
                  </a:lnTo>
                  <a:lnTo>
                    <a:pt x="195" y="179"/>
                  </a:lnTo>
                  <a:lnTo>
                    <a:pt x="193" y="179"/>
                  </a:lnTo>
                  <a:lnTo>
                    <a:pt x="192" y="179"/>
                  </a:lnTo>
                  <a:lnTo>
                    <a:pt x="192" y="178"/>
                  </a:lnTo>
                  <a:lnTo>
                    <a:pt x="191" y="178"/>
                  </a:lnTo>
                  <a:lnTo>
                    <a:pt x="189" y="178"/>
                  </a:lnTo>
                  <a:lnTo>
                    <a:pt x="189" y="176"/>
                  </a:lnTo>
                  <a:lnTo>
                    <a:pt x="188" y="176"/>
                  </a:lnTo>
                  <a:lnTo>
                    <a:pt x="186" y="176"/>
                  </a:lnTo>
                  <a:lnTo>
                    <a:pt x="186" y="175"/>
                  </a:lnTo>
                  <a:lnTo>
                    <a:pt x="185" y="175"/>
                  </a:lnTo>
                  <a:lnTo>
                    <a:pt x="185" y="173"/>
                  </a:lnTo>
                  <a:lnTo>
                    <a:pt x="183" y="173"/>
                  </a:lnTo>
                  <a:lnTo>
                    <a:pt x="182" y="173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79" y="172"/>
                  </a:lnTo>
                  <a:lnTo>
                    <a:pt x="177" y="172"/>
                  </a:lnTo>
                  <a:lnTo>
                    <a:pt x="176" y="172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2"/>
                  </a:lnTo>
                  <a:lnTo>
                    <a:pt x="173" y="172"/>
                  </a:lnTo>
                  <a:lnTo>
                    <a:pt x="171" y="172"/>
                  </a:lnTo>
                  <a:lnTo>
                    <a:pt x="170" y="172"/>
                  </a:lnTo>
                  <a:lnTo>
                    <a:pt x="169" y="172"/>
                  </a:lnTo>
                  <a:lnTo>
                    <a:pt x="167" y="172"/>
                  </a:lnTo>
                  <a:lnTo>
                    <a:pt x="166" y="172"/>
                  </a:lnTo>
                  <a:lnTo>
                    <a:pt x="164" y="172"/>
                  </a:lnTo>
                  <a:lnTo>
                    <a:pt x="163" y="172"/>
                  </a:lnTo>
                  <a:lnTo>
                    <a:pt x="163" y="173"/>
                  </a:lnTo>
                  <a:lnTo>
                    <a:pt x="161" y="173"/>
                  </a:lnTo>
                  <a:lnTo>
                    <a:pt x="160" y="173"/>
                  </a:lnTo>
                  <a:lnTo>
                    <a:pt x="158" y="173"/>
                  </a:lnTo>
                  <a:lnTo>
                    <a:pt x="157" y="173"/>
                  </a:lnTo>
                  <a:lnTo>
                    <a:pt x="155" y="173"/>
                  </a:lnTo>
                  <a:lnTo>
                    <a:pt x="154" y="175"/>
                  </a:lnTo>
                  <a:lnTo>
                    <a:pt x="152" y="175"/>
                  </a:lnTo>
                  <a:lnTo>
                    <a:pt x="152" y="176"/>
                  </a:lnTo>
                  <a:lnTo>
                    <a:pt x="151" y="176"/>
                  </a:lnTo>
                  <a:lnTo>
                    <a:pt x="151" y="178"/>
                  </a:lnTo>
                  <a:lnTo>
                    <a:pt x="149" y="178"/>
                  </a:lnTo>
                  <a:lnTo>
                    <a:pt x="149" y="179"/>
                  </a:lnTo>
                  <a:lnTo>
                    <a:pt x="148" y="179"/>
                  </a:lnTo>
                  <a:lnTo>
                    <a:pt x="148" y="181"/>
                  </a:lnTo>
                  <a:lnTo>
                    <a:pt x="146" y="181"/>
                  </a:lnTo>
                  <a:lnTo>
                    <a:pt x="146" y="182"/>
                  </a:lnTo>
                  <a:lnTo>
                    <a:pt x="145" y="182"/>
                  </a:lnTo>
                  <a:lnTo>
                    <a:pt x="145" y="184"/>
                  </a:lnTo>
                  <a:lnTo>
                    <a:pt x="145" y="185"/>
                  </a:lnTo>
                  <a:lnTo>
                    <a:pt x="144" y="187"/>
                  </a:lnTo>
                  <a:lnTo>
                    <a:pt x="144" y="188"/>
                  </a:lnTo>
                  <a:lnTo>
                    <a:pt x="142" y="188"/>
                  </a:lnTo>
                  <a:lnTo>
                    <a:pt x="142" y="190"/>
                  </a:lnTo>
                  <a:lnTo>
                    <a:pt x="141" y="190"/>
                  </a:lnTo>
                  <a:lnTo>
                    <a:pt x="141" y="191"/>
                  </a:lnTo>
                  <a:lnTo>
                    <a:pt x="139" y="193"/>
                  </a:lnTo>
                  <a:lnTo>
                    <a:pt x="138" y="194"/>
                  </a:lnTo>
                  <a:lnTo>
                    <a:pt x="136" y="196"/>
                  </a:lnTo>
                  <a:lnTo>
                    <a:pt x="135" y="196"/>
                  </a:lnTo>
                  <a:lnTo>
                    <a:pt x="133" y="197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7" y="201"/>
                  </a:lnTo>
                  <a:lnTo>
                    <a:pt x="126" y="201"/>
                  </a:lnTo>
                  <a:lnTo>
                    <a:pt x="124" y="201"/>
                  </a:lnTo>
                  <a:lnTo>
                    <a:pt x="124" y="203"/>
                  </a:lnTo>
                  <a:lnTo>
                    <a:pt x="123" y="203"/>
                  </a:lnTo>
                  <a:lnTo>
                    <a:pt x="122" y="203"/>
                  </a:lnTo>
                  <a:lnTo>
                    <a:pt x="120" y="203"/>
                  </a:lnTo>
                  <a:lnTo>
                    <a:pt x="119" y="204"/>
                  </a:lnTo>
                  <a:lnTo>
                    <a:pt x="117" y="204"/>
                  </a:lnTo>
                  <a:lnTo>
                    <a:pt x="114" y="206"/>
                  </a:lnTo>
                  <a:lnTo>
                    <a:pt x="114" y="207"/>
                  </a:lnTo>
                  <a:lnTo>
                    <a:pt x="113" y="207"/>
                  </a:lnTo>
                  <a:lnTo>
                    <a:pt x="113" y="209"/>
                  </a:lnTo>
                  <a:lnTo>
                    <a:pt x="111" y="209"/>
                  </a:lnTo>
                  <a:lnTo>
                    <a:pt x="111" y="210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0" y="215"/>
                  </a:lnTo>
                  <a:lnTo>
                    <a:pt x="110" y="216"/>
                  </a:lnTo>
                  <a:lnTo>
                    <a:pt x="111" y="216"/>
                  </a:lnTo>
                  <a:lnTo>
                    <a:pt x="111" y="218"/>
                  </a:lnTo>
                  <a:lnTo>
                    <a:pt x="111" y="219"/>
                  </a:lnTo>
                  <a:lnTo>
                    <a:pt x="111" y="220"/>
                  </a:lnTo>
                  <a:lnTo>
                    <a:pt x="110" y="222"/>
                  </a:lnTo>
                  <a:lnTo>
                    <a:pt x="110" y="223"/>
                  </a:lnTo>
                  <a:lnTo>
                    <a:pt x="108" y="223"/>
                  </a:lnTo>
                  <a:lnTo>
                    <a:pt x="107" y="225"/>
                  </a:lnTo>
                  <a:lnTo>
                    <a:pt x="105" y="226"/>
                  </a:lnTo>
                  <a:lnTo>
                    <a:pt x="104" y="226"/>
                  </a:lnTo>
                  <a:lnTo>
                    <a:pt x="104" y="228"/>
                  </a:lnTo>
                  <a:lnTo>
                    <a:pt x="102" y="228"/>
                  </a:lnTo>
                  <a:lnTo>
                    <a:pt x="101" y="229"/>
                  </a:lnTo>
                  <a:lnTo>
                    <a:pt x="100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5" y="229"/>
                  </a:lnTo>
                  <a:lnTo>
                    <a:pt x="95" y="228"/>
                  </a:lnTo>
                  <a:lnTo>
                    <a:pt x="94" y="228"/>
                  </a:lnTo>
                  <a:lnTo>
                    <a:pt x="94" y="229"/>
                  </a:lnTo>
                  <a:lnTo>
                    <a:pt x="92" y="229"/>
                  </a:lnTo>
                  <a:lnTo>
                    <a:pt x="91" y="229"/>
                  </a:lnTo>
                  <a:lnTo>
                    <a:pt x="89" y="229"/>
                  </a:lnTo>
                  <a:lnTo>
                    <a:pt x="88" y="229"/>
                  </a:lnTo>
                  <a:lnTo>
                    <a:pt x="86" y="229"/>
                  </a:lnTo>
                  <a:lnTo>
                    <a:pt x="85" y="228"/>
                  </a:lnTo>
                  <a:lnTo>
                    <a:pt x="83" y="228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79" y="228"/>
                  </a:lnTo>
                  <a:lnTo>
                    <a:pt x="77" y="228"/>
                  </a:lnTo>
                  <a:lnTo>
                    <a:pt x="76" y="228"/>
                  </a:lnTo>
                  <a:lnTo>
                    <a:pt x="75" y="228"/>
                  </a:lnTo>
                  <a:lnTo>
                    <a:pt x="75" y="229"/>
                  </a:lnTo>
                  <a:lnTo>
                    <a:pt x="73" y="229"/>
                  </a:lnTo>
                  <a:lnTo>
                    <a:pt x="72" y="231"/>
                  </a:lnTo>
                  <a:lnTo>
                    <a:pt x="70" y="231"/>
                  </a:lnTo>
                  <a:lnTo>
                    <a:pt x="69" y="231"/>
                  </a:lnTo>
                  <a:lnTo>
                    <a:pt x="69" y="232"/>
                  </a:lnTo>
                  <a:lnTo>
                    <a:pt x="67" y="232"/>
                  </a:lnTo>
                  <a:lnTo>
                    <a:pt x="67" y="234"/>
                  </a:lnTo>
                  <a:lnTo>
                    <a:pt x="66" y="234"/>
                  </a:lnTo>
                  <a:lnTo>
                    <a:pt x="66" y="235"/>
                  </a:lnTo>
                  <a:lnTo>
                    <a:pt x="64" y="235"/>
                  </a:lnTo>
                  <a:lnTo>
                    <a:pt x="64" y="237"/>
                  </a:lnTo>
                  <a:lnTo>
                    <a:pt x="63" y="238"/>
                  </a:lnTo>
                  <a:lnTo>
                    <a:pt x="63" y="240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1" y="242"/>
                  </a:lnTo>
                  <a:lnTo>
                    <a:pt x="60" y="244"/>
                  </a:lnTo>
                  <a:lnTo>
                    <a:pt x="60" y="245"/>
                  </a:lnTo>
                  <a:lnTo>
                    <a:pt x="58" y="245"/>
                  </a:lnTo>
                  <a:lnTo>
                    <a:pt x="58" y="247"/>
                  </a:lnTo>
                  <a:lnTo>
                    <a:pt x="57" y="247"/>
                  </a:lnTo>
                  <a:lnTo>
                    <a:pt x="55" y="248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1" y="248"/>
                  </a:lnTo>
                  <a:lnTo>
                    <a:pt x="50" y="248"/>
                  </a:lnTo>
                  <a:lnTo>
                    <a:pt x="50" y="247"/>
                  </a:lnTo>
                  <a:lnTo>
                    <a:pt x="48" y="247"/>
                  </a:lnTo>
                  <a:lnTo>
                    <a:pt x="45" y="247"/>
                  </a:lnTo>
                  <a:lnTo>
                    <a:pt x="44" y="247"/>
                  </a:lnTo>
                  <a:lnTo>
                    <a:pt x="42" y="247"/>
                  </a:lnTo>
                  <a:lnTo>
                    <a:pt x="41" y="248"/>
                  </a:lnTo>
                  <a:lnTo>
                    <a:pt x="39" y="247"/>
                  </a:lnTo>
                  <a:lnTo>
                    <a:pt x="38" y="247"/>
                  </a:lnTo>
                  <a:lnTo>
                    <a:pt x="36" y="247"/>
                  </a:lnTo>
                  <a:lnTo>
                    <a:pt x="35" y="247"/>
                  </a:lnTo>
                  <a:lnTo>
                    <a:pt x="33" y="247"/>
                  </a:lnTo>
                  <a:lnTo>
                    <a:pt x="32" y="247"/>
                  </a:lnTo>
                  <a:lnTo>
                    <a:pt x="31" y="247"/>
                  </a:lnTo>
                  <a:lnTo>
                    <a:pt x="29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50"/>
                  </a:lnTo>
                  <a:lnTo>
                    <a:pt x="25" y="251"/>
                  </a:lnTo>
                  <a:lnTo>
                    <a:pt x="25" y="253"/>
                  </a:lnTo>
                  <a:lnTo>
                    <a:pt x="23" y="253"/>
                  </a:lnTo>
                  <a:lnTo>
                    <a:pt x="23" y="254"/>
                  </a:lnTo>
                  <a:lnTo>
                    <a:pt x="22" y="256"/>
                  </a:lnTo>
                  <a:lnTo>
                    <a:pt x="20" y="257"/>
                  </a:lnTo>
                  <a:lnTo>
                    <a:pt x="19" y="259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6" y="260"/>
                  </a:lnTo>
                  <a:lnTo>
                    <a:pt x="16" y="262"/>
                  </a:lnTo>
                  <a:lnTo>
                    <a:pt x="14" y="262"/>
                  </a:lnTo>
                  <a:lnTo>
                    <a:pt x="14" y="263"/>
                  </a:lnTo>
                  <a:lnTo>
                    <a:pt x="13" y="263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11" y="266"/>
                  </a:lnTo>
                  <a:lnTo>
                    <a:pt x="13" y="266"/>
                  </a:lnTo>
                  <a:lnTo>
                    <a:pt x="14" y="266"/>
                  </a:lnTo>
                  <a:lnTo>
                    <a:pt x="14" y="267"/>
                  </a:lnTo>
                  <a:lnTo>
                    <a:pt x="14" y="269"/>
                  </a:lnTo>
                  <a:lnTo>
                    <a:pt x="16" y="269"/>
                  </a:lnTo>
                  <a:lnTo>
                    <a:pt x="16" y="270"/>
                  </a:lnTo>
                  <a:lnTo>
                    <a:pt x="17" y="270"/>
                  </a:lnTo>
                  <a:lnTo>
                    <a:pt x="17" y="272"/>
                  </a:lnTo>
                  <a:lnTo>
                    <a:pt x="19" y="272"/>
                  </a:lnTo>
                  <a:lnTo>
                    <a:pt x="20" y="272"/>
                  </a:lnTo>
                  <a:lnTo>
                    <a:pt x="22" y="272"/>
                  </a:lnTo>
                  <a:lnTo>
                    <a:pt x="23" y="272"/>
                  </a:lnTo>
                  <a:lnTo>
                    <a:pt x="25" y="272"/>
                  </a:lnTo>
                  <a:lnTo>
                    <a:pt x="26" y="272"/>
                  </a:lnTo>
                  <a:lnTo>
                    <a:pt x="28" y="272"/>
                  </a:lnTo>
                  <a:lnTo>
                    <a:pt x="29" y="272"/>
                  </a:lnTo>
                  <a:lnTo>
                    <a:pt x="29" y="273"/>
                  </a:lnTo>
                  <a:lnTo>
                    <a:pt x="31" y="273"/>
                  </a:lnTo>
                  <a:lnTo>
                    <a:pt x="32" y="273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6" y="275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9" y="278"/>
                  </a:lnTo>
                  <a:lnTo>
                    <a:pt x="41" y="278"/>
                  </a:lnTo>
                  <a:lnTo>
                    <a:pt x="41" y="279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4" y="284"/>
                  </a:lnTo>
                  <a:lnTo>
                    <a:pt x="45" y="285"/>
                  </a:lnTo>
                  <a:lnTo>
                    <a:pt x="45" y="287"/>
                  </a:lnTo>
                  <a:lnTo>
                    <a:pt x="47" y="287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50" y="288"/>
                  </a:lnTo>
                  <a:lnTo>
                    <a:pt x="50" y="289"/>
                  </a:lnTo>
                  <a:lnTo>
                    <a:pt x="51" y="289"/>
                  </a:lnTo>
                  <a:lnTo>
                    <a:pt x="53" y="289"/>
                  </a:lnTo>
                  <a:lnTo>
                    <a:pt x="54" y="291"/>
                  </a:lnTo>
                  <a:lnTo>
                    <a:pt x="55" y="292"/>
                  </a:lnTo>
                  <a:lnTo>
                    <a:pt x="57" y="292"/>
                  </a:lnTo>
                  <a:lnTo>
                    <a:pt x="57" y="294"/>
                  </a:lnTo>
                  <a:lnTo>
                    <a:pt x="58" y="294"/>
                  </a:lnTo>
                  <a:lnTo>
                    <a:pt x="60" y="294"/>
                  </a:lnTo>
                  <a:lnTo>
                    <a:pt x="60" y="295"/>
                  </a:lnTo>
                  <a:lnTo>
                    <a:pt x="61" y="295"/>
                  </a:lnTo>
                  <a:lnTo>
                    <a:pt x="63" y="297"/>
                  </a:lnTo>
                  <a:lnTo>
                    <a:pt x="64" y="297"/>
                  </a:lnTo>
                  <a:lnTo>
                    <a:pt x="66" y="297"/>
                  </a:lnTo>
                  <a:lnTo>
                    <a:pt x="67" y="297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70" y="295"/>
                  </a:lnTo>
                  <a:lnTo>
                    <a:pt x="70" y="294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6" y="294"/>
                  </a:lnTo>
                  <a:lnTo>
                    <a:pt x="77" y="294"/>
                  </a:lnTo>
                  <a:lnTo>
                    <a:pt x="79" y="294"/>
                  </a:lnTo>
                  <a:lnTo>
                    <a:pt x="80" y="294"/>
                  </a:lnTo>
                  <a:lnTo>
                    <a:pt x="82" y="294"/>
                  </a:lnTo>
                  <a:lnTo>
                    <a:pt x="83" y="294"/>
                  </a:lnTo>
                  <a:lnTo>
                    <a:pt x="85" y="295"/>
                  </a:lnTo>
                  <a:lnTo>
                    <a:pt x="86" y="295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8" y="298"/>
                  </a:lnTo>
                  <a:lnTo>
                    <a:pt x="89" y="298"/>
                  </a:lnTo>
                  <a:lnTo>
                    <a:pt x="89" y="300"/>
                  </a:lnTo>
                  <a:lnTo>
                    <a:pt x="89" y="301"/>
                  </a:lnTo>
                  <a:lnTo>
                    <a:pt x="91" y="303"/>
                  </a:lnTo>
                  <a:lnTo>
                    <a:pt x="91" y="304"/>
                  </a:lnTo>
                  <a:lnTo>
                    <a:pt x="91" y="306"/>
                  </a:lnTo>
                  <a:lnTo>
                    <a:pt x="91" y="307"/>
                  </a:lnTo>
                  <a:lnTo>
                    <a:pt x="91" y="309"/>
                  </a:lnTo>
                  <a:lnTo>
                    <a:pt x="91" y="310"/>
                  </a:lnTo>
                  <a:lnTo>
                    <a:pt x="91" y="312"/>
                  </a:lnTo>
                  <a:lnTo>
                    <a:pt x="91" y="313"/>
                  </a:lnTo>
                  <a:lnTo>
                    <a:pt x="92" y="313"/>
                  </a:lnTo>
                  <a:lnTo>
                    <a:pt x="92" y="314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4" y="317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20"/>
                  </a:lnTo>
                  <a:lnTo>
                    <a:pt x="97" y="320"/>
                  </a:lnTo>
                  <a:lnTo>
                    <a:pt x="97" y="322"/>
                  </a:lnTo>
                  <a:lnTo>
                    <a:pt x="98" y="322"/>
                  </a:lnTo>
                  <a:lnTo>
                    <a:pt x="98" y="323"/>
                  </a:lnTo>
                  <a:lnTo>
                    <a:pt x="98" y="325"/>
                  </a:lnTo>
                  <a:lnTo>
                    <a:pt x="100" y="325"/>
                  </a:lnTo>
                  <a:lnTo>
                    <a:pt x="100" y="326"/>
                  </a:lnTo>
                  <a:lnTo>
                    <a:pt x="101" y="326"/>
                  </a:lnTo>
                  <a:lnTo>
                    <a:pt x="102" y="328"/>
                  </a:lnTo>
                  <a:lnTo>
                    <a:pt x="104" y="328"/>
                  </a:lnTo>
                  <a:lnTo>
                    <a:pt x="104" y="329"/>
                  </a:lnTo>
                  <a:lnTo>
                    <a:pt x="105" y="329"/>
                  </a:lnTo>
                  <a:lnTo>
                    <a:pt x="107" y="331"/>
                  </a:lnTo>
                  <a:lnTo>
                    <a:pt x="107" y="332"/>
                  </a:lnTo>
                  <a:lnTo>
                    <a:pt x="108" y="332"/>
                  </a:lnTo>
                  <a:lnTo>
                    <a:pt x="108" y="334"/>
                  </a:lnTo>
                  <a:lnTo>
                    <a:pt x="108" y="335"/>
                  </a:lnTo>
                  <a:lnTo>
                    <a:pt x="110" y="335"/>
                  </a:lnTo>
                  <a:lnTo>
                    <a:pt x="110" y="336"/>
                  </a:lnTo>
                  <a:lnTo>
                    <a:pt x="111" y="338"/>
                  </a:lnTo>
                  <a:lnTo>
                    <a:pt x="111" y="339"/>
                  </a:lnTo>
                  <a:lnTo>
                    <a:pt x="111" y="341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4" y="342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5"/>
                  </a:lnTo>
                  <a:lnTo>
                    <a:pt x="117" y="345"/>
                  </a:lnTo>
                  <a:lnTo>
                    <a:pt x="116" y="345"/>
                  </a:lnTo>
                  <a:lnTo>
                    <a:pt x="117" y="347"/>
                  </a:lnTo>
                  <a:lnTo>
                    <a:pt x="119" y="347"/>
                  </a:lnTo>
                  <a:lnTo>
                    <a:pt x="120" y="348"/>
                  </a:lnTo>
                  <a:lnTo>
                    <a:pt x="122" y="347"/>
                  </a:lnTo>
                  <a:lnTo>
                    <a:pt x="122" y="348"/>
                  </a:lnTo>
                  <a:lnTo>
                    <a:pt x="123" y="348"/>
                  </a:lnTo>
                  <a:lnTo>
                    <a:pt x="123" y="350"/>
                  </a:lnTo>
                  <a:lnTo>
                    <a:pt x="124" y="350"/>
                  </a:lnTo>
                  <a:lnTo>
                    <a:pt x="124" y="351"/>
                  </a:lnTo>
                  <a:lnTo>
                    <a:pt x="124" y="353"/>
                  </a:lnTo>
                  <a:lnTo>
                    <a:pt x="124" y="354"/>
                  </a:lnTo>
                  <a:lnTo>
                    <a:pt x="126" y="354"/>
                  </a:lnTo>
                  <a:lnTo>
                    <a:pt x="126" y="356"/>
                  </a:lnTo>
                  <a:lnTo>
                    <a:pt x="127" y="356"/>
                  </a:lnTo>
                  <a:lnTo>
                    <a:pt x="127" y="357"/>
                  </a:lnTo>
                  <a:lnTo>
                    <a:pt x="129" y="357"/>
                  </a:lnTo>
                  <a:lnTo>
                    <a:pt x="130" y="357"/>
                  </a:lnTo>
                  <a:lnTo>
                    <a:pt x="130" y="358"/>
                  </a:lnTo>
                  <a:lnTo>
                    <a:pt x="132" y="358"/>
                  </a:lnTo>
                  <a:lnTo>
                    <a:pt x="133" y="358"/>
                  </a:lnTo>
                  <a:lnTo>
                    <a:pt x="135" y="358"/>
                  </a:lnTo>
                  <a:lnTo>
                    <a:pt x="136" y="358"/>
                  </a:lnTo>
                  <a:lnTo>
                    <a:pt x="138" y="360"/>
                  </a:lnTo>
                  <a:lnTo>
                    <a:pt x="139" y="360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2" y="361"/>
                  </a:lnTo>
                  <a:lnTo>
                    <a:pt x="142" y="363"/>
                  </a:lnTo>
                  <a:lnTo>
                    <a:pt x="144" y="363"/>
                  </a:lnTo>
                  <a:lnTo>
                    <a:pt x="145" y="363"/>
                  </a:lnTo>
                  <a:lnTo>
                    <a:pt x="145" y="364"/>
                  </a:lnTo>
                  <a:lnTo>
                    <a:pt x="145" y="366"/>
                  </a:lnTo>
                  <a:lnTo>
                    <a:pt x="145" y="367"/>
                  </a:lnTo>
                  <a:lnTo>
                    <a:pt x="146" y="367"/>
                  </a:lnTo>
                  <a:lnTo>
                    <a:pt x="148" y="369"/>
                  </a:lnTo>
                  <a:lnTo>
                    <a:pt x="149" y="369"/>
                  </a:lnTo>
                  <a:lnTo>
                    <a:pt x="151" y="370"/>
                  </a:lnTo>
                  <a:lnTo>
                    <a:pt x="151" y="372"/>
                  </a:lnTo>
                  <a:lnTo>
                    <a:pt x="152" y="372"/>
                  </a:lnTo>
                  <a:lnTo>
                    <a:pt x="152" y="373"/>
                  </a:lnTo>
                  <a:lnTo>
                    <a:pt x="152" y="375"/>
                  </a:lnTo>
                  <a:lnTo>
                    <a:pt x="154" y="375"/>
                  </a:lnTo>
                  <a:lnTo>
                    <a:pt x="154" y="376"/>
                  </a:lnTo>
                  <a:lnTo>
                    <a:pt x="154" y="378"/>
                  </a:lnTo>
                  <a:lnTo>
                    <a:pt x="154" y="379"/>
                  </a:lnTo>
                  <a:lnTo>
                    <a:pt x="154" y="381"/>
                  </a:lnTo>
                  <a:lnTo>
                    <a:pt x="154" y="382"/>
                  </a:lnTo>
                  <a:lnTo>
                    <a:pt x="154" y="383"/>
                  </a:lnTo>
                  <a:lnTo>
                    <a:pt x="152" y="383"/>
                  </a:lnTo>
                  <a:lnTo>
                    <a:pt x="152" y="385"/>
                  </a:lnTo>
                  <a:lnTo>
                    <a:pt x="152" y="386"/>
                  </a:lnTo>
                  <a:lnTo>
                    <a:pt x="151" y="388"/>
                  </a:lnTo>
                  <a:lnTo>
                    <a:pt x="149" y="389"/>
                  </a:lnTo>
                  <a:lnTo>
                    <a:pt x="148" y="391"/>
                  </a:lnTo>
                  <a:lnTo>
                    <a:pt x="148" y="392"/>
                  </a:lnTo>
                  <a:lnTo>
                    <a:pt x="146" y="392"/>
                  </a:lnTo>
                  <a:lnTo>
                    <a:pt x="146" y="394"/>
                  </a:lnTo>
                  <a:lnTo>
                    <a:pt x="145" y="394"/>
                  </a:lnTo>
                  <a:lnTo>
                    <a:pt x="144" y="395"/>
                  </a:lnTo>
                  <a:lnTo>
                    <a:pt x="142" y="395"/>
                  </a:lnTo>
                  <a:lnTo>
                    <a:pt x="142" y="397"/>
                  </a:lnTo>
                  <a:lnTo>
                    <a:pt x="141" y="398"/>
                  </a:lnTo>
                  <a:lnTo>
                    <a:pt x="139" y="400"/>
                  </a:lnTo>
                  <a:lnTo>
                    <a:pt x="138" y="400"/>
                  </a:lnTo>
                  <a:lnTo>
                    <a:pt x="138" y="401"/>
                  </a:lnTo>
                  <a:lnTo>
                    <a:pt x="136" y="401"/>
                  </a:lnTo>
                  <a:lnTo>
                    <a:pt x="136" y="403"/>
                  </a:lnTo>
                  <a:lnTo>
                    <a:pt x="135" y="403"/>
                  </a:lnTo>
                  <a:lnTo>
                    <a:pt x="133" y="403"/>
                  </a:lnTo>
                  <a:lnTo>
                    <a:pt x="132" y="403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30" y="405"/>
                  </a:lnTo>
                  <a:lnTo>
                    <a:pt x="129" y="405"/>
                  </a:lnTo>
                  <a:lnTo>
                    <a:pt x="129" y="407"/>
                  </a:lnTo>
                  <a:lnTo>
                    <a:pt x="127" y="407"/>
                  </a:lnTo>
                  <a:lnTo>
                    <a:pt x="126" y="408"/>
                  </a:lnTo>
                  <a:lnTo>
                    <a:pt x="124" y="408"/>
                  </a:lnTo>
                  <a:lnTo>
                    <a:pt x="123" y="410"/>
                  </a:lnTo>
                  <a:lnTo>
                    <a:pt x="122" y="410"/>
                  </a:lnTo>
                  <a:lnTo>
                    <a:pt x="122" y="411"/>
                  </a:lnTo>
                  <a:lnTo>
                    <a:pt x="120" y="411"/>
                  </a:lnTo>
                  <a:lnTo>
                    <a:pt x="119" y="411"/>
                  </a:lnTo>
                  <a:lnTo>
                    <a:pt x="117" y="411"/>
                  </a:lnTo>
                  <a:lnTo>
                    <a:pt x="116" y="413"/>
                  </a:lnTo>
                  <a:lnTo>
                    <a:pt x="114" y="413"/>
                  </a:lnTo>
                  <a:lnTo>
                    <a:pt x="114" y="414"/>
                  </a:lnTo>
                  <a:lnTo>
                    <a:pt x="113" y="414"/>
                  </a:lnTo>
                  <a:lnTo>
                    <a:pt x="111" y="416"/>
                  </a:lnTo>
                  <a:lnTo>
                    <a:pt x="111" y="417"/>
                  </a:lnTo>
                  <a:lnTo>
                    <a:pt x="110" y="417"/>
                  </a:lnTo>
                  <a:lnTo>
                    <a:pt x="108" y="417"/>
                  </a:lnTo>
                  <a:lnTo>
                    <a:pt x="107" y="417"/>
                  </a:lnTo>
                  <a:lnTo>
                    <a:pt x="107" y="419"/>
                  </a:lnTo>
                  <a:lnTo>
                    <a:pt x="107" y="417"/>
                  </a:lnTo>
                  <a:lnTo>
                    <a:pt x="105" y="419"/>
                  </a:lnTo>
                  <a:lnTo>
                    <a:pt x="105" y="417"/>
                  </a:lnTo>
                  <a:lnTo>
                    <a:pt x="104" y="417"/>
                  </a:lnTo>
                  <a:lnTo>
                    <a:pt x="104" y="419"/>
                  </a:lnTo>
                  <a:lnTo>
                    <a:pt x="104" y="420"/>
                  </a:lnTo>
                  <a:lnTo>
                    <a:pt x="102" y="420"/>
                  </a:lnTo>
                  <a:lnTo>
                    <a:pt x="100" y="420"/>
                  </a:lnTo>
                  <a:lnTo>
                    <a:pt x="100" y="422"/>
                  </a:lnTo>
                  <a:lnTo>
                    <a:pt x="98" y="422"/>
                  </a:lnTo>
                  <a:lnTo>
                    <a:pt x="97" y="422"/>
                  </a:lnTo>
                  <a:lnTo>
                    <a:pt x="97" y="423"/>
                  </a:lnTo>
                  <a:lnTo>
                    <a:pt x="97" y="425"/>
                  </a:lnTo>
                  <a:lnTo>
                    <a:pt x="95" y="425"/>
                  </a:lnTo>
                  <a:lnTo>
                    <a:pt x="95" y="426"/>
                  </a:lnTo>
                  <a:lnTo>
                    <a:pt x="95" y="427"/>
                  </a:lnTo>
                  <a:lnTo>
                    <a:pt x="95" y="429"/>
                  </a:lnTo>
                  <a:lnTo>
                    <a:pt x="97" y="432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5"/>
                  </a:lnTo>
                  <a:lnTo>
                    <a:pt x="98" y="436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8" y="441"/>
                  </a:lnTo>
                  <a:lnTo>
                    <a:pt x="98" y="442"/>
                  </a:lnTo>
                  <a:lnTo>
                    <a:pt x="100" y="444"/>
                  </a:lnTo>
                  <a:lnTo>
                    <a:pt x="100" y="445"/>
                  </a:lnTo>
                  <a:lnTo>
                    <a:pt x="100" y="447"/>
                  </a:lnTo>
                  <a:lnTo>
                    <a:pt x="101" y="447"/>
                  </a:lnTo>
                  <a:lnTo>
                    <a:pt x="102" y="447"/>
                  </a:lnTo>
                  <a:lnTo>
                    <a:pt x="102" y="448"/>
                  </a:lnTo>
                  <a:lnTo>
                    <a:pt x="104" y="448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5" y="451"/>
                  </a:lnTo>
                  <a:lnTo>
                    <a:pt x="107" y="451"/>
                  </a:lnTo>
                  <a:lnTo>
                    <a:pt x="107" y="452"/>
                  </a:lnTo>
                  <a:lnTo>
                    <a:pt x="108" y="452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7"/>
                  </a:lnTo>
                  <a:lnTo>
                    <a:pt x="108" y="458"/>
                  </a:lnTo>
                  <a:lnTo>
                    <a:pt x="108" y="461"/>
                  </a:lnTo>
                  <a:lnTo>
                    <a:pt x="107" y="463"/>
                  </a:lnTo>
                  <a:lnTo>
                    <a:pt x="107" y="464"/>
                  </a:lnTo>
                  <a:lnTo>
                    <a:pt x="107" y="466"/>
                  </a:lnTo>
                  <a:lnTo>
                    <a:pt x="107" y="467"/>
                  </a:lnTo>
                  <a:lnTo>
                    <a:pt x="107" y="469"/>
                  </a:lnTo>
                  <a:lnTo>
                    <a:pt x="107" y="470"/>
                  </a:lnTo>
                  <a:lnTo>
                    <a:pt x="107" y="472"/>
                  </a:lnTo>
                  <a:lnTo>
                    <a:pt x="107" y="473"/>
                  </a:lnTo>
                  <a:lnTo>
                    <a:pt x="105" y="473"/>
                  </a:lnTo>
                  <a:lnTo>
                    <a:pt x="105" y="474"/>
                  </a:lnTo>
                  <a:lnTo>
                    <a:pt x="104" y="474"/>
                  </a:lnTo>
                  <a:lnTo>
                    <a:pt x="104" y="476"/>
                  </a:lnTo>
                  <a:lnTo>
                    <a:pt x="102" y="476"/>
                  </a:lnTo>
                  <a:lnTo>
                    <a:pt x="102" y="477"/>
                  </a:lnTo>
                  <a:lnTo>
                    <a:pt x="101" y="477"/>
                  </a:lnTo>
                  <a:lnTo>
                    <a:pt x="100" y="479"/>
                  </a:lnTo>
                  <a:lnTo>
                    <a:pt x="100" y="480"/>
                  </a:lnTo>
                  <a:lnTo>
                    <a:pt x="100" y="482"/>
                  </a:lnTo>
                  <a:lnTo>
                    <a:pt x="100" y="483"/>
                  </a:lnTo>
                  <a:lnTo>
                    <a:pt x="100" y="485"/>
                  </a:lnTo>
                  <a:lnTo>
                    <a:pt x="100" y="486"/>
                  </a:lnTo>
                  <a:lnTo>
                    <a:pt x="100" y="488"/>
                  </a:lnTo>
                  <a:lnTo>
                    <a:pt x="100" y="489"/>
                  </a:lnTo>
                  <a:lnTo>
                    <a:pt x="100" y="491"/>
                  </a:lnTo>
                  <a:lnTo>
                    <a:pt x="100" y="492"/>
                  </a:lnTo>
                  <a:lnTo>
                    <a:pt x="101" y="494"/>
                  </a:lnTo>
                  <a:lnTo>
                    <a:pt x="102" y="495"/>
                  </a:lnTo>
                  <a:lnTo>
                    <a:pt x="102" y="497"/>
                  </a:lnTo>
                  <a:lnTo>
                    <a:pt x="101" y="498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8" y="501"/>
                  </a:lnTo>
                  <a:lnTo>
                    <a:pt x="97" y="501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4" y="499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1" y="502"/>
                  </a:lnTo>
                  <a:lnTo>
                    <a:pt x="89" y="504"/>
                  </a:lnTo>
                  <a:lnTo>
                    <a:pt x="89" y="505"/>
                  </a:lnTo>
                  <a:lnTo>
                    <a:pt x="88" y="505"/>
                  </a:lnTo>
                  <a:lnTo>
                    <a:pt x="86" y="505"/>
                  </a:lnTo>
                  <a:lnTo>
                    <a:pt x="85" y="505"/>
                  </a:lnTo>
                  <a:lnTo>
                    <a:pt x="83" y="505"/>
                  </a:lnTo>
                  <a:lnTo>
                    <a:pt x="83" y="507"/>
                  </a:lnTo>
                  <a:lnTo>
                    <a:pt x="82" y="507"/>
                  </a:lnTo>
                  <a:lnTo>
                    <a:pt x="80" y="508"/>
                  </a:lnTo>
                  <a:lnTo>
                    <a:pt x="79" y="510"/>
                  </a:lnTo>
                  <a:lnTo>
                    <a:pt x="79" y="511"/>
                  </a:lnTo>
                  <a:lnTo>
                    <a:pt x="79" y="513"/>
                  </a:lnTo>
                  <a:lnTo>
                    <a:pt x="79" y="514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9" y="519"/>
                  </a:lnTo>
                  <a:lnTo>
                    <a:pt x="79" y="520"/>
                  </a:lnTo>
                  <a:lnTo>
                    <a:pt x="79" y="521"/>
                  </a:lnTo>
                  <a:lnTo>
                    <a:pt x="79" y="523"/>
                  </a:lnTo>
                  <a:lnTo>
                    <a:pt x="80" y="524"/>
                  </a:lnTo>
                  <a:lnTo>
                    <a:pt x="80" y="526"/>
                  </a:lnTo>
                  <a:lnTo>
                    <a:pt x="80" y="527"/>
                  </a:lnTo>
                  <a:lnTo>
                    <a:pt x="80" y="529"/>
                  </a:lnTo>
                  <a:lnTo>
                    <a:pt x="80" y="530"/>
                  </a:lnTo>
                  <a:lnTo>
                    <a:pt x="80" y="532"/>
                  </a:lnTo>
                  <a:lnTo>
                    <a:pt x="80" y="533"/>
                  </a:lnTo>
                  <a:lnTo>
                    <a:pt x="80" y="535"/>
                  </a:lnTo>
                  <a:lnTo>
                    <a:pt x="80" y="536"/>
                  </a:lnTo>
                  <a:lnTo>
                    <a:pt x="82" y="538"/>
                  </a:lnTo>
                  <a:lnTo>
                    <a:pt x="82" y="539"/>
                  </a:lnTo>
                  <a:lnTo>
                    <a:pt x="80" y="539"/>
                  </a:lnTo>
                  <a:lnTo>
                    <a:pt x="82" y="541"/>
                  </a:lnTo>
                  <a:lnTo>
                    <a:pt x="82" y="542"/>
                  </a:lnTo>
                  <a:lnTo>
                    <a:pt x="80" y="542"/>
                  </a:lnTo>
                  <a:lnTo>
                    <a:pt x="80" y="543"/>
                  </a:lnTo>
                  <a:lnTo>
                    <a:pt x="82" y="543"/>
                  </a:lnTo>
                  <a:lnTo>
                    <a:pt x="82" y="545"/>
                  </a:lnTo>
                  <a:lnTo>
                    <a:pt x="80" y="546"/>
                  </a:lnTo>
                  <a:lnTo>
                    <a:pt x="79" y="546"/>
                  </a:lnTo>
                  <a:lnTo>
                    <a:pt x="77" y="546"/>
                  </a:lnTo>
                  <a:lnTo>
                    <a:pt x="76" y="546"/>
                  </a:lnTo>
                  <a:lnTo>
                    <a:pt x="76" y="548"/>
                  </a:lnTo>
                  <a:lnTo>
                    <a:pt x="75" y="548"/>
                  </a:lnTo>
                  <a:lnTo>
                    <a:pt x="75" y="549"/>
                  </a:lnTo>
                  <a:lnTo>
                    <a:pt x="73" y="551"/>
                  </a:lnTo>
                  <a:lnTo>
                    <a:pt x="73" y="552"/>
                  </a:lnTo>
                  <a:lnTo>
                    <a:pt x="72" y="552"/>
                  </a:lnTo>
                  <a:lnTo>
                    <a:pt x="72" y="554"/>
                  </a:lnTo>
                  <a:lnTo>
                    <a:pt x="70" y="555"/>
                  </a:lnTo>
                  <a:lnTo>
                    <a:pt x="70" y="557"/>
                  </a:lnTo>
                  <a:lnTo>
                    <a:pt x="69" y="557"/>
                  </a:lnTo>
                  <a:lnTo>
                    <a:pt x="69" y="558"/>
                  </a:lnTo>
                  <a:lnTo>
                    <a:pt x="69" y="560"/>
                  </a:lnTo>
                  <a:lnTo>
                    <a:pt x="69" y="561"/>
                  </a:lnTo>
                  <a:lnTo>
                    <a:pt x="67" y="561"/>
                  </a:lnTo>
                  <a:lnTo>
                    <a:pt x="67" y="563"/>
                  </a:lnTo>
                  <a:lnTo>
                    <a:pt x="67" y="564"/>
                  </a:lnTo>
                  <a:lnTo>
                    <a:pt x="67" y="566"/>
                  </a:lnTo>
                  <a:lnTo>
                    <a:pt x="66" y="567"/>
                  </a:lnTo>
                  <a:lnTo>
                    <a:pt x="66" y="568"/>
                  </a:lnTo>
                  <a:lnTo>
                    <a:pt x="64" y="568"/>
                  </a:lnTo>
                  <a:lnTo>
                    <a:pt x="64" y="570"/>
                  </a:lnTo>
                  <a:lnTo>
                    <a:pt x="63" y="570"/>
                  </a:lnTo>
                  <a:lnTo>
                    <a:pt x="61" y="570"/>
                  </a:lnTo>
                  <a:lnTo>
                    <a:pt x="60" y="570"/>
                  </a:lnTo>
                  <a:lnTo>
                    <a:pt x="58" y="570"/>
                  </a:lnTo>
                  <a:lnTo>
                    <a:pt x="57" y="568"/>
                  </a:lnTo>
                  <a:lnTo>
                    <a:pt x="55" y="568"/>
                  </a:lnTo>
                  <a:lnTo>
                    <a:pt x="54" y="567"/>
                  </a:lnTo>
                  <a:lnTo>
                    <a:pt x="53" y="567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6"/>
                  </a:lnTo>
                  <a:lnTo>
                    <a:pt x="48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5" y="564"/>
                  </a:lnTo>
                  <a:lnTo>
                    <a:pt x="44" y="564"/>
                  </a:lnTo>
                  <a:lnTo>
                    <a:pt x="42" y="564"/>
                  </a:lnTo>
                  <a:lnTo>
                    <a:pt x="42" y="563"/>
                  </a:lnTo>
                  <a:lnTo>
                    <a:pt x="41" y="563"/>
                  </a:lnTo>
                  <a:lnTo>
                    <a:pt x="39" y="561"/>
                  </a:lnTo>
                  <a:lnTo>
                    <a:pt x="38" y="561"/>
                  </a:lnTo>
                  <a:lnTo>
                    <a:pt x="38" y="560"/>
                  </a:lnTo>
                  <a:lnTo>
                    <a:pt x="36" y="560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29" y="557"/>
                  </a:lnTo>
                  <a:lnTo>
                    <a:pt x="28" y="555"/>
                  </a:lnTo>
                  <a:lnTo>
                    <a:pt x="26" y="555"/>
                  </a:lnTo>
                  <a:lnTo>
                    <a:pt x="25" y="554"/>
                  </a:lnTo>
                  <a:lnTo>
                    <a:pt x="23" y="554"/>
                  </a:lnTo>
                  <a:lnTo>
                    <a:pt x="22" y="552"/>
                  </a:lnTo>
                  <a:lnTo>
                    <a:pt x="20" y="552"/>
                  </a:lnTo>
                  <a:lnTo>
                    <a:pt x="19" y="552"/>
                  </a:lnTo>
                  <a:lnTo>
                    <a:pt x="17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3" y="549"/>
                  </a:lnTo>
                  <a:lnTo>
                    <a:pt x="11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8" y="552"/>
                  </a:lnTo>
                  <a:lnTo>
                    <a:pt x="8" y="554"/>
                  </a:lnTo>
                  <a:lnTo>
                    <a:pt x="8" y="555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61"/>
                  </a:lnTo>
                  <a:lnTo>
                    <a:pt x="10" y="563"/>
                  </a:lnTo>
                  <a:lnTo>
                    <a:pt x="10" y="564"/>
                  </a:lnTo>
                  <a:lnTo>
                    <a:pt x="10" y="566"/>
                  </a:lnTo>
                  <a:lnTo>
                    <a:pt x="8" y="566"/>
                  </a:lnTo>
                  <a:lnTo>
                    <a:pt x="8" y="567"/>
                  </a:lnTo>
                  <a:lnTo>
                    <a:pt x="7" y="567"/>
                  </a:lnTo>
                  <a:lnTo>
                    <a:pt x="7" y="568"/>
                  </a:lnTo>
                  <a:lnTo>
                    <a:pt x="6" y="567"/>
                  </a:lnTo>
                  <a:lnTo>
                    <a:pt x="6" y="568"/>
                  </a:lnTo>
                  <a:lnTo>
                    <a:pt x="4" y="568"/>
                  </a:lnTo>
                  <a:lnTo>
                    <a:pt x="4" y="570"/>
                  </a:lnTo>
                  <a:lnTo>
                    <a:pt x="3" y="571"/>
                  </a:lnTo>
                  <a:lnTo>
                    <a:pt x="1" y="573"/>
                  </a:lnTo>
                  <a:lnTo>
                    <a:pt x="1" y="574"/>
                  </a:lnTo>
                  <a:lnTo>
                    <a:pt x="0" y="576"/>
                  </a:lnTo>
                  <a:lnTo>
                    <a:pt x="1" y="576"/>
                  </a:lnTo>
                  <a:lnTo>
                    <a:pt x="0" y="576"/>
                  </a:lnTo>
                  <a:lnTo>
                    <a:pt x="0" y="5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1553" y="2770"/>
              <a:ext cx="664" cy="527"/>
            </a:xfrm>
            <a:custGeom>
              <a:avLst/>
              <a:gdLst/>
              <a:ahLst/>
              <a:cxnLst>
                <a:cxn ang="0">
                  <a:pos x="652" y="16"/>
                </a:cxn>
                <a:cxn ang="0">
                  <a:pos x="636" y="34"/>
                </a:cxn>
                <a:cxn ang="0">
                  <a:pos x="639" y="46"/>
                </a:cxn>
                <a:cxn ang="0">
                  <a:pos x="653" y="56"/>
                </a:cxn>
                <a:cxn ang="0">
                  <a:pos x="653" y="78"/>
                </a:cxn>
                <a:cxn ang="0">
                  <a:pos x="646" y="97"/>
                </a:cxn>
                <a:cxn ang="0">
                  <a:pos x="634" y="105"/>
                </a:cxn>
                <a:cxn ang="0">
                  <a:pos x="615" y="112"/>
                </a:cxn>
                <a:cxn ang="0">
                  <a:pos x="593" y="115"/>
                </a:cxn>
                <a:cxn ang="0">
                  <a:pos x="584" y="124"/>
                </a:cxn>
                <a:cxn ang="0">
                  <a:pos x="583" y="146"/>
                </a:cxn>
                <a:cxn ang="0">
                  <a:pos x="570" y="160"/>
                </a:cxn>
                <a:cxn ang="0">
                  <a:pos x="571" y="178"/>
                </a:cxn>
                <a:cxn ang="0">
                  <a:pos x="579" y="196"/>
                </a:cxn>
                <a:cxn ang="0">
                  <a:pos x="583" y="213"/>
                </a:cxn>
                <a:cxn ang="0">
                  <a:pos x="570" y="228"/>
                </a:cxn>
                <a:cxn ang="0">
                  <a:pos x="558" y="245"/>
                </a:cxn>
                <a:cxn ang="0">
                  <a:pos x="539" y="259"/>
                </a:cxn>
                <a:cxn ang="0">
                  <a:pos x="523" y="273"/>
                </a:cxn>
                <a:cxn ang="0">
                  <a:pos x="515" y="288"/>
                </a:cxn>
                <a:cxn ang="0">
                  <a:pos x="501" y="301"/>
                </a:cxn>
                <a:cxn ang="0">
                  <a:pos x="479" y="298"/>
                </a:cxn>
                <a:cxn ang="0">
                  <a:pos x="458" y="297"/>
                </a:cxn>
                <a:cxn ang="0">
                  <a:pos x="439" y="295"/>
                </a:cxn>
                <a:cxn ang="0">
                  <a:pos x="417" y="297"/>
                </a:cxn>
                <a:cxn ang="0">
                  <a:pos x="395" y="297"/>
                </a:cxn>
                <a:cxn ang="0">
                  <a:pos x="373" y="291"/>
                </a:cxn>
                <a:cxn ang="0">
                  <a:pos x="355" y="300"/>
                </a:cxn>
                <a:cxn ang="0">
                  <a:pos x="336" y="300"/>
                </a:cxn>
                <a:cxn ang="0">
                  <a:pos x="320" y="295"/>
                </a:cxn>
                <a:cxn ang="0">
                  <a:pos x="300" y="291"/>
                </a:cxn>
                <a:cxn ang="0">
                  <a:pos x="285" y="304"/>
                </a:cxn>
                <a:cxn ang="0">
                  <a:pos x="267" y="314"/>
                </a:cxn>
                <a:cxn ang="0">
                  <a:pos x="250" y="322"/>
                </a:cxn>
                <a:cxn ang="0">
                  <a:pos x="234" y="328"/>
                </a:cxn>
                <a:cxn ang="0">
                  <a:pos x="222" y="338"/>
                </a:cxn>
                <a:cxn ang="0">
                  <a:pos x="206" y="344"/>
                </a:cxn>
                <a:cxn ang="0">
                  <a:pos x="191" y="359"/>
                </a:cxn>
                <a:cxn ang="0">
                  <a:pos x="175" y="357"/>
                </a:cxn>
                <a:cxn ang="0">
                  <a:pos x="167" y="372"/>
                </a:cxn>
                <a:cxn ang="0">
                  <a:pos x="160" y="388"/>
                </a:cxn>
                <a:cxn ang="0">
                  <a:pos x="151" y="398"/>
                </a:cxn>
                <a:cxn ang="0">
                  <a:pos x="134" y="413"/>
                </a:cxn>
                <a:cxn ang="0">
                  <a:pos x="134" y="429"/>
                </a:cxn>
                <a:cxn ang="0">
                  <a:pos x="144" y="450"/>
                </a:cxn>
                <a:cxn ang="0">
                  <a:pos x="150" y="469"/>
                </a:cxn>
                <a:cxn ang="0">
                  <a:pos x="151" y="491"/>
                </a:cxn>
                <a:cxn ang="0">
                  <a:pos x="162" y="504"/>
                </a:cxn>
                <a:cxn ang="0">
                  <a:pos x="170" y="514"/>
                </a:cxn>
                <a:cxn ang="0">
                  <a:pos x="148" y="527"/>
                </a:cxn>
                <a:cxn ang="0">
                  <a:pos x="132" y="520"/>
                </a:cxn>
                <a:cxn ang="0">
                  <a:pos x="122" y="505"/>
                </a:cxn>
                <a:cxn ang="0">
                  <a:pos x="103" y="504"/>
                </a:cxn>
                <a:cxn ang="0">
                  <a:pos x="85" y="497"/>
                </a:cxn>
                <a:cxn ang="0">
                  <a:pos x="68" y="488"/>
                </a:cxn>
                <a:cxn ang="0">
                  <a:pos x="46" y="491"/>
                </a:cxn>
                <a:cxn ang="0">
                  <a:pos x="32" y="483"/>
                </a:cxn>
                <a:cxn ang="0">
                  <a:pos x="27" y="469"/>
                </a:cxn>
                <a:cxn ang="0">
                  <a:pos x="13" y="467"/>
                </a:cxn>
                <a:cxn ang="0">
                  <a:pos x="0" y="466"/>
                </a:cxn>
              </a:cxnLst>
              <a:rect l="0" t="0" r="r" b="b"/>
              <a:pathLst>
                <a:path w="664" h="527">
                  <a:moveTo>
                    <a:pt x="664" y="0"/>
                  </a:moveTo>
                  <a:lnTo>
                    <a:pt x="664" y="2"/>
                  </a:lnTo>
                  <a:lnTo>
                    <a:pt x="664" y="3"/>
                  </a:lnTo>
                  <a:lnTo>
                    <a:pt x="664" y="5"/>
                  </a:lnTo>
                  <a:lnTo>
                    <a:pt x="664" y="6"/>
                  </a:lnTo>
                  <a:lnTo>
                    <a:pt x="662" y="8"/>
                  </a:lnTo>
                  <a:lnTo>
                    <a:pt x="661" y="8"/>
                  </a:lnTo>
                  <a:lnTo>
                    <a:pt x="659" y="8"/>
                  </a:lnTo>
                  <a:lnTo>
                    <a:pt x="658" y="8"/>
                  </a:lnTo>
                  <a:lnTo>
                    <a:pt x="656" y="9"/>
                  </a:lnTo>
                  <a:lnTo>
                    <a:pt x="656" y="11"/>
                  </a:lnTo>
                  <a:lnTo>
                    <a:pt x="655" y="11"/>
                  </a:lnTo>
                  <a:lnTo>
                    <a:pt x="655" y="12"/>
                  </a:lnTo>
                  <a:lnTo>
                    <a:pt x="653" y="12"/>
                  </a:lnTo>
                  <a:lnTo>
                    <a:pt x="653" y="13"/>
                  </a:lnTo>
                  <a:lnTo>
                    <a:pt x="652" y="15"/>
                  </a:lnTo>
                  <a:lnTo>
                    <a:pt x="652" y="16"/>
                  </a:lnTo>
                  <a:lnTo>
                    <a:pt x="650" y="18"/>
                  </a:lnTo>
                  <a:lnTo>
                    <a:pt x="650" y="19"/>
                  </a:lnTo>
                  <a:lnTo>
                    <a:pt x="649" y="21"/>
                  </a:lnTo>
                  <a:lnTo>
                    <a:pt x="648" y="22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7"/>
                  </a:lnTo>
                  <a:lnTo>
                    <a:pt x="645" y="28"/>
                  </a:lnTo>
                  <a:lnTo>
                    <a:pt x="643" y="28"/>
                  </a:lnTo>
                  <a:lnTo>
                    <a:pt x="643" y="30"/>
                  </a:lnTo>
                  <a:lnTo>
                    <a:pt x="643" y="31"/>
                  </a:lnTo>
                  <a:lnTo>
                    <a:pt x="642" y="31"/>
                  </a:lnTo>
                  <a:lnTo>
                    <a:pt x="640" y="33"/>
                  </a:lnTo>
                  <a:lnTo>
                    <a:pt x="639" y="33"/>
                  </a:lnTo>
                  <a:lnTo>
                    <a:pt x="637" y="33"/>
                  </a:lnTo>
                  <a:lnTo>
                    <a:pt x="636" y="33"/>
                  </a:lnTo>
                  <a:lnTo>
                    <a:pt x="636" y="34"/>
                  </a:lnTo>
                  <a:lnTo>
                    <a:pt x="634" y="34"/>
                  </a:lnTo>
                  <a:lnTo>
                    <a:pt x="633" y="35"/>
                  </a:lnTo>
                  <a:lnTo>
                    <a:pt x="631" y="35"/>
                  </a:lnTo>
                  <a:lnTo>
                    <a:pt x="630" y="35"/>
                  </a:lnTo>
                  <a:lnTo>
                    <a:pt x="630" y="37"/>
                  </a:lnTo>
                  <a:lnTo>
                    <a:pt x="630" y="38"/>
                  </a:lnTo>
                  <a:lnTo>
                    <a:pt x="631" y="38"/>
                  </a:lnTo>
                  <a:lnTo>
                    <a:pt x="631" y="40"/>
                  </a:lnTo>
                  <a:lnTo>
                    <a:pt x="633" y="40"/>
                  </a:lnTo>
                  <a:lnTo>
                    <a:pt x="633" y="41"/>
                  </a:lnTo>
                  <a:lnTo>
                    <a:pt x="634" y="41"/>
                  </a:lnTo>
                  <a:lnTo>
                    <a:pt x="634" y="43"/>
                  </a:lnTo>
                  <a:lnTo>
                    <a:pt x="636" y="43"/>
                  </a:lnTo>
                  <a:lnTo>
                    <a:pt x="636" y="44"/>
                  </a:lnTo>
                  <a:lnTo>
                    <a:pt x="637" y="44"/>
                  </a:lnTo>
                  <a:lnTo>
                    <a:pt x="639" y="44"/>
                  </a:lnTo>
                  <a:lnTo>
                    <a:pt x="639" y="46"/>
                  </a:lnTo>
                  <a:lnTo>
                    <a:pt x="640" y="46"/>
                  </a:lnTo>
                  <a:lnTo>
                    <a:pt x="640" y="47"/>
                  </a:lnTo>
                  <a:lnTo>
                    <a:pt x="642" y="47"/>
                  </a:lnTo>
                  <a:lnTo>
                    <a:pt x="643" y="47"/>
                  </a:lnTo>
                  <a:lnTo>
                    <a:pt x="643" y="49"/>
                  </a:lnTo>
                  <a:lnTo>
                    <a:pt x="645" y="49"/>
                  </a:lnTo>
                  <a:lnTo>
                    <a:pt x="645" y="50"/>
                  </a:lnTo>
                  <a:lnTo>
                    <a:pt x="646" y="50"/>
                  </a:lnTo>
                  <a:lnTo>
                    <a:pt x="648" y="50"/>
                  </a:lnTo>
                  <a:lnTo>
                    <a:pt x="649" y="50"/>
                  </a:lnTo>
                  <a:lnTo>
                    <a:pt x="649" y="52"/>
                  </a:lnTo>
                  <a:lnTo>
                    <a:pt x="650" y="52"/>
                  </a:lnTo>
                  <a:lnTo>
                    <a:pt x="650" y="53"/>
                  </a:lnTo>
                  <a:lnTo>
                    <a:pt x="652" y="53"/>
                  </a:lnTo>
                  <a:lnTo>
                    <a:pt x="653" y="53"/>
                  </a:lnTo>
                  <a:lnTo>
                    <a:pt x="653" y="55"/>
                  </a:lnTo>
                  <a:lnTo>
                    <a:pt x="653" y="56"/>
                  </a:lnTo>
                  <a:lnTo>
                    <a:pt x="653" y="58"/>
                  </a:lnTo>
                  <a:lnTo>
                    <a:pt x="653" y="59"/>
                  </a:lnTo>
                  <a:lnTo>
                    <a:pt x="653" y="60"/>
                  </a:lnTo>
                  <a:lnTo>
                    <a:pt x="653" y="62"/>
                  </a:lnTo>
                  <a:lnTo>
                    <a:pt x="653" y="63"/>
                  </a:lnTo>
                  <a:lnTo>
                    <a:pt x="655" y="63"/>
                  </a:lnTo>
                  <a:lnTo>
                    <a:pt x="655" y="65"/>
                  </a:lnTo>
                  <a:lnTo>
                    <a:pt x="655" y="66"/>
                  </a:lnTo>
                  <a:lnTo>
                    <a:pt x="655" y="68"/>
                  </a:lnTo>
                  <a:lnTo>
                    <a:pt x="655" y="69"/>
                  </a:lnTo>
                  <a:lnTo>
                    <a:pt x="655" y="71"/>
                  </a:lnTo>
                  <a:lnTo>
                    <a:pt x="653" y="72"/>
                  </a:lnTo>
                  <a:lnTo>
                    <a:pt x="655" y="74"/>
                  </a:lnTo>
                  <a:lnTo>
                    <a:pt x="655" y="75"/>
                  </a:lnTo>
                  <a:lnTo>
                    <a:pt x="655" y="77"/>
                  </a:lnTo>
                  <a:lnTo>
                    <a:pt x="655" y="78"/>
                  </a:lnTo>
                  <a:lnTo>
                    <a:pt x="653" y="78"/>
                  </a:lnTo>
                  <a:lnTo>
                    <a:pt x="653" y="80"/>
                  </a:lnTo>
                  <a:lnTo>
                    <a:pt x="652" y="81"/>
                  </a:lnTo>
                  <a:lnTo>
                    <a:pt x="652" y="82"/>
                  </a:lnTo>
                  <a:lnTo>
                    <a:pt x="650" y="84"/>
                  </a:lnTo>
                  <a:lnTo>
                    <a:pt x="650" y="85"/>
                  </a:lnTo>
                  <a:lnTo>
                    <a:pt x="650" y="87"/>
                  </a:lnTo>
                  <a:lnTo>
                    <a:pt x="650" y="88"/>
                  </a:lnTo>
                  <a:lnTo>
                    <a:pt x="649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90"/>
                  </a:lnTo>
                  <a:lnTo>
                    <a:pt x="646" y="91"/>
                  </a:lnTo>
                  <a:lnTo>
                    <a:pt x="645" y="91"/>
                  </a:lnTo>
                  <a:lnTo>
                    <a:pt x="645" y="93"/>
                  </a:lnTo>
                  <a:lnTo>
                    <a:pt x="645" y="94"/>
                  </a:lnTo>
                  <a:lnTo>
                    <a:pt x="646" y="96"/>
                  </a:lnTo>
                  <a:lnTo>
                    <a:pt x="646" y="97"/>
                  </a:lnTo>
                  <a:lnTo>
                    <a:pt x="648" y="97"/>
                  </a:lnTo>
                  <a:lnTo>
                    <a:pt x="649" y="97"/>
                  </a:lnTo>
                  <a:lnTo>
                    <a:pt x="649" y="99"/>
                  </a:lnTo>
                  <a:lnTo>
                    <a:pt x="649" y="100"/>
                  </a:lnTo>
                  <a:lnTo>
                    <a:pt x="648" y="100"/>
                  </a:lnTo>
                  <a:lnTo>
                    <a:pt x="648" y="102"/>
                  </a:lnTo>
                  <a:lnTo>
                    <a:pt x="646" y="102"/>
                  </a:lnTo>
                  <a:lnTo>
                    <a:pt x="646" y="103"/>
                  </a:lnTo>
                  <a:lnTo>
                    <a:pt x="645" y="103"/>
                  </a:lnTo>
                  <a:lnTo>
                    <a:pt x="643" y="103"/>
                  </a:lnTo>
                  <a:lnTo>
                    <a:pt x="643" y="105"/>
                  </a:lnTo>
                  <a:lnTo>
                    <a:pt x="642" y="105"/>
                  </a:lnTo>
                  <a:lnTo>
                    <a:pt x="640" y="105"/>
                  </a:lnTo>
                  <a:lnTo>
                    <a:pt x="639" y="105"/>
                  </a:lnTo>
                  <a:lnTo>
                    <a:pt x="637" y="105"/>
                  </a:lnTo>
                  <a:lnTo>
                    <a:pt x="636" y="105"/>
                  </a:lnTo>
                  <a:lnTo>
                    <a:pt x="634" y="105"/>
                  </a:lnTo>
                  <a:lnTo>
                    <a:pt x="633" y="105"/>
                  </a:lnTo>
                  <a:lnTo>
                    <a:pt x="633" y="106"/>
                  </a:lnTo>
                  <a:lnTo>
                    <a:pt x="631" y="106"/>
                  </a:lnTo>
                  <a:lnTo>
                    <a:pt x="630" y="106"/>
                  </a:lnTo>
                  <a:lnTo>
                    <a:pt x="628" y="107"/>
                  </a:lnTo>
                  <a:lnTo>
                    <a:pt x="627" y="107"/>
                  </a:lnTo>
                  <a:lnTo>
                    <a:pt x="626" y="109"/>
                  </a:lnTo>
                  <a:lnTo>
                    <a:pt x="624" y="109"/>
                  </a:lnTo>
                  <a:lnTo>
                    <a:pt x="624" y="110"/>
                  </a:lnTo>
                  <a:lnTo>
                    <a:pt x="623" y="110"/>
                  </a:lnTo>
                  <a:lnTo>
                    <a:pt x="621" y="112"/>
                  </a:lnTo>
                  <a:lnTo>
                    <a:pt x="621" y="110"/>
                  </a:lnTo>
                  <a:lnTo>
                    <a:pt x="620" y="110"/>
                  </a:lnTo>
                  <a:lnTo>
                    <a:pt x="618" y="110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5" y="112"/>
                  </a:lnTo>
                  <a:lnTo>
                    <a:pt x="614" y="112"/>
                  </a:lnTo>
                  <a:lnTo>
                    <a:pt x="612" y="112"/>
                  </a:lnTo>
                  <a:lnTo>
                    <a:pt x="611" y="112"/>
                  </a:lnTo>
                  <a:lnTo>
                    <a:pt x="609" y="112"/>
                  </a:lnTo>
                  <a:lnTo>
                    <a:pt x="608" y="112"/>
                  </a:lnTo>
                  <a:lnTo>
                    <a:pt x="606" y="112"/>
                  </a:lnTo>
                  <a:lnTo>
                    <a:pt x="605" y="112"/>
                  </a:lnTo>
                  <a:lnTo>
                    <a:pt x="603" y="112"/>
                  </a:lnTo>
                  <a:lnTo>
                    <a:pt x="602" y="112"/>
                  </a:lnTo>
                  <a:lnTo>
                    <a:pt x="601" y="112"/>
                  </a:lnTo>
                  <a:lnTo>
                    <a:pt x="599" y="112"/>
                  </a:lnTo>
                  <a:lnTo>
                    <a:pt x="598" y="112"/>
                  </a:lnTo>
                  <a:lnTo>
                    <a:pt x="596" y="112"/>
                  </a:lnTo>
                  <a:lnTo>
                    <a:pt x="596" y="113"/>
                  </a:lnTo>
                  <a:lnTo>
                    <a:pt x="595" y="113"/>
                  </a:lnTo>
                  <a:lnTo>
                    <a:pt x="593" y="113"/>
                  </a:lnTo>
                  <a:lnTo>
                    <a:pt x="593" y="115"/>
                  </a:lnTo>
                  <a:lnTo>
                    <a:pt x="592" y="115"/>
                  </a:lnTo>
                  <a:lnTo>
                    <a:pt x="590" y="113"/>
                  </a:lnTo>
                  <a:lnTo>
                    <a:pt x="589" y="113"/>
                  </a:lnTo>
                  <a:lnTo>
                    <a:pt x="587" y="112"/>
                  </a:lnTo>
                  <a:lnTo>
                    <a:pt x="586" y="112"/>
                  </a:lnTo>
                  <a:lnTo>
                    <a:pt x="584" y="112"/>
                  </a:lnTo>
                  <a:lnTo>
                    <a:pt x="584" y="113"/>
                  </a:lnTo>
                  <a:lnTo>
                    <a:pt x="584" y="115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7" y="116"/>
                  </a:lnTo>
                  <a:lnTo>
                    <a:pt x="587" y="118"/>
                  </a:lnTo>
                  <a:lnTo>
                    <a:pt x="587" y="119"/>
                  </a:lnTo>
                  <a:lnTo>
                    <a:pt x="586" y="121"/>
                  </a:lnTo>
                  <a:lnTo>
                    <a:pt x="586" y="122"/>
                  </a:lnTo>
                  <a:lnTo>
                    <a:pt x="586" y="124"/>
                  </a:lnTo>
                  <a:lnTo>
                    <a:pt x="584" y="124"/>
                  </a:lnTo>
                  <a:lnTo>
                    <a:pt x="584" y="125"/>
                  </a:lnTo>
                  <a:lnTo>
                    <a:pt x="584" y="127"/>
                  </a:lnTo>
                  <a:lnTo>
                    <a:pt x="584" y="128"/>
                  </a:lnTo>
                  <a:lnTo>
                    <a:pt x="583" y="129"/>
                  </a:lnTo>
                  <a:lnTo>
                    <a:pt x="583" y="131"/>
                  </a:lnTo>
                  <a:lnTo>
                    <a:pt x="583" y="132"/>
                  </a:lnTo>
                  <a:lnTo>
                    <a:pt x="583" y="134"/>
                  </a:lnTo>
                  <a:lnTo>
                    <a:pt x="583" y="135"/>
                  </a:lnTo>
                  <a:lnTo>
                    <a:pt x="583" y="137"/>
                  </a:lnTo>
                  <a:lnTo>
                    <a:pt x="584" y="137"/>
                  </a:lnTo>
                  <a:lnTo>
                    <a:pt x="584" y="138"/>
                  </a:lnTo>
                  <a:lnTo>
                    <a:pt x="584" y="140"/>
                  </a:lnTo>
                  <a:lnTo>
                    <a:pt x="584" y="141"/>
                  </a:lnTo>
                  <a:lnTo>
                    <a:pt x="584" y="143"/>
                  </a:lnTo>
                  <a:lnTo>
                    <a:pt x="584" y="144"/>
                  </a:lnTo>
                  <a:lnTo>
                    <a:pt x="584" y="146"/>
                  </a:lnTo>
                  <a:lnTo>
                    <a:pt x="583" y="146"/>
                  </a:lnTo>
                  <a:lnTo>
                    <a:pt x="583" y="147"/>
                  </a:lnTo>
                  <a:lnTo>
                    <a:pt x="581" y="147"/>
                  </a:lnTo>
                  <a:lnTo>
                    <a:pt x="581" y="149"/>
                  </a:lnTo>
                  <a:lnTo>
                    <a:pt x="580" y="149"/>
                  </a:lnTo>
                  <a:lnTo>
                    <a:pt x="580" y="150"/>
                  </a:lnTo>
                  <a:lnTo>
                    <a:pt x="579" y="150"/>
                  </a:lnTo>
                  <a:lnTo>
                    <a:pt x="579" y="151"/>
                  </a:lnTo>
                  <a:lnTo>
                    <a:pt x="577" y="151"/>
                  </a:lnTo>
                  <a:lnTo>
                    <a:pt x="577" y="153"/>
                  </a:lnTo>
                  <a:lnTo>
                    <a:pt x="576" y="154"/>
                  </a:lnTo>
                  <a:lnTo>
                    <a:pt x="574" y="156"/>
                  </a:lnTo>
                  <a:lnTo>
                    <a:pt x="573" y="156"/>
                  </a:lnTo>
                  <a:lnTo>
                    <a:pt x="573" y="157"/>
                  </a:lnTo>
                  <a:lnTo>
                    <a:pt x="571" y="157"/>
                  </a:lnTo>
                  <a:lnTo>
                    <a:pt x="571" y="159"/>
                  </a:lnTo>
                  <a:lnTo>
                    <a:pt x="570" y="159"/>
                  </a:lnTo>
                  <a:lnTo>
                    <a:pt x="570" y="160"/>
                  </a:lnTo>
                  <a:lnTo>
                    <a:pt x="571" y="160"/>
                  </a:lnTo>
                  <a:lnTo>
                    <a:pt x="571" y="162"/>
                  </a:lnTo>
                  <a:lnTo>
                    <a:pt x="571" y="163"/>
                  </a:lnTo>
                  <a:lnTo>
                    <a:pt x="570" y="163"/>
                  </a:lnTo>
                  <a:lnTo>
                    <a:pt x="570" y="165"/>
                  </a:lnTo>
                  <a:lnTo>
                    <a:pt x="568" y="165"/>
                  </a:lnTo>
                  <a:lnTo>
                    <a:pt x="568" y="166"/>
                  </a:lnTo>
                  <a:lnTo>
                    <a:pt x="568" y="168"/>
                  </a:lnTo>
                  <a:lnTo>
                    <a:pt x="568" y="169"/>
                  </a:lnTo>
                  <a:lnTo>
                    <a:pt x="568" y="171"/>
                  </a:lnTo>
                  <a:lnTo>
                    <a:pt x="568" y="172"/>
                  </a:lnTo>
                  <a:lnTo>
                    <a:pt x="570" y="172"/>
                  </a:lnTo>
                  <a:lnTo>
                    <a:pt x="570" y="174"/>
                  </a:lnTo>
                  <a:lnTo>
                    <a:pt x="570" y="175"/>
                  </a:lnTo>
                  <a:lnTo>
                    <a:pt x="570" y="176"/>
                  </a:lnTo>
                  <a:lnTo>
                    <a:pt x="571" y="176"/>
                  </a:lnTo>
                  <a:lnTo>
                    <a:pt x="571" y="178"/>
                  </a:lnTo>
                  <a:lnTo>
                    <a:pt x="571" y="179"/>
                  </a:lnTo>
                  <a:lnTo>
                    <a:pt x="571" y="181"/>
                  </a:lnTo>
                  <a:lnTo>
                    <a:pt x="571" y="182"/>
                  </a:lnTo>
                  <a:lnTo>
                    <a:pt x="573" y="182"/>
                  </a:lnTo>
                  <a:lnTo>
                    <a:pt x="573" y="184"/>
                  </a:lnTo>
                  <a:lnTo>
                    <a:pt x="574" y="184"/>
                  </a:lnTo>
                  <a:lnTo>
                    <a:pt x="574" y="185"/>
                  </a:lnTo>
                  <a:lnTo>
                    <a:pt x="574" y="187"/>
                  </a:lnTo>
                  <a:lnTo>
                    <a:pt x="574" y="188"/>
                  </a:lnTo>
                  <a:lnTo>
                    <a:pt x="576" y="188"/>
                  </a:lnTo>
                  <a:lnTo>
                    <a:pt x="576" y="190"/>
                  </a:lnTo>
                  <a:lnTo>
                    <a:pt x="576" y="191"/>
                  </a:lnTo>
                  <a:lnTo>
                    <a:pt x="576" y="193"/>
                  </a:lnTo>
                  <a:lnTo>
                    <a:pt x="577" y="193"/>
                  </a:lnTo>
                  <a:lnTo>
                    <a:pt x="577" y="194"/>
                  </a:lnTo>
                  <a:lnTo>
                    <a:pt x="579" y="194"/>
                  </a:lnTo>
                  <a:lnTo>
                    <a:pt x="579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1" y="197"/>
                  </a:lnTo>
                  <a:lnTo>
                    <a:pt x="581" y="198"/>
                  </a:lnTo>
                  <a:lnTo>
                    <a:pt x="581" y="200"/>
                  </a:lnTo>
                  <a:lnTo>
                    <a:pt x="583" y="200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3"/>
                  </a:lnTo>
                  <a:lnTo>
                    <a:pt x="586" y="204"/>
                  </a:lnTo>
                  <a:lnTo>
                    <a:pt x="586" y="206"/>
                  </a:lnTo>
                  <a:lnTo>
                    <a:pt x="586" y="207"/>
                  </a:lnTo>
                  <a:lnTo>
                    <a:pt x="584" y="207"/>
                  </a:lnTo>
                  <a:lnTo>
                    <a:pt x="584" y="209"/>
                  </a:lnTo>
                  <a:lnTo>
                    <a:pt x="584" y="210"/>
                  </a:lnTo>
                  <a:lnTo>
                    <a:pt x="583" y="212"/>
                  </a:lnTo>
                  <a:lnTo>
                    <a:pt x="583" y="213"/>
                  </a:lnTo>
                  <a:lnTo>
                    <a:pt x="583" y="215"/>
                  </a:lnTo>
                  <a:lnTo>
                    <a:pt x="583" y="216"/>
                  </a:lnTo>
                  <a:lnTo>
                    <a:pt x="581" y="216"/>
                  </a:lnTo>
                  <a:lnTo>
                    <a:pt x="580" y="216"/>
                  </a:lnTo>
                  <a:lnTo>
                    <a:pt x="580" y="218"/>
                  </a:lnTo>
                  <a:lnTo>
                    <a:pt x="579" y="218"/>
                  </a:lnTo>
                  <a:lnTo>
                    <a:pt x="579" y="219"/>
                  </a:lnTo>
                  <a:lnTo>
                    <a:pt x="577" y="219"/>
                  </a:lnTo>
                  <a:lnTo>
                    <a:pt x="576" y="220"/>
                  </a:lnTo>
                  <a:lnTo>
                    <a:pt x="574" y="220"/>
                  </a:lnTo>
                  <a:lnTo>
                    <a:pt x="574" y="222"/>
                  </a:lnTo>
                  <a:lnTo>
                    <a:pt x="573" y="223"/>
                  </a:lnTo>
                  <a:lnTo>
                    <a:pt x="571" y="223"/>
                  </a:lnTo>
                  <a:lnTo>
                    <a:pt x="571" y="225"/>
                  </a:lnTo>
                  <a:lnTo>
                    <a:pt x="570" y="225"/>
                  </a:lnTo>
                  <a:lnTo>
                    <a:pt x="570" y="226"/>
                  </a:lnTo>
                  <a:lnTo>
                    <a:pt x="570" y="228"/>
                  </a:lnTo>
                  <a:lnTo>
                    <a:pt x="570" y="229"/>
                  </a:lnTo>
                  <a:lnTo>
                    <a:pt x="568" y="231"/>
                  </a:lnTo>
                  <a:lnTo>
                    <a:pt x="568" y="232"/>
                  </a:lnTo>
                  <a:lnTo>
                    <a:pt x="567" y="234"/>
                  </a:lnTo>
                  <a:lnTo>
                    <a:pt x="567" y="235"/>
                  </a:lnTo>
                  <a:lnTo>
                    <a:pt x="565" y="237"/>
                  </a:lnTo>
                  <a:lnTo>
                    <a:pt x="565" y="238"/>
                  </a:lnTo>
                  <a:lnTo>
                    <a:pt x="564" y="238"/>
                  </a:lnTo>
                  <a:lnTo>
                    <a:pt x="564" y="240"/>
                  </a:lnTo>
                  <a:lnTo>
                    <a:pt x="562" y="240"/>
                  </a:lnTo>
                  <a:lnTo>
                    <a:pt x="562" y="241"/>
                  </a:lnTo>
                  <a:lnTo>
                    <a:pt x="561" y="241"/>
                  </a:lnTo>
                  <a:lnTo>
                    <a:pt x="561" y="243"/>
                  </a:lnTo>
                  <a:lnTo>
                    <a:pt x="559" y="243"/>
                  </a:lnTo>
                  <a:lnTo>
                    <a:pt x="559" y="244"/>
                  </a:lnTo>
                  <a:lnTo>
                    <a:pt x="558" y="244"/>
                  </a:lnTo>
                  <a:lnTo>
                    <a:pt x="558" y="245"/>
                  </a:lnTo>
                  <a:lnTo>
                    <a:pt x="557" y="245"/>
                  </a:lnTo>
                  <a:lnTo>
                    <a:pt x="555" y="245"/>
                  </a:lnTo>
                  <a:lnTo>
                    <a:pt x="552" y="248"/>
                  </a:lnTo>
                  <a:lnTo>
                    <a:pt x="551" y="248"/>
                  </a:lnTo>
                  <a:lnTo>
                    <a:pt x="551" y="250"/>
                  </a:lnTo>
                  <a:lnTo>
                    <a:pt x="549" y="250"/>
                  </a:lnTo>
                  <a:lnTo>
                    <a:pt x="548" y="250"/>
                  </a:lnTo>
                  <a:lnTo>
                    <a:pt x="546" y="251"/>
                  </a:lnTo>
                  <a:lnTo>
                    <a:pt x="546" y="253"/>
                  </a:lnTo>
                  <a:lnTo>
                    <a:pt x="545" y="254"/>
                  </a:lnTo>
                  <a:lnTo>
                    <a:pt x="543" y="254"/>
                  </a:lnTo>
                  <a:lnTo>
                    <a:pt x="543" y="256"/>
                  </a:lnTo>
                  <a:lnTo>
                    <a:pt x="542" y="256"/>
                  </a:lnTo>
                  <a:lnTo>
                    <a:pt x="540" y="256"/>
                  </a:lnTo>
                  <a:lnTo>
                    <a:pt x="540" y="257"/>
                  </a:lnTo>
                  <a:lnTo>
                    <a:pt x="539" y="257"/>
                  </a:lnTo>
                  <a:lnTo>
                    <a:pt x="539" y="259"/>
                  </a:lnTo>
                  <a:lnTo>
                    <a:pt x="537" y="259"/>
                  </a:lnTo>
                  <a:lnTo>
                    <a:pt x="537" y="260"/>
                  </a:lnTo>
                  <a:lnTo>
                    <a:pt x="536" y="260"/>
                  </a:lnTo>
                  <a:lnTo>
                    <a:pt x="536" y="262"/>
                  </a:lnTo>
                  <a:lnTo>
                    <a:pt x="536" y="263"/>
                  </a:lnTo>
                  <a:lnTo>
                    <a:pt x="534" y="265"/>
                  </a:lnTo>
                  <a:lnTo>
                    <a:pt x="534" y="266"/>
                  </a:lnTo>
                  <a:lnTo>
                    <a:pt x="533" y="266"/>
                  </a:lnTo>
                  <a:lnTo>
                    <a:pt x="532" y="266"/>
                  </a:lnTo>
                  <a:lnTo>
                    <a:pt x="532" y="267"/>
                  </a:lnTo>
                  <a:lnTo>
                    <a:pt x="530" y="267"/>
                  </a:lnTo>
                  <a:lnTo>
                    <a:pt x="529" y="269"/>
                  </a:lnTo>
                  <a:lnTo>
                    <a:pt x="527" y="269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3" y="272"/>
                  </a:lnTo>
                  <a:lnTo>
                    <a:pt x="523" y="273"/>
                  </a:lnTo>
                  <a:lnTo>
                    <a:pt x="521" y="273"/>
                  </a:lnTo>
                  <a:lnTo>
                    <a:pt x="520" y="273"/>
                  </a:lnTo>
                  <a:lnTo>
                    <a:pt x="520" y="275"/>
                  </a:lnTo>
                  <a:lnTo>
                    <a:pt x="518" y="275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5" y="276"/>
                  </a:lnTo>
                  <a:lnTo>
                    <a:pt x="515" y="278"/>
                  </a:lnTo>
                  <a:lnTo>
                    <a:pt x="514" y="278"/>
                  </a:lnTo>
                  <a:lnTo>
                    <a:pt x="514" y="279"/>
                  </a:lnTo>
                  <a:lnTo>
                    <a:pt x="512" y="279"/>
                  </a:lnTo>
                  <a:lnTo>
                    <a:pt x="512" y="281"/>
                  </a:lnTo>
                  <a:lnTo>
                    <a:pt x="514" y="282"/>
                  </a:lnTo>
                  <a:lnTo>
                    <a:pt x="514" y="284"/>
                  </a:lnTo>
                  <a:lnTo>
                    <a:pt x="514" y="285"/>
                  </a:lnTo>
                  <a:lnTo>
                    <a:pt x="515" y="287"/>
                  </a:lnTo>
                  <a:lnTo>
                    <a:pt x="515" y="288"/>
                  </a:lnTo>
                  <a:lnTo>
                    <a:pt x="515" y="290"/>
                  </a:lnTo>
                  <a:lnTo>
                    <a:pt x="515" y="291"/>
                  </a:lnTo>
                  <a:lnTo>
                    <a:pt x="515" y="292"/>
                  </a:lnTo>
                  <a:lnTo>
                    <a:pt x="515" y="294"/>
                  </a:lnTo>
                  <a:lnTo>
                    <a:pt x="514" y="294"/>
                  </a:lnTo>
                  <a:lnTo>
                    <a:pt x="514" y="295"/>
                  </a:lnTo>
                  <a:lnTo>
                    <a:pt x="512" y="295"/>
                  </a:lnTo>
                  <a:lnTo>
                    <a:pt x="512" y="297"/>
                  </a:lnTo>
                  <a:lnTo>
                    <a:pt x="511" y="298"/>
                  </a:lnTo>
                  <a:lnTo>
                    <a:pt x="510" y="298"/>
                  </a:lnTo>
                  <a:lnTo>
                    <a:pt x="508" y="298"/>
                  </a:lnTo>
                  <a:lnTo>
                    <a:pt x="507" y="298"/>
                  </a:lnTo>
                  <a:lnTo>
                    <a:pt x="505" y="298"/>
                  </a:lnTo>
                  <a:lnTo>
                    <a:pt x="504" y="298"/>
                  </a:lnTo>
                  <a:lnTo>
                    <a:pt x="502" y="300"/>
                  </a:lnTo>
                  <a:lnTo>
                    <a:pt x="501" y="300"/>
                  </a:lnTo>
                  <a:lnTo>
                    <a:pt x="501" y="301"/>
                  </a:lnTo>
                  <a:lnTo>
                    <a:pt x="499" y="301"/>
                  </a:lnTo>
                  <a:lnTo>
                    <a:pt x="498" y="301"/>
                  </a:lnTo>
                  <a:lnTo>
                    <a:pt x="496" y="301"/>
                  </a:lnTo>
                  <a:lnTo>
                    <a:pt x="495" y="301"/>
                  </a:lnTo>
                  <a:lnTo>
                    <a:pt x="493" y="301"/>
                  </a:lnTo>
                  <a:lnTo>
                    <a:pt x="492" y="301"/>
                  </a:lnTo>
                  <a:lnTo>
                    <a:pt x="490" y="301"/>
                  </a:lnTo>
                  <a:lnTo>
                    <a:pt x="489" y="301"/>
                  </a:lnTo>
                  <a:lnTo>
                    <a:pt x="488" y="301"/>
                  </a:lnTo>
                  <a:lnTo>
                    <a:pt x="486" y="301"/>
                  </a:lnTo>
                  <a:lnTo>
                    <a:pt x="485" y="301"/>
                  </a:lnTo>
                  <a:lnTo>
                    <a:pt x="483" y="301"/>
                  </a:lnTo>
                  <a:lnTo>
                    <a:pt x="483" y="300"/>
                  </a:lnTo>
                  <a:lnTo>
                    <a:pt x="482" y="300"/>
                  </a:lnTo>
                  <a:lnTo>
                    <a:pt x="480" y="300"/>
                  </a:lnTo>
                  <a:lnTo>
                    <a:pt x="479" y="300"/>
                  </a:lnTo>
                  <a:lnTo>
                    <a:pt x="479" y="298"/>
                  </a:lnTo>
                  <a:lnTo>
                    <a:pt x="477" y="298"/>
                  </a:lnTo>
                  <a:lnTo>
                    <a:pt x="476" y="298"/>
                  </a:lnTo>
                  <a:lnTo>
                    <a:pt x="474" y="298"/>
                  </a:lnTo>
                  <a:lnTo>
                    <a:pt x="473" y="298"/>
                  </a:lnTo>
                  <a:lnTo>
                    <a:pt x="473" y="297"/>
                  </a:lnTo>
                  <a:lnTo>
                    <a:pt x="471" y="297"/>
                  </a:lnTo>
                  <a:lnTo>
                    <a:pt x="471" y="298"/>
                  </a:lnTo>
                  <a:lnTo>
                    <a:pt x="470" y="298"/>
                  </a:lnTo>
                  <a:lnTo>
                    <a:pt x="468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4" y="298"/>
                  </a:lnTo>
                  <a:lnTo>
                    <a:pt x="463" y="298"/>
                  </a:lnTo>
                  <a:lnTo>
                    <a:pt x="461" y="298"/>
                  </a:lnTo>
                  <a:lnTo>
                    <a:pt x="461" y="297"/>
                  </a:lnTo>
                  <a:lnTo>
                    <a:pt x="460" y="297"/>
                  </a:lnTo>
                  <a:lnTo>
                    <a:pt x="458" y="297"/>
                  </a:lnTo>
                  <a:lnTo>
                    <a:pt x="457" y="297"/>
                  </a:lnTo>
                  <a:lnTo>
                    <a:pt x="455" y="297"/>
                  </a:lnTo>
                  <a:lnTo>
                    <a:pt x="454" y="297"/>
                  </a:lnTo>
                  <a:lnTo>
                    <a:pt x="452" y="297"/>
                  </a:lnTo>
                  <a:lnTo>
                    <a:pt x="452" y="295"/>
                  </a:lnTo>
                  <a:lnTo>
                    <a:pt x="451" y="295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8" y="292"/>
                  </a:lnTo>
                  <a:lnTo>
                    <a:pt x="446" y="292"/>
                  </a:lnTo>
                  <a:lnTo>
                    <a:pt x="445" y="292"/>
                  </a:lnTo>
                  <a:lnTo>
                    <a:pt x="443" y="292"/>
                  </a:lnTo>
                  <a:lnTo>
                    <a:pt x="443" y="294"/>
                  </a:lnTo>
                  <a:lnTo>
                    <a:pt x="442" y="294"/>
                  </a:lnTo>
                  <a:lnTo>
                    <a:pt x="441" y="294"/>
                  </a:lnTo>
                  <a:lnTo>
                    <a:pt x="439" y="294"/>
                  </a:lnTo>
                  <a:lnTo>
                    <a:pt x="439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3" y="295"/>
                  </a:lnTo>
                  <a:lnTo>
                    <a:pt x="432" y="295"/>
                  </a:lnTo>
                  <a:lnTo>
                    <a:pt x="430" y="295"/>
                  </a:lnTo>
                  <a:lnTo>
                    <a:pt x="429" y="295"/>
                  </a:lnTo>
                  <a:lnTo>
                    <a:pt x="427" y="295"/>
                  </a:lnTo>
                  <a:lnTo>
                    <a:pt x="424" y="294"/>
                  </a:lnTo>
                  <a:lnTo>
                    <a:pt x="424" y="295"/>
                  </a:lnTo>
                  <a:lnTo>
                    <a:pt x="423" y="295"/>
                  </a:lnTo>
                  <a:lnTo>
                    <a:pt x="421" y="295"/>
                  </a:lnTo>
                  <a:lnTo>
                    <a:pt x="420" y="295"/>
                  </a:lnTo>
                  <a:lnTo>
                    <a:pt x="420" y="297"/>
                  </a:lnTo>
                  <a:lnTo>
                    <a:pt x="419" y="297"/>
                  </a:lnTo>
                  <a:lnTo>
                    <a:pt x="417" y="297"/>
                  </a:lnTo>
                  <a:lnTo>
                    <a:pt x="416" y="297"/>
                  </a:lnTo>
                  <a:lnTo>
                    <a:pt x="414" y="297"/>
                  </a:lnTo>
                  <a:lnTo>
                    <a:pt x="413" y="297"/>
                  </a:lnTo>
                  <a:lnTo>
                    <a:pt x="413" y="298"/>
                  </a:lnTo>
                  <a:lnTo>
                    <a:pt x="411" y="298"/>
                  </a:lnTo>
                  <a:lnTo>
                    <a:pt x="410" y="298"/>
                  </a:lnTo>
                  <a:lnTo>
                    <a:pt x="408" y="297"/>
                  </a:lnTo>
                  <a:lnTo>
                    <a:pt x="405" y="297"/>
                  </a:lnTo>
                  <a:lnTo>
                    <a:pt x="404" y="297"/>
                  </a:lnTo>
                  <a:lnTo>
                    <a:pt x="402" y="297"/>
                  </a:lnTo>
                  <a:lnTo>
                    <a:pt x="402" y="298"/>
                  </a:lnTo>
                  <a:lnTo>
                    <a:pt x="401" y="298"/>
                  </a:lnTo>
                  <a:lnTo>
                    <a:pt x="399" y="298"/>
                  </a:lnTo>
                  <a:lnTo>
                    <a:pt x="398" y="298"/>
                  </a:lnTo>
                  <a:lnTo>
                    <a:pt x="396" y="298"/>
                  </a:lnTo>
                  <a:lnTo>
                    <a:pt x="395" y="298"/>
                  </a:lnTo>
                  <a:lnTo>
                    <a:pt x="395" y="297"/>
                  </a:lnTo>
                  <a:lnTo>
                    <a:pt x="394" y="297"/>
                  </a:lnTo>
                  <a:lnTo>
                    <a:pt x="392" y="297"/>
                  </a:lnTo>
                  <a:lnTo>
                    <a:pt x="391" y="295"/>
                  </a:lnTo>
                  <a:lnTo>
                    <a:pt x="389" y="294"/>
                  </a:lnTo>
                  <a:lnTo>
                    <a:pt x="388" y="294"/>
                  </a:lnTo>
                  <a:lnTo>
                    <a:pt x="386" y="294"/>
                  </a:lnTo>
                  <a:lnTo>
                    <a:pt x="386" y="292"/>
                  </a:lnTo>
                  <a:lnTo>
                    <a:pt x="385" y="292"/>
                  </a:lnTo>
                  <a:lnTo>
                    <a:pt x="383" y="292"/>
                  </a:lnTo>
                  <a:lnTo>
                    <a:pt x="382" y="292"/>
                  </a:lnTo>
                  <a:lnTo>
                    <a:pt x="380" y="292"/>
                  </a:lnTo>
                  <a:lnTo>
                    <a:pt x="377" y="292"/>
                  </a:lnTo>
                  <a:lnTo>
                    <a:pt x="377" y="291"/>
                  </a:lnTo>
                  <a:lnTo>
                    <a:pt x="376" y="291"/>
                  </a:lnTo>
                  <a:lnTo>
                    <a:pt x="374" y="291"/>
                  </a:lnTo>
                  <a:lnTo>
                    <a:pt x="373" y="290"/>
                  </a:lnTo>
                  <a:lnTo>
                    <a:pt x="373" y="291"/>
                  </a:lnTo>
                  <a:lnTo>
                    <a:pt x="372" y="291"/>
                  </a:lnTo>
                  <a:lnTo>
                    <a:pt x="370" y="291"/>
                  </a:lnTo>
                  <a:lnTo>
                    <a:pt x="369" y="291"/>
                  </a:lnTo>
                  <a:lnTo>
                    <a:pt x="367" y="291"/>
                  </a:lnTo>
                  <a:lnTo>
                    <a:pt x="366" y="291"/>
                  </a:lnTo>
                  <a:lnTo>
                    <a:pt x="366" y="292"/>
                  </a:lnTo>
                  <a:lnTo>
                    <a:pt x="364" y="292"/>
                  </a:lnTo>
                  <a:lnTo>
                    <a:pt x="364" y="294"/>
                  </a:lnTo>
                  <a:lnTo>
                    <a:pt x="363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0" y="295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57" y="300"/>
                  </a:lnTo>
                  <a:lnTo>
                    <a:pt x="355" y="300"/>
                  </a:lnTo>
                  <a:lnTo>
                    <a:pt x="354" y="300"/>
                  </a:lnTo>
                  <a:lnTo>
                    <a:pt x="352" y="300"/>
                  </a:lnTo>
                  <a:lnTo>
                    <a:pt x="351" y="300"/>
                  </a:lnTo>
                  <a:lnTo>
                    <a:pt x="351" y="298"/>
                  </a:lnTo>
                  <a:lnTo>
                    <a:pt x="350" y="298"/>
                  </a:lnTo>
                  <a:lnTo>
                    <a:pt x="350" y="297"/>
                  </a:lnTo>
                  <a:lnTo>
                    <a:pt x="348" y="297"/>
                  </a:lnTo>
                  <a:lnTo>
                    <a:pt x="347" y="295"/>
                  </a:lnTo>
                  <a:lnTo>
                    <a:pt x="345" y="295"/>
                  </a:lnTo>
                  <a:lnTo>
                    <a:pt x="345" y="297"/>
                  </a:lnTo>
                  <a:lnTo>
                    <a:pt x="344" y="297"/>
                  </a:lnTo>
                  <a:lnTo>
                    <a:pt x="342" y="297"/>
                  </a:lnTo>
                  <a:lnTo>
                    <a:pt x="341" y="297"/>
                  </a:lnTo>
                  <a:lnTo>
                    <a:pt x="341" y="298"/>
                  </a:lnTo>
                  <a:lnTo>
                    <a:pt x="339" y="298"/>
                  </a:lnTo>
                  <a:lnTo>
                    <a:pt x="338" y="298"/>
                  </a:lnTo>
                  <a:lnTo>
                    <a:pt x="336" y="300"/>
                  </a:lnTo>
                  <a:lnTo>
                    <a:pt x="335" y="300"/>
                  </a:lnTo>
                  <a:lnTo>
                    <a:pt x="335" y="298"/>
                  </a:lnTo>
                  <a:lnTo>
                    <a:pt x="333" y="298"/>
                  </a:lnTo>
                  <a:lnTo>
                    <a:pt x="333" y="297"/>
                  </a:lnTo>
                  <a:lnTo>
                    <a:pt x="332" y="297"/>
                  </a:lnTo>
                  <a:lnTo>
                    <a:pt x="332" y="295"/>
                  </a:lnTo>
                  <a:lnTo>
                    <a:pt x="330" y="295"/>
                  </a:lnTo>
                  <a:lnTo>
                    <a:pt x="330" y="294"/>
                  </a:lnTo>
                  <a:lnTo>
                    <a:pt x="329" y="294"/>
                  </a:lnTo>
                  <a:lnTo>
                    <a:pt x="327" y="294"/>
                  </a:lnTo>
                  <a:lnTo>
                    <a:pt x="327" y="292"/>
                  </a:lnTo>
                  <a:lnTo>
                    <a:pt x="326" y="292"/>
                  </a:lnTo>
                  <a:lnTo>
                    <a:pt x="326" y="294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2" y="295"/>
                  </a:lnTo>
                  <a:lnTo>
                    <a:pt x="320" y="295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17" y="294"/>
                  </a:lnTo>
                  <a:lnTo>
                    <a:pt x="316" y="294"/>
                  </a:lnTo>
                  <a:lnTo>
                    <a:pt x="316" y="292"/>
                  </a:lnTo>
                  <a:lnTo>
                    <a:pt x="314" y="292"/>
                  </a:lnTo>
                  <a:lnTo>
                    <a:pt x="313" y="292"/>
                  </a:lnTo>
                  <a:lnTo>
                    <a:pt x="311" y="291"/>
                  </a:lnTo>
                  <a:lnTo>
                    <a:pt x="310" y="291"/>
                  </a:lnTo>
                  <a:lnTo>
                    <a:pt x="308" y="291"/>
                  </a:lnTo>
                  <a:lnTo>
                    <a:pt x="307" y="291"/>
                  </a:lnTo>
                  <a:lnTo>
                    <a:pt x="305" y="291"/>
                  </a:lnTo>
                  <a:lnTo>
                    <a:pt x="304" y="291"/>
                  </a:lnTo>
                  <a:lnTo>
                    <a:pt x="303" y="291"/>
                  </a:lnTo>
                  <a:lnTo>
                    <a:pt x="301" y="290"/>
                  </a:lnTo>
                  <a:lnTo>
                    <a:pt x="300" y="290"/>
                  </a:lnTo>
                  <a:lnTo>
                    <a:pt x="300" y="291"/>
                  </a:lnTo>
                  <a:lnTo>
                    <a:pt x="298" y="291"/>
                  </a:lnTo>
                  <a:lnTo>
                    <a:pt x="298" y="292"/>
                  </a:lnTo>
                  <a:lnTo>
                    <a:pt x="297" y="292"/>
                  </a:lnTo>
                  <a:lnTo>
                    <a:pt x="297" y="294"/>
                  </a:lnTo>
                  <a:lnTo>
                    <a:pt x="295" y="295"/>
                  </a:lnTo>
                  <a:lnTo>
                    <a:pt x="294" y="297"/>
                  </a:lnTo>
                  <a:lnTo>
                    <a:pt x="294" y="298"/>
                  </a:lnTo>
                  <a:lnTo>
                    <a:pt x="292" y="298"/>
                  </a:lnTo>
                  <a:lnTo>
                    <a:pt x="292" y="300"/>
                  </a:lnTo>
                  <a:lnTo>
                    <a:pt x="291" y="300"/>
                  </a:lnTo>
                  <a:lnTo>
                    <a:pt x="289" y="300"/>
                  </a:lnTo>
                  <a:lnTo>
                    <a:pt x="288" y="300"/>
                  </a:lnTo>
                  <a:lnTo>
                    <a:pt x="286" y="300"/>
                  </a:lnTo>
                  <a:lnTo>
                    <a:pt x="285" y="300"/>
                  </a:lnTo>
                  <a:lnTo>
                    <a:pt x="285" y="301"/>
                  </a:lnTo>
                  <a:lnTo>
                    <a:pt x="285" y="303"/>
                  </a:lnTo>
                  <a:lnTo>
                    <a:pt x="285" y="304"/>
                  </a:lnTo>
                  <a:lnTo>
                    <a:pt x="285" y="306"/>
                  </a:lnTo>
                  <a:lnTo>
                    <a:pt x="285" y="307"/>
                  </a:lnTo>
                  <a:lnTo>
                    <a:pt x="283" y="309"/>
                  </a:lnTo>
                  <a:lnTo>
                    <a:pt x="282" y="310"/>
                  </a:lnTo>
                  <a:lnTo>
                    <a:pt x="281" y="310"/>
                  </a:lnTo>
                  <a:lnTo>
                    <a:pt x="279" y="312"/>
                  </a:lnTo>
                  <a:lnTo>
                    <a:pt x="278" y="312"/>
                  </a:lnTo>
                  <a:lnTo>
                    <a:pt x="276" y="313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5" y="316"/>
                  </a:lnTo>
                  <a:lnTo>
                    <a:pt x="273" y="317"/>
                  </a:lnTo>
                  <a:lnTo>
                    <a:pt x="272" y="317"/>
                  </a:lnTo>
                  <a:lnTo>
                    <a:pt x="270" y="317"/>
                  </a:lnTo>
                  <a:lnTo>
                    <a:pt x="270" y="316"/>
                  </a:lnTo>
                  <a:lnTo>
                    <a:pt x="269" y="314"/>
                  </a:lnTo>
                  <a:lnTo>
                    <a:pt x="267" y="314"/>
                  </a:lnTo>
                  <a:lnTo>
                    <a:pt x="266" y="314"/>
                  </a:lnTo>
                  <a:lnTo>
                    <a:pt x="264" y="314"/>
                  </a:lnTo>
                  <a:lnTo>
                    <a:pt x="264" y="316"/>
                  </a:lnTo>
                  <a:lnTo>
                    <a:pt x="263" y="316"/>
                  </a:lnTo>
                  <a:lnTo>
                    <a:pt x="261" y="317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7" y="319"/>
                  </a:lnTo>
                  <a:lnTo>
                    <a:pt x="257" y="320"/>
                  </a:lnTo>
                  <a:lnTo>
                    <a:pt x="256" y="320"/>
                  </a:lnTo>
                  <a:lnTo>
                    <a:pt x="254" y="320"/>
                  </a:lnTo>
                  <a:lnTo>
                    <a:pt x="254" y="322"/>
                  </a:lnTo>
                  <a:lnTo>
                    <a:pt x="253" y="320"/>
                  </a:lnTo>
                  <a:lnTo>
                    <a:pt x="251" y="320"/>
                  </a:lnTo>
                  <a:lnTo>
                    <a:pt x="251" y="322"/>
                  </a:lnTo>
                  <a:lnTo>
                    <a:pt x="250" y="322"/>
                  </a:lnTo>
                  <a:lnTo>
                    <a:pt x="248" y="322"/>
                  </a:lnTo>
                  <a:lnTo>
                    <a:pt x="247" y="322"/>
                  </a:lnTo>
                  <a:lnTo>
                    <a:pt x="245" y="322"/>
                  </a:lnTo>
                  <a:lnTo>
                    <a:pt x="245" y="323"/>
                  </a:lnTo>
                  <a:lnTo>
                    <a:pt x="244" y="323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41" y="325"/>
                  </a:lnTo>
                  <a:lnTo>
                    <a:pt x="239" y="325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8" y="325"/>
                  </a:lnTo>
                  <a:lnTo>
                    <a:pt x="236" y="325"/>
                  </a:lnTo>
                  <a:lnTo>
                    <a:pt x="236" y="326"/>
                  </a:lnTo>
                  <a:lnTo>
                    <a:pt x="235" y="328"/>
                  </a:lnTo>
                  <a:lnTo>
                    <a:pt x="234" y="329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2" y="329"/>
                  </a:lnTo>
                  <a:lnTo>
                    <a:pt x="231" y="329"/>
                  </a:lnTo>
                  <a:lnTo>
                    <a:pt x="229" y="329"/>
                  </a:lnTo>
                  <a:lnTo>
                    <a:pt x="228" y="329"/>
                  </a:lnTo>
                  <a:lnTo>
                    <a:pt x="226" y="329"/>
                  </a:lnTo>
                  <a:lnTo>
                    <a:pt x="226" y="331"/>
                  </a:lnTo>
                  <a:lnTo>
                    <a:pt x="225" y="331"/>
                  </a:lnTo>
                  <a:lnTo>
                    <a:pt x="225" y="332"/>
                  </a:lnTo>
                  <a:lnTo>
                    <a:pt x="226" y="332"/>
                  </a:lnTo>
                  <a:lnTo>
                    <a:pt x="226" y="334"/>
                  </a:lnTo>
                  <a:lnTo>
                    <a:pt x="225" y="334"/>
                  </a:lnTo>
                  <a:lnTo>
                    <a:pt x="225" y="335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2" y="338"/>
                  </a:lnTo>
                  <a:lnTo>
                    <a:pt x="220" y="338"/>
                  </a:lnTo>
                  <a:lnTo>
                    <a:pt x="220" y="339"/>
                  </a:lnTo>
                  <a:lnTo>
                    <a:pt x="219" y="339"/>
                  </a:lnTo>
                  <a:lnTo>
                    <a:pt x="219" y="341"/>
                  </a:lnTo>
                  <a:lnTo>
                    <a:pt x="217" y="341"/>
                  </a:lnTo>
                  <a:lnTo>
                    <a:pt x="216" y="341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3" y="344"/>
                  </a:lnTo>
                  <a:lnTo>
                    <a:pt x="213" y="345"/>
                  </a:lnTo>
                  <a:lnTo>
                    <a:pt x="212" y="345"/>
                  </a:lnTo>
                  <a:lnTo>
                    <a:pt x="210" y="345"/>
                  </a:lnTo>
                  <a:lnTo>
                    <a:pt x="209" y="345"/>
                  </a:lnTo>
                  <a:lnTo>
                    <a:pt x="209" y="344"/>
                  </a:lnTo>
                  <a:lnTo>
                    <a:pt x="207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4" y="345"/>
                  </a:lnTo>
                  <a:lnTo>
                    <a:pt x="203" y="345"/>
                  </a:lnTo>
                  <a:lnTo>
                    <a:pt x="201" y="345"/>
                  </a:lnTo>
                  <a:lnTo>
                    <a:pt x="201" y="347"/>
                  </a:lnTo>
                  <a:lnTo>
                    <a:pt x="201" y="348"/>
                  </a:lnTo>
                  <a:lnTo>
                    <a:pt x="200" y="348"/>
                  </a:lnTo>
                  <a:lnTo>
                    <a:pt x="198" y="350"/>
                  </a:lnTo>
                  <a:lnTo>
                    <a:pt x="197" y="351"/>
                  </a:lnTo>
                  <a:lnTo>
                    <a:pt x="195" y="353"/>
                  </a:lnTo>
                  <a:lnTo>
                    <a:pt x="195" y="354"/>
                  </a:lnTo>
                  <a:lnTo>
                    <a:pt x="195" y="356"/>
                  </a:lnTo>
                  <a:lnTo>
                    <a:pt x="195" y="357"/>
                  </a:lnTo>
                  <a:lnTo>
                    <a:pt x="195" y="359"/>
                  </a:lnTo>
                  <a:lnTo>
                    <a:pt x="194" y="359"/>
                  </a:lnTo>
                  <a:lnTo>
                    <a:pt x="192" y="359"/>
                  </a:lnTo>
                  <a:lnTo>
                    <a:pt x="191" y="359"/>
                  </a:lnTo>
                  <a:lnTo>
                    <a:pt x="189" y="359"/>
                  </a:lnTo>
                  <a:lnTo>
                    <a:pt x="188" y="359"/>
                  </a:lnTo>
                  <a:lnTo>
                    <a:pt x="188" y="360"/>
                  </a:lnTo>
                  <a:lnTo>
                    <a:pt x="187" y="360"/>
                  </a:lnTo>
                  <a:lnTo>
                    <a:pt x="185" y="359"/>
                  </a:lnTo>
                  <a:lnTo>
                    <a:pt x="184" y="357"/>
                  </a:lnTo>
                  <a:lnTo>
                    <a:pt x="182" y="357"/>
                  </a:lnTo>
                  <a:lnTo>
                    <a:pt x="182" y="356"/>
                  </a:lnTo>
                  <a:lnTo>
                    <a:pt x="182" y="354"/>
                  </a:lnTo>
                  <a:lnTo>
                    <a:pt x="182" y="356"/>
                  </a:lnTo>
                  <a:lnTo>
                    <a:pt x="181" y="354"/>
                  </a:lnTo>
                  <a:lnTo>
                    <a:pt x="179" y="354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6" y="356"/>
                  </a:lnTo>
                  <a:lnTo>
                    <a:pt x="175" y="356"/>
                  </a:lnTo>
                  <a:lnTo>
                    <a:pt x="175" y="357"/>
                  </a:lnTo>
                  <a:lnTo>
                    <a:pt x="175" y="359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2" y="357"/>
                  </a:lnTo>
                  <a:lnTo>
                    <a:pt x="172" y="359"/>
                  </a:lnTo>
                  <a:lnTo>
                    <a:pt x="172" y="360"/>
                  </a:lnTo>
                  <a:lnTo>
                    <a:pt x="170" y="360"/>
                  </a:lnTo>
                  <a:lnTo>
                    <a:pt x="169" y="360"/>
                  </a:lnTo>
                  <a:lnTo>
                    <a:pt x="169" y="361"/>
                  </a:lnTo>
                  <a:lnTo>
                    <a:pt x="169" y="363"/>
                  </a:lnTo>
                  <a:lnTo>
                    <a:pt x="169" y="364"/>
                  </a:lnTo>
                  <a:lnTo>
                    <a:pt x="169" y="366"/>
                  </a:lnTo>
                  <a:lnTo>
                    <a:pt x="169" y="367"/>
                  </a:lnTo>
                  <a:lnTo>
                    <a:pt x="169" y="369"/>
                  </a:lnTo>
                  <a:lnTo>
                    <a:pt x="169" y="370"/>
                  </a:lnTo>
                  <a:lnTo>
                    <a:pt x="169" y="372"/>
                  </a:lnTo>
                  <a:lnTo>
                    <a:pt x="167" y="372"/>
                  </a:lnTo>
                  <a:lnTo>
                    <a:pt x="169" y="373"/>
                  </a:lnTo>
                  <a:lnTo>
                    <a:pt x="170" y="373"/>
                  </a:lnTo>
                  <a:lnTo>
                    <a:pt x="172" y="373"/>
                  </a:lnTo>
                  <a:lnTo>
                    <a:pt x="170" y="373"/>
                  </a:lnTo>
                  <a:lnTo>
                    <a:pt x="170" y="375"/>
                  </a:lnTo>
                  <a:lnTo>
                    <a:pt x="170" y="376"/>
                  </a:lnTo>
                  <a:lnTo>
                    <a:pt x="170" y="378"/>
                  </a:lnTo>
                  <a:lnTo>
                    <a:pt x="169" y="379"/>
                  </a:lnTo>
                  <a:lnTo>
                    <a:pt x="169" y="381"/>
                  </a:lnTo>
                  <a:lnTo>
                    <a:pt x="167" y="381"/>
                  </a:lnTo>
                  <a:lnTo>
                    <a:pt x="166" y="382"/>
                  </a:lnTo>
                  <a:lnTo>
                    <a:pt x="165" y="382"/>
                  </a:lnTo>
                  <a:lnTo>
                    <a:pt x="165" y="383"/>
                  </a:lnTo>
                  <a:lnTo>
                    <a:pt x="163" y="385"/>
                  </a:lnTo>
                  <a:lnTo>
                    <a:pt x="162" y="386"/>
                  </a:lnTo>
                  <a:lnTo>
                    <a:pt x="160" y="386"/>
                  </a:lnTo>
                  <a:lnTo>
                    <a:pt x="160" y="388"/>
                  </a:lnTo>
                  <a:lnTo>
                    <a:pt x="159" y="388"/>
                  </a:lnTo>
                  <a:lnTo>
                    <a:pt x="159" y="389"/>
                  </a:lnTo>
                  <a:lnTo>
                    <a:pt x="157" y="389"/>
                  </a:lnTo>
                  <a:lnTo>
                    <a:pt x="157" y="388"/>
                  </a:lnTo>
                  <a:lnTo>
                    <a:pt x="157" y="389"/>
                  </a:lnTo>
                  <a:lnTo>
                    <a:pt x="156" y="389"/>
                  </a:lnTo>
                  <a:lnTo>
                    <a:pt x="154" y="389"/>
                  </a:lnTo>
                  <a:lnTo>
                    <a:pt x="154" y="391"/>
                  </a:lnTo>
                  <a:lnTo>
                    <a:pt x="154" y="392"/>
                  </a:lnTo>
                  <a:lnTo>
                    <a:pt x="154" y="394"/>
                  </a:lnTo>
                  <a:lnTo>
                    <a:pt x="154" y="395"/>
                  </a:lnTo>
                  <a:lnTo>
                    <a:pt x="153" y="395"/>
                  </a:lnTo>
                  <a:lnTo>
                    <a:pt x="151" y="395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7"/>
                  </a:lnTo>
                  <a:lnTo>
                    <a:pt x="151" y="398"/>
                  </a:lnTo>
                  <a:lnTo>
                    <a:pt x="150" y="398"/>
                  </a:lnTo>
                  <a:lnTo>
                    <a:pt x="148" y="400"/>
                  </a:lnTo>
                  <a:lnTo>
                    <a:pt x="147" y="401"/>
                  </a:lnTo>
                  <a:lnTo>
                    <a:pt x="147" y="403"/>
                  </a:lnTo>
                  <a:lnTo>
                    <a:pt x="145" y="403"/>
                  </a:lnTo>
                  <a:lnTo>
                    <a:pt x="144" y="403"/>
                  </a:lnTo>
                  <a:lnTo>
                    <a:pt x="143" y="403"/>
                  </a:lnTo>
                  <a:lnTo>
                    <a:pt x="141" y="403"/>
                  </a:lnTo>
                  <a:lnTo>
                    <a:pt x="141" y="404"/>
                  </a:lnTo>
                  <a:lnTo>
                    <a:pt x="140" y="405"/>
                  </a:lnTo>
                  <a:lnTo>
                    <a:pt x="140" y="407"/>
                  </a:lnTo>
                  <a:lnTo>
                    <a:pt x="140" y="408"/>
                  </a:lnTo>
                  <a:lnTo>
                    <a:pt x="138" y="408"/>
                  </a:lnTo>
                  <a:lnTo>
                    <a:pt x="138" y="410"/>
                  </a:lnTo>
                  <a:lnTo>
                    <a:pt x="137" y="411"/>
                  </a:lnTo>
                  <a:lnTo>
                    <a:pt x="135" y="413"/>
                  </a:lnTo>
                  <a:lnTo>
                    <a:pt x="134" y="413"/>
                  </a:lnTo>
                  <a:lnTo>
                    <a:pt x="134" y="414"/>
                  </a:lnTo>
                  <a:lnTo>
                    <a:pt x="132" y="416"/>
                  </a:lnTo>
                  <a:lnTo>
                    <a:pt x="131" y="416"/>
                  </a:lnTo>
                  <a:lnTo>
                    <a:pt x="131" y="417"/>
                  </a:lnTo>
                  <a:lnTo>
                    <a:pt x="129" y="417"/>
                  </a:lnTo>
                  <a:lnTo>
                    <a:pt x="129" y="419"/>
                  </a:lnTo>
                  <a:lnTo>
                    <a:pt x="128" y="420"/>
                  </a:lnTo>
                  <a:lnTo>
                    <a:pt x="129" y="420"/>
                  </a:lnTo>
                  <a:lnTo>
                    <a:pt x="129" y="422"/>
                  </a:lnTo>
                  <a:lnTo>
                    <a:pt x="129" y="423"/>
                  </a:lnTo>
                  <a:lnTo>
                    <a:pt x="129" y="425"/>
                  </a:lnTo>
                  <a:lnTo>
                    <a:pt x="129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29"/>
                  </a:lnTo>
                  <a:lnTo>
                    <a:pt x="132" y="429"/>
                  </a:lnTo>
                  <a:lnTo>
                    <a:pt x="134" y="429"/>
                  </a:lnTo>
                  <a:lnTo>
                    <a:pt x="134" y="430"/>
                  </a:lnTo>
                  <a:lnTo>
                    <a:pt x="135" y="430"/>
                  </a:lnTo>
                  <a:lnTo>
                    <a:pt x="135" y="432"/>
                  </a:lnTo>
                  <a:lnTo>
                    <a:pt x="135" y="433"/>
                  </a:lnTo>
                  <a:lnTo>
                    <a:pt x="137" y="435"/>
                  </a:lnTo>
                  <a:lnTo>
                    <a:pt x="138" y="436"/>
                  </a:lnTo>
                  <a:lnTo>
                    <a:pt x="138" y="438"/>
                  </a:lnTo>
                  <a:lnTo>
                    <a:pt x="140" y="439"/>
                  </a:lnTo>
                  <a:lnTo>
                    <a:pt x="140" y="441"/>
                  </a:lnTo>
                  <a:lnTo>
                    <a:pt x="141" y="442"/>
                  </a:lnTo>
                  <a:lnTo>
                    <a:pt x="141" y="444"/>
                  </a:lnTo>
                  <a:lnTo>
                    <a:pt x="141" y="445"/>
                  </a:lnTo>
                  <a:lnTo>
                    <a:pt x="143" y="445"/>
                  </a:lnTo>
                  <a:lnTo>
                    <a:pt x="143" y="447"/>
                  </a:lnTo>
                  <a:lnTo>
                    <a:pt x="144" y="447"/>
                  </a:lnTo>
                  <a:lnTo>
                    <a:pt x="144" y="448"/>
                  </a:lnTo>
                  <a:lnTo>
                    <a:pt x="144" y="450"/>
                  </a:lnTo>
                  <a:lnTo>
                    <a:pt x="144" y="451"/>
                  </a:lnTo>
                  <a:lnTo>
                    <a:pt x="144" y="452"/>
                  </a:lnTo>
                  <a:lnTo>
                    <a:pt x="144" y="454"/>
                  </a:lnTo>
                  <a:lnTo>
                    <a:pt x="144" y="455"/>
                  </a:lnTo>
                  <a:lnTo>
                    <a:pt x="144" y="457"/>
                  </a:lnTo>
                  <a:lnTo>
                    <a:pt x="144" y="458"/>
                  </a:lnTo>
                  <a:lnTo>
                    <a:pt x="145" y="458"/>
                  </a:lnTo>
                  <a:lnTo>
                    <a:pt x="145" y="460"/>
                  </a:lnTo>
                  <a:lnTo>
                    <a:pt x="147" y="460"/>
                  </a:lnTo>
                  <a:lnTo>
                    <a:pt x="147" y="461"/>
                  </a:lnTo>
                  <a:lnTo>
                    <a:pt x="147" y="463"/>
                  </a:lnTo>
                  <a:lnTo>
                    <a:pt x="147" y="464"/>
                  </a:lnTo>
                  <a:lnTo>
                    <a:pt x="147" y="466"/>
                  </a:lnTo>
                  <a:lnTo>
                    <a:pt x="147" y="467"/>
                  </a:lnTo>
                  <a:lnTo>
                    <a:pt x="148" y="467"/>
                  </a:lnTo>
                  <a:lnTo>
                    <a:pt x="148" y="469"/>
                  </a:lnTo>
                  <a:lnTo>
                    <a:pt x="150" y="469"/>
                  </a:lnTo>
                  <a:lnTo>
                    <a:pt x="150" y="470"/>
                  </a:lnTo>
                  <a:lnTo>
                    <a:pt x="150" y="472"/>
                  </a:lnTo>
                  <a:lnTo>
                    <a:pt x="148" y="472"/>
                  </a:lnTo>
                  <a:lnTo>
                    <a:pt x="148" y="473"/>
                  </a:lnTo>
                  <a:lnTo>
                    <a:pt x="148" y="475"/>
                  </a:lnTo>
                  <a:lnTo>
                    <a:pt x="148" y="476"/>
                  </a:lnTo>
                  <a:lnTo>
                    <a:pt x="148" y="477"/>
                  </a:lnTo>
                  <a:lnTo>
                    <a:pt x="148" y="479"/>
                  </a:lnTo>
                  <a:lnTo>
                    <a:pt x="148" y="480"/>
                  </a:lnTo>
                  <a:lnTo>
                    <a:pt x="150" y="482"/>
                  </a:lnTo>
                  <a:lnTo>
                    <a:pt x="150" y="483"/>
                  </a:lnTo>
                  <a:lnTo>
                    <a:pt x="151" y="483"/>
                  </a:lnTo>
                  <a:lnTo>
                    <a:pt x="151" y="485"/>
                  </a:lnTo>
                  <a:lnTo>
                    <a:pt x="151" y="486"/>
                  </a:lnTo>
                  <a:lnTo>
                    <a:pt x="151" y="488"/>
                  </a:lnTo>
                  <a:lnTo>
                    <a:pt x="151" y="489"/>
                  </a:lnTo>
                  <a:lnTo>
                    <a:pt x="151" y="491"/>
                  </a:lnTo>
                  <a:lnTo>
                    <a:pt x="151" y="492"/>
                  </a:lnTo>
                  <a:lnTo>
                    <a:pt x="151" y="494"/>
                  </a:lnTo>
                  <a:lnTo>
                    <a:pt x="150" y="494"/>
                  </a:lnTo>
                  <a:lnTo>
                    <a:pt x="150" y="495"/>
                  </a:lnTo>
                  <a:lnTo>
                    <a:pt x="150" y="497"/>
                  </a:lnTo>
                  <a:lnTo>
                    <a:pt x="151" y="497"/>
                  </a:lnTo>
                  <a:lnTo>
                    <a:pt x="153" y="497"/>
                  </a:lnTo>
                  <a:lnTo>
                    <a:pt x="153" y="498"/>
                  </a:lnTo>
                  <a:lnTo>
                    <a:pt x="154" y="498"/>
                  </a:lnTo>
                  <a:lnTo>
                    <a:pt x="154" y="499"/>
                  </a:lnTo>
                  <a:lnTo>
                    <a:pt x="154" y="501"/>
                  </a:lnTo>
                  <a:lnTo>
                    <a:pt x="156" y="501"/>
                  </a:lnTo>
                  <a:lnTo>
                    <a:pt x="157" y="502"/>
                  </a:lnTo>
                  <a:lnTo>
                    <a:pt x="159" y="502"/>
                  </a:lnTo>
                  <a:lnTo>
                    <a:pt x="160" y="502"/>
                  </a:lnTo>
                  <a:lnTo>
                    <a:pt x="162" y="502"/>
                  </a:lnTo>
                  <a:lnTo>
                    <a:pt x="162" y="504"/>
                  </a:lnTo>
                  <a:lnTo>
                    <a:pt x="163" y="504"/>
                  </a:lnTo>
                  <a:lnTo>
                    <a:pt x="165" y="504"/>
                  </a:lnTo>
                  <a:lnTo>
                    <a:pt x="166" y="504"/>
                  </a:lnTo>
                  <a:lnTo>
                    <a:pt x="167" y="504"/>
                  </a:lnTo>
                  <a:lnTo>
                    <a:pt x="169" y="505"/>
                  </a:lnTo>
                  <a:lnTo>
                    <a:pt x="170" y="505"/>
                  </a:lnTo>
                  <a:lnTo>
                    <a:pt x="172" y="507"/>
                  </a:lnTo>
                  <a:lnTo>
                    <a:pt x="173" y="507"/>
                  </a:lnTo>
                  <a:lnTo>
                    <a:pt x="175" y="507"/>
                  </a:lnTo>
                  <a:lnTo>
                    <a:pt x="176" y="508"/>
                  </a:lnTo>
                  <a:lnTo>
                    <a:pt x="176" y="510"/>
                  </a:lnTo>
                  <a:lnTo>
                    <a:pt x="178" y="510"/>
                  </a:lnTo>
                  <a:lnTo>
                    <a:pt x="176" y="510"/>
                  </a:lnTo>
                  <a:lnTo>
                    <a:pt x="175" y="511"/>
                  </a:lnTo>
                  <a:lnTo>
                    <a:pt x="173" y="513"/>
                  </a:lnTo>
                  <a:lnTo>
                    <a:pt x="172" y="514"/>
                  </a:lnTo>
                  <a:lnTo>
                    <a:pt x="170" y="514"/>
                  </a:lnTo>
                  <a:lnTo>
                    <a:pt x="169" y="516"/>
                  </a:lnTo>
                  <a:lnTo>
                    <a:pt x="167" y="516"/>
                  </a:lnTo>
                  <a:lnTo>
                    <a:pt x="166" y="517"/>
                  </a:lnTo>
                  <a:lnTo>
                    <a:pt x="165" y="517"/>
                  </a:lnTo>
                  <a:lnTo>
                    <a:pt x="163" y="519"/>
                  </a:lnTo>
                  <a:lnTo>
                    <a:pt x="162" y="519"/>
                  </a:lnTo>
                  <a:lnTo>
                    <a:pt x="162" y="520"/>
                  </a:lnTo>
                  <a:lnTo>
                    <a:pt x="162" y="521"/>
                  </a:lnTo>
                  <a:lnTo>
                    <a:pt x="160" y="523"/>
                  </a:lnTo>
                  <a:lnTo>
                    <a:pt x="159" y="524"/>
                  </a:lnTo>
                  <a:lnTo>
                    <a:pt x="157" y="526"/>
                  </a:lnTo>
                  <a:lnTo>
                    <a:pt x="156" y="527"/>
                  </a:lnTo>
                  <a:lnTo>
                    <a:pt x="154" y="527"/>
                  </a:lnTo>
                  <a:lnTo>
                    <a:pt x="153" y="527"/>
                  </a:lnTo>
                  <a:lnTo>
                    <a:pt x="151" y="527"/>
                  </a:lnTo>
                  <a:lnTo>
                    <a:pt x="150" y="527"/>
                  </a:lnTo>
                  <a:lnTo>
                    <a:pt x="148" y="527"/>
                  </a:lnTo>
                  <a:lnTo>
                    <a:pt x="147" y="527"/>
                  </a:lnTo>
                  <a:lnTo>
                    <a:pt x="145" y="527"/>
                  </a:lnTo>
                  <a:lnTo>
                    <a:pt x="144" y="526"/>
                  </a:lnTo>
                  <a:lnTo>
                    <a:pt x="143" y="526"/>
                  </a:lnTo>
                  <a:lnTo>
                    <a:pt x="141" y="526"/>
                  </a:lnTo>
                  <a:lnTo>
                    <a:pt x="141" y="524"/>
                  </a:lnTo>
                  <a:lnTo>
                    <a:pt x="141" y="526"/>
                  </a:lnTo>
                  <a:lnTo>
                    <a:pt x="140" y="524"/>
                  </a:lnTo>
                  <a:lnTo>
                    <a:pt x="138" y="524"/>
                  </a:lnTo>
                  <a:lnTo>
                    <a:pt x="137" y="526"/>
                  </a:lnTo>
                  <a:lnTo>
                    <a:pt x="137" y="524"/>
                  </a:lnTo>
                  <a:lnTo>
                    <a:pt x="135" y="524"/>
                  </a:lnTo>
                  <a:lnTo>
                    <a:pt x="135" y="523"/>
                  </a:lnTo>
                  <a:lnTo>
                    <a:pt x="134" y="523"/>
                  </a:lnTo>
                  <a:lnTo>
                    <a:pt x="132" y="523"/>
                  </a:lnTo>
                  <a:lnTo>
                    <a:pt x="132" y="521"/>
                  </a:lnTo>
                  <a:lnTo>
                    <a:pt x="132" y="520"/>
                  </a:lnTo>
                  <a:lnTo>
                    <a:pt x="132" y="519"/>
                  </a:lnTo>
                  <a:lnTo>
                    <a:pt x="131" y="519"/>
                  </a:lnTo>
                  <a:lnTo>
                    <a:pt x="131" y="517"/>
                  </a:lnTo>
                  <a:lnTo>
                    <a:pt x="131" y="516"/>
                  </a:lnTo>
                  <a:lnTo>
                    <a:pt x="129" y="514"/>
                  </a:lnTo>
                  <a:lnTo>
                    <a:pt x="129" y="513"/>
                  </a:lnTo>
                  <a:lnTo>
                    <a:pt x="128" y="513"/>
                  </a:lnTo>
                  <a:lnTo>
                    <a:pt x="128" y="511"/>
                  </a:lnTo>
                  <a:lnTo>
                    <a:pt x="126" y="511"/>
                  </a:lnTo>
                  <a:lnTo>
                    <a:pt x="126" y="510"/>
                  </a:lnTo>
                  <a:lnTo>
                    <a:pt x="125" y="510"/>
                  </a:lnTo>
                  <a:lnTo>
                    <a:pt x="125" y="508"/>
                  </a:lnTo>
                  <a:lnTo>
                    <a:pt x="125" y="507"/>
                  </a:lnTo>
                  <a:lnTo>
                    <a:pt x="125" y="505"/>
                  </a:lnTo>
                  <a:lnTo>
                    <a:pt x="123" y="504"/>
                  </a:lnTo>
                  <a:lnTo>
                    <a:pt x="123" y="505"/>
                  </a:lnTo>
                  <a:lnTo>
                    <a:pt x="122" y="505"/>
                  </a:lnTo>
                  <a:lnTo>
                    <a:pt x="120" y="505"/>
                  </a:lnTo>
                  <a:lnTo>
                    <a:pt x="119" y="507"/>
                  </a:lnTo>
                  <a:lnTo>
                    <a:pt x="118" y="507"/>
                  </a:lnTo>
                  <a:lnTo>
                    <a:pt x="116" y="507"/>
                  </a:lnTo>
                  <a:lnTo>
                    <a:pt x="115" y="508"/>
                  </a:lnTo>
                  <a:lnTo>
                    <a:pt x="113" y="508"/>
                  </a:lnTo>
                  <a:lnTo>
                    <a:pt x="110" y="510"/>
                  </a:lnTo>
                  <a:lnTo>
                    <a:pt x="110" y="508"/>
                  </a:lnTo>
                  <a:lnTo>
                    <a:pt x="109" y="508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6" y="504"/>
                  </a:lnTo>
                  <a:lnTo>
                    <a:pt x="106" y="502"/>
                  </a:lnTo>
                  <a:lnTo>
                    <a:pt x="104" y="502"/>
                  </a:lnTo>
                  <a:lnTo>
                    <a:pt x="104" y="504"/>
                  </a:lnTo>
                  <a:lnTo>
                    <a:pt x="103" y="504"/>
                  </a:lnTo>
                  <a:lnTo>
                    <a:pt x="101" y="504"/>
                  </a:lnTo>
                  <a:lnTo>
                    <a:pt x="100" y="504"/>
                  </a:lnTo>
                  <a:lnTo>
                    <a:pt x="98" y="504"/>
                  </a:lnTo>
                  <a:lnTo>
                    <a:pt x="98" y="502"/>
                  </a:lnTo>
                  <a:lnTo>
                    <a:pt x="97" y="502"/>
                  </a:lnTo>
                  <a:lnTo>
                    <a:pt x="96" y="501"/>
                  </a:lnTo>
                  <a:lnTo>
                    <a:pt x="94" y="501"/>
                  </a:lnTo>
                  <a:lnTo>
                    <a:pt x="93" y="499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0" y="498"/>
                  </a:lnTo>
                  <a:lnTo>
                    <a:pt x="88" y="498"/>
                  </a:lnTo>
                  <a:lnTo>
                    <a:pt x="87" y="498"/>
                  </a:lnTo>
                  <a:lnTo>
                    <a:pt x="87" y="497"/>
                  </a:lnTo>
                  <a:lnTo>
                    <a:pt x="87" y="498"/>
                  </a:lnTo>
                  <a:lnTo>
                    <a:pt x="85" y="498"/>
                  </a:lnTo>
                  <a:lnTo>
                    <a:pt x="85" y="497"/>
                  </a:lnTo>
                  <a:lnTo>
                    <a:pt x="84" y="497"/>
                  </a:lnTo>
                  <a:lnTo>
                    <a:pt x="82" y="497"/>
                  </a:lnTo>
                  <a:lnTo>
                    <a:pt x="81" y="497"/>
                  </a:lnTo>
                  <a:lnTo>
                    <a:pt x="81" y="495"/>
                  </a:lnTo>
                  <a:lnTo>
                    <a:pt x="79" y="495"/>
                  </a:lnTo>
                  <a:lnTo>
                    <a:pt x="78" y="495"/>
                  </a:lnTo>
                  <a:lnTo>
                    <a:pt x="78" y="494"/>
                  </a:lnTo>
                  <a:lnTo>
                    <a:pt x="76" y="492"/>
                  </a:lnTo>
                  <a:lnTo>
                    <a:pt x="76" y="491"/>
                  </a:lnTo>
                  <a:lnTo>
                    <a:pt x="75" y="491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2" y="489"/>
                  </a:lnTo>
                  <a:lnTo>
                    <a:pt x="71" y="489"/>
                  </a:lnTo>
                  <a:lnTo>
                    <a:pt x="69" y="489"/>
                  </a:lnTo>
                  <a:lnTo>
                    <a:pt x="68" y="489"/>
                  </a:lnTo>
                  <a:lnTo>
                    <a:pt x="68" y="488"/>
                  </a:lnTo>
                  <a:lnTo>
                    <a:pt x="66" y="488"/>
                  </a:lnTo>
                  <a:lnTo>
                    <a:pt x="65" y="488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0" y="486"/>
                  </a:lnTo>
                  <a:lnTo>
                    <a:pt x="59" y="486"/>
                  </a:lnTo>
                  <a:lnTo>
                    <a:pt x="57" y="486"/>
                  </a:lnTo>
                  <a:lnTo>
                    <a:pt x="56" y="486"/>
                  </a:lnTo>
                  <a:lnTo>
                    <a:pt x="54" y="486"/>
                  </a:lnTo>
                  <a:lnTo>
                    <a:pt x="54" y="488"/>
                  </a:lnTo>
                  <a:lnTo>
                    <a:pt x="53" y="488"/>
                  </a:lnTo>
                  <a:lnTo>
                    <a:pt x="51" y="488"/>
                  </a:lnTo>
                  <a:lnTo>
                    <a:pt x="50" y="489"/>
                  </a:lnTo>
                  <a:lnTo>
                    <a:pt x="49" y="489"/>
                  </a:lnTo>
                  <a:lnTo>
                    <a:pt x="47" y="489"/>
                  </a:lnTo>
                  <a:lnTo>
                    <a:pt x="47" y="491"/>
                  </a:lnTo>
                  <a:lnTo>
                    <a:pt x="46" y="491"/>
                  </a:lnTo>
                  <a:lnTo>
                    <a:pt x="46" y="492"/>
                  </a:lnTo>
                  <a:lnTo>
                    <a:pt x="44" y="492"/>
                  </a:lnTo>
                  <a:lnTo>
                    <a:pt x="43" y="492"/>
                  </a:lnTo>
                  <a:lnTo>
                    <a:pt x="41" y="492"/>
                  </a:lnTo>
                  <a:lnTo>
                    <a:pt x="41" y="494"/>
                  </a:lnTo>
                  <a:lnTo>
                    <a:pt x="40" y="494"/>
                  </a:lnTo>
                  <a:lnTo>
                    <a:pt x="40" y="492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9"/>
                  </a:lnTo>
                  <a:lnTo>
                    <a:pt x="37" y="488"/>
                  </a:lnTo>
                  <a:lnTo>
                    <a:pt x="37" y="486"/>
                  </a:lnTo>
                  <a:lnTo>
                    <a:pt x="35" y="486"/>
                  </a:lnTo>
                  <a:lnTo>
                    <a:pt x="34" y="486"/>
                  </a:lnTo>
                  <a:lnTo>
                    <a:pt x="34" y="485"/>
                  </a:lnTo>
                  <a:lnTo>
                    <a:pt x="32" y="485"/>
                  </a:lnTo>
                  <a:lnTo>
                    <a:pt x="32" y="483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29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7" y="480"/>
                  </a:lnTo>
                  <a:lnTo>
                    <a:pt x="25" y="480"/>
                  </a:lnTo>
                  <a:lnTo>
                    <a:pt x="24" y="480"/>
                  </a:lnTo>
                  <a:lnTo>
                    <a:pt x="24" y="479"/>
                  </a:lnTo>
                  <a:lnTo>
                    <a:pt x="24" y="477"/>
                  </a:lnTo>
                  <a:lnTo>
                    <a:pt x="24" y="476"/>
                  </a:lnTo>
                  <a:lnTo>
                    <a:pt x="25" y="476"/>
                  </a:lnTo>
                  <a:lnTo>
                    <a:pt x="25" y="475"/>
                  </a:lnTo>
                  <a:lnTo>
                    <a:pt x="27" y="473"/>
                  </a:lnTo>
                  <a:lnTo>
                    <a:pt x="27" y="472"/>
                  </a:lnTo>
                  <a:lnTo>
                    <a:pt x="27" y="470"/>
                  </a:lnTo>
                  <a:lnTo>
                    <a:pt x="27" y="469"/>
                  </a:lnTo>
                  <a:lnTo>
                    <a:pt x="27" y="467"/>
                  </a:lnTo>
                  <a:lnTo>
                    <a:pt x="27" y="466"/>
                  </a:lnTo>
                  <a:lnTo>
                    <a:pt x="27" y="464"/>
                  </a:lnTo>
                  <a:lnTo>
                    <a:pt x="25" y="464"/>
                  </a:lnTo>
                  <a:lnTo>
                    <a:pt x="24" y="464"/>
                  </a:lnTo>
                  <a:lnTo>
                    <a:pt x="24" y="463"/>
                  </a:lnTo>
                  <a:lnTo>
                    <a:pt x="24" y="464"/>
                  </a:lnTo>
                  <a:lnTo>
                    <a:pt x="22" y="464"/>
                  </a:lnTo>
                  <a:lnTo>
                    <a:pt x="22" y="463"/>
                  </a:lnTo>
                  <a:lnTo>
                    <a:pt x="22" y="464"/>
                  </a:lnTo>
                  <a:lnTo>
                    <a:pt x="21" y="464"/>
                  </a:lnTo>
                  <a:lnTo>
                    <a:pt x="19" y="464"/>
                  </a:lnTo>
                  <a:lnTo>
                    <a:pt x="18" y="464"/>
                  </a:lnTo>
                  <a:lnTo>
                    <a:pt x="16" y="466"/>
                  </a:lnTo>
                  <a:lnTo>
                    <a:pt x="15" y="466"/>
                  </a:lnTo>
                  <a:lnTo>
                    <a:pt x="13" y="466"/>
                  </a:lnTo>
                  <a:lnTo>
                    <a:pt x="13" y="467"/>
                  </a:lnTo>
                  <a:lnTo>
                    <a:pt x="12" y="467"/>
                  </a:lnTo>
                  <a:lnTo>
                    <a:pt x="10" y="469"/>
                  </a:lnTo>
                  <a:lnTo>
                    <a:pt x="10" y="470"/>
                  </a:lnTo>
                  <a:lnTo>
                    <a:pt x="9" y="470"/>
                  </a:lnTo>
                  <a:lnTo>
                    <a:pt x="7" y="470"/>
                  </a:lnTo>
                  <a:lnTo>
                    <a:pt x="6" y="470"/>
                  </a:lnTo>
                  <a:lnTo>
                    <a:pt x="6" y="469"/>
                  </a:lnTo>
                  <a:lnTo>
                    <a:pt x="5" y="469"/>
                  </a:lnTo>
                  <a:lnTo>
                    <a:pt x="5" y="470"/>
                  </a:lnTo>
                  <a:lnTo>
                    <a:pt x="3" y="470"/>
                  </a:lnTo>
                  <a:lnTo>
                    <a:pt x="3" y="472"/>
                  </a:lnTo>
                  <a:lnTo>
                    <a:pt x="2" y="472"/>
                  </a:lnTo>
                  <a:lnTo>
                    <a:pt x="0" y="472"/>
                  </a:lnTo>
                  <a:lnTo>
                    <a:pt x="0" y="470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6"/>
                  </a:lnTo>
                  <a:lnTo>
                    <a:pt x="0" y="464"/>
                  </a:lnTo>
                  <a:lnTo>
                    <a:pt x="2" y="464"/>
                  </a:lnTo>
                  <a:lnTo>
                    <a:pt x="3" y="464"/>
                  </a:lnTo>
                  <a:lnTo>
                    <a:pt x="5" y="46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1270" y="1828"/>
              <a:ext cx="994" cy="1487"/>
            </a:xfrm>
            <a:custGeom>
              <a:avLst/>
              <a:gdLst/>
              <a:ahLst/>
              <a:cxnLst>
                <a:cxn ang="0">
                  <a:pos x="285" y="1405"/>
                </a:cxn>
                <a:cxn ang="0">
                  <a:pos x="265" y="1406"/>
                </a:cxn>
                <a:cxn ang="0">
                  <a:pos x="243" y="1421"/>
                </a:cxn>
                <a:cxn ang="0">
                  <a:pos x="226" y="1430"/>
                </a:cxn>
                <a:cxn ang="0">
                  <a:pos x="208" y="1437"/>
                </a:cxn>
                <a:cxn ang="0">
                  <a:pos x="185" y="1447"/>
                </a:cxn>
                <a:cxn ang="0">
                  <a:pos x="169" y="1463"/>
                </a:cxn>
                <a:cxn ang="0">
                  <a:pos x="152" y="1472"/>
                </a:cxn>
                <a:cxn ang="0">
                  <a:pos x="132" y="1468"/>
                </a:cxn>
                <a:cxn ang="0">
                  <a:pos x="119" y="1481"/>
                </a:cxn>
                <a:cxn ang="0">
                  <a:pos x="14" y="1399"/>
                </a:cxn>
                <a:cxn ang="0">
                  <a:pos x="19" y="1381"/>
                </a:cxn>
                <a:cxn ang="0">
                  <a:pos x="20" y="1374"/>
                </a:cxn>
                <a:cxn ang="0">
                  <a:pos x="16" y="1349"/>
                </a:cxn>
                <a:cxn ang="0">
                  <a:pos x="13" y="1312"/>
                </a:cxn>
                <a:cxn ang="0">
                  <a:pos x="19" y="1298"/>
                </a:cxn>
                <a:cxn ang="0">
                  <a:pos x="50" y="1259"/>
                </a:cxn>
                <a:cxn ang="0">
                  <a:pos x="73" y="1256"/>
                </a:cxn>
                <a:cxn ang="0">
                  <a:pos x="167" y="1038"/>
                </a:cxn>
                <a:cxn ang="0">
                  <a:pos x="166" y="1022"/>
                </a:cxn>
                <a:cxn ang="0">
                  <a:pos x="163" y="1007"/>
                </a:cxn>
                <a:cxn ang="0">
                  <a:pos x="157" y="986"/>
                </a:cxn>
                <a:cxn ang="0">
                  <a:pos x="154" y="967"/>
                </a:cxn>
                <a:cxn ang="0">
                  <a:pos x="157" y="948"/>
                </a:cxn>
                <a:cxn ang="0">
                  <a:pos x="163" y="935"/>
                </a:cxn>
                <a:cxn ang="0">
                  <a:pos x="161" y="923"/>
                </a:cxn>
                <a:cxn ang="0">
                  <a:pos x="163" y="908"/>
                </a:cxn>
                <a:cxn ang="0">
                  <a:pos x="157" y="892"/>
                </a:cxn>
                <a:cxn ang="0">
                  <a:pos x="160" y="879"/>
                </a:cxn>
                <a:cxn ang="0">
                  <a:pos x="167" y="863"/>
                </a:cxn>
                <a:cxn ang="0">
                  <a:pos x="176" y="853"/>
                </a:cxn>
                <a:cxn ang="0">
                  <a:pos x="188" y="845"/>
                </a:cxn>
                <a:cxn ang="0">
                  <a:pos x="202" y="838"/>
                </a:cxn>
                <a:cxn ang="0">
                  <a:pos x="216" y="837"/>
                </a:cxn>
                <a:cxn ang="0">
                  <a:pos x="221" y="828"/>
                </a:cxn>
                <a:cxn ang="0">
                  <a:pos x="238" y="825"/>
                </a:cxn>
                <a:cxn ang="0">
                  <a:pos x="258" y="822"/>
                </a:cxn>
                <a:cxn ang="0">
                  <a:pos x="267" y="825"/>
                </a:cxn>
                <a:cxn ang="0">
                  <a:pos x="273" y="816"/>
                </a:cxn>
                <a:cxn ang="0">
                  <a:pos x="276" y="810"/>
                </a:cxn>
                <a:cxn ang="0">
                  <a:pos x="283" y="801"/>
                </a:cxn>
                <a:cxn ang="0">
                  <a:pos x="302" y="772"/>
                </a:cxn>
                <a:cxn ang="0">
                  <a:pos x="311" y="765"/>
                </a:cxn>
                <a:cxn ang="0">
                  <a:pos x="314" y="760"/>
                </a:cxn>
                <a:cxn ang="0">
                  <a:pos x="317" y="751"/>
                </a:cxn>
                <a:cxn ang="0">
                  <a:pos x="315" y="737"/>
                </a:cxn>
                <a:cxn ang="0">
                  <a:pos x="315" y="723"/>
                </a:cxn>
                <a:cxn ang="0">
                  <a:pos x="317" y="713"/>
                </a:cxn>
                <a:cxn ang="0">
                  <a:pos x="323" y="700"/>
                </a:cxn>
                <a:cxn ang="0">
                  <a:pos x="320" y="681"/>
                </a:cxn>
                <a:cxn ang="0">
                  <a:pos x="342" y="660"/>
                </a:cxn>
                <a:cxn ang="0">
                  <a:pos x="361" y="657"/>
                </a:cxn>
                <a:cxn ang="0">
                  <a:pos x="370" y="663"/>
                </a:cxn>
                <a:cxn ang="0">
                  <a:pos x="383" y="660"/>
                </a:cxn>
                <a:cxn ang="0">
                  <a:pos x="390" y="643"/>
                </a:cxn>
                <a:cxn ang="0">
                  <a:pos x="423" y="641"/>
                </a:cxn>
                <a:cxn ang="0">
                  <a:pos x="437" y="640"/>
                </a:cxn>
                <a:cxn ang="0">
                  <a:pos x="458" y="634"/>
                </a:cxn>
                <a:cxn ang="0">
                  <a:pos x="782" y="318"/>
                </a:cxn>
                <a:cxn ang="0">
                  <a:pos x="989" y="3"/>
                </a:cxn>
              </a:cxnLst>
              <a:rect l="0" t="0" r="r" b="b"/>
              <a:pathLst>
                <a:path w="994" h="1487">
                  <a:moveTo>
                    <a:pt x="288" y="1408"/>
                  </a:moveTo>
                  <a:lnTo>
                    <a:pt x="288" y="1409"/>
                  </a:lnTo>
                  <a:lnTo>
                    <a:pt x="289" y="1409"/>
                  </a:lnTo>
                  <a:lnTo>
                    <a:pt x="290" y="1409"/>
                  </a:lnTo>
                  <a:lnTo>
                    <a:pt x="290" y="1408"/>
                  </a:lnTo>
                  <a:lnTo>
                    <a:pt x="292" y="1408"/>
                  </a:lnTo>
                  <a:lnTo>
                    <a:pt x="292" y="1406"/>
                  </a:lnTo>
                  <a:lnTo>
                    <a:pt x="292" y="1405"/>
                  </a:lnTo>
                  <a:lnTo>
                    <a:pt x="290" y="1405"/>
                  </a:lnTo>
                  <a:lnTo>
                    <a:pt x="290" y="1403"/>
                  </a:lnTo>
                  <a:lnTo>
                    <a:pt x="289" y="1403"/>
                  </a:lnTo>
                  <a:lnTo>
                    <a:pt x="289" y="1405"/>
                  </a:lnTo>
                  <a:lnTo>
                    <a:pt x="288" y="1405"/>
                  </a:lnTo>
                  <a:lnTo>
                    <a:pt x="288" y="1403"/>
                  </a:lnTo>
                  <a:lnTo>
                    <a:pt x="286" y="1403"/>
                  </a:lnTo>
                  <a:lnTo>
                    <a:pt x="285" y="1403"/>
                  </a:lnTo>
                  <a:lnTo>
                    <a:pt x="285" y="1405"/>
                  </a:lnTo>
                  <a:lnTo>
                    <a:pt x="285" y="1403"/>
                  </a:lnTo>
                  <a:lnTo>
                    <a:pt x="283" y="1403"/>
                  </a:lnTo>
                  <a:lnTo>
                    <a:pt x="282" y="1403"/>
                  </a:lnTo>
                  <a:lnTo>
                    <a:pt x="280" y="1403"/>
                  </a:lnTo>
                  <a:lnTo>
                    <a:pt x="279" y="1403"/>
                  </a:lnTo>
                  <a:lnTo>
                    <a:pt x="277" y="1405"/>
                  </a:lnTo>
                  <a:lnTo>
                    <a:pt x="276" y="1405"/>
                  </a:lnTo>
                  <a:lnTo>
                    <a:pt x="276" y="1403"/>
                  </a:lnTo>
                  <a:lnTo>
                    <a:pt x="274" y="1403"/>
                  </a:lnTo>
                  <a:lnTo>
                    <a:pt x="273" y="1403"/>
                  </a:lnTo>
                  <a:lnTo>
                    <a:pt x="273" y="1405"/>
                  </a:lnTo>
                  <a:lnTo>
                    <a:pt x="271" y="1405"/>
                  </a:lnTo>
                  <a:lnTo>
                    <a:pt x="271" y="1406"/>
                  </a:lnTo>
                  <a:lnTo>
                    <a:pt x="270" y="1406"/>
                  </a:lnTo>
                  <a:lnTo>
                    <a:pt x="268" y="1406"/>
                  </a:lnTo>
                  <a:lnTo>
                    <a:pt x="267" y="1406"/>
                  </a:lnTo>
                  <a:lnTo>
                    <a:pt x="265" y="1406"/>
                  </a:lnTo>
                  <a:lnTo>
                    <a:pt x="264" y="1406"/>
                  </a:lnTo>
                  <a:lnTo>
                    <a:pt x="264" y="1408"/>
                  </a:lnTo>
                  <a:lnTo>
                    <a:pt x="263" y="1408"/>
                  </a:lnTo>
                  <a:lnTo>
                    <a:pt x="261" y="1408"/>
                  </a:lnTo>
                  <a:lnTo>
                    <a:pt x="260" y="1409"/>
                  </a:lnTo>
                  <a:lnTo>
                    <a:pt x="258" y="1409"/>
                  </a:lnTo>
                  <a:lnTo>
                    <a:pt x="258" y="1411"/>
                  </a:lnTo>
                  <a:lnTo>
                    <a:pt x="257" y="1411"/>
                  </a:lnTo>
                  <a:lnTo>
                    <a:pt x="255" y="1412"/>
                  </a:lnTo>
                  <a:lnTo>
                    <a:pt x="254" y="1412"/>
                  </a:lnTo>
                  <a:lnTo>
                    <a:pt x="254" y="1414"/>
                  </a:lnTo>
                  <a:lnTo>
                    <a:pt x="252" y="1415"/>
                  </a:lnTo>
                  <a:lnTo>
                    <a:pt x="251" y="1417"/>
                  </a:lnTo>
                  <a:lnTo>
                    <a:pt x="249" y="1418"/>
                  </a:lnTo>
                  <a:lnTo>
                    <a:pt x="248" y="1418"/>
                  </a:lnTo>
                  <a:lnTo>
                    <a:pt x="246" y="1419"/>
                  </a:lnTo>
                  <a:lnTo>
                    <a:pt x="243" y="1421"/>
                  </a:lnTo>
                  <a:lnTo>
                    <a:pt x="242" y="1421"/>
                  </a:lnTo>
                  <a:lnTo>
                    <a:pt x="241" y="1421"/>
                  </a:lnTo>
                  <a:lnTo>
                    <a:pt x="239" y="1419"/>
                  </a:lnTo>
                  <a:lnTo>
                    <a:pt x="238" y="1419"/>
                  </a:lnTo>
                  <a:lnTo>
                    <a:pt x="238" y="1418"/>
                  </a:lnTo>
                  <a:lnTo>
                    <a:pt x="236" y="1418"/>
                  </a:lnTo>
                  <a:lnTo>
                    <a:pt x="235" y="1418"/>
                  </a:lnTo>
                  <a:lnTo>
                    <a:pt x="235" y="1419"/>
                  </a:lnTo>
                  <a:lnTo>
                    <a:pt x="233" y="1419"/>
                  </a:lnTo>
                  <a:lnTo>
                    <a:pt x="233" y="1421"/>
                  </a:lnTo>
                  <a:lnTo>
                    <a:pt x="232" y="1421"/>
                  </a:lnTo>
                  <a:lnTo>
                    <a:pt x="232" y="1422"/>
                  </a:lnTo>
                  <a:lnTo>
                    <a:pt x="230" y="1425"/>
                  </a:lnTo>
                  <a:lnTo>
                    <a:pt x="230" y="1427"/>
                  </a:lnTo>
                  <a:lnTo>
                    <a:pt x="229" y="1428"/>
                  </a:lnTo>
                  <a:lnTo>
                    <a:pt x="227" y="1430"/>
                  </a:lnTo>
                  <a:lnTo>
                    <a:pt x="226" y="1430"/>
                  </a:lnTo>
                  <a:lnTo>
                    <a:pt x="224" y="1428"/>
                  </a:lnTo>
                  <a:lnTo>
                    <a:pt x="223" y="1428"/>
                  </a:lnTo>
                  <a:lnTo>
                    <a:pt x="223" y="1427"/>
                  </a:lnTo>
                  <a:lnTo>
                    <a:pt x="221" y="1427"/>
                  </a:lnTo>
                  <a:lnTo>
                    <a:pt x="220" y="1427"/>
                  </a:lnTo>
                  <a:lnTo>
                    <a:pt x="219" y="1427"/>
                  </a:lnTo>
                  <a:lnTo>
                    <a:pt x="217" y="1427"/>
                  </a:lnTo>
                  <a:lnTo>
                    <a:pt x="217" y="1428"/>
                  </a:lnTo>
                  <a:lnTo>
                    <a:pt x="216" y="1428"/>
                  </a:lnTo>
                  <a:lnTo>
                    <a:pt x="216" y="1430"/>
                  </a:lnTo>
                  <a:lnTo>
                    <a:pt x="214" y="1430"/>
                  </a:lnTo>
                  <a:lnTo>
                    <a:pt x="213" y="1431"/>
                  </a:lnTo>
                  <a:lnTo>
                    <a:pt x="211" y="1433"/>
                  </a:lnTo>
                  <a:lnTo>
                    <a:pt x="210" y="1433"/>
                  </a:lnTo>
                  <a:lnTo>
                    <a:pt x="210" y="1434"/>
                  </a:lnTo>
                  <a:lnTo>
                    <a:pt x="208" y="1436"/>
                  </a:lnTo>
                  <a:lnTo>
                    <a:pt x="208" y="1437"/>
                  </a:lnTo>
                  <a:lnTo>
                    <a:pt x="207" y="1439"/>
                  </a:lnTo>
                  <a:lnTo>
                    <a:pt x="205" y="1439"/>
                  </a:lnTo>
                  <a:lnTo>
                    <a:pt x="204" y="1440"/>
                  </a:lnTo>
                  <a:lnTo>
                    <a:pt x="202" y="1440"/>
                  </a:lnTo>
                  <a:lnTo>
                    <a:pt x="201" y="1440"/>
                  </a:lnTo>
                  <a:lnTo>
                    <a:pt x="201" y="1441"/>
                  </a:lnTo>
                  <a:lnTo>
                    <a:pt x="199" y="1441"/>
                  </a:lnTo>
                  <a:lnTo>
                    <a:pt x="196" y="1441"/>
                  </a:lnTo>
                  <a:lnTo>
                    <a:pt x="196" y="1443"/>
                  </a:lnTo>
                  <a:lnTo>
                    <a:pt x="195" y="1443"/>
                  </a:lnTo>
                  <a:lnTo>
                    <a:pt x="194" y="1443"/>
                  </a:lnTo>
                  <a:lnTo>
                    <a:pt x="192" y="1443"/>
                  </a:lnTo>
                  <a:lnTo>
                    <a:pt x="191" y="1444"/>
                  </a:lnTo>
                  <a:lnTo>
                    <a:pt x="189" y="1444"/>
                  </a:lnTo>
                  <a:lnTo>
                    <a:pt x="188" y="1446"/>
                  </a:lnTo>
                  <a:lnTo>
                    <a:pt x="186" y="1446"/>
                  </a:lnTo>
                  <a:lnTo>
                    <a:pt x="185" y="1447"/>
                  </a:lnTo>
                  <a:lnTo>
                    <a:pt x="183" y="1447"/>
                  </a:lnTo>
                  <a:lnTo>
                    <a:pt x="183" y="1449"/>
                  </a:lnTo>
                  <a:lnTo>
                    <a:pt x="182" y="1450"/>
                  </a:lnTo>
                  <a:lnTo>
                    <a:pt x="180" y="1452"/>
                  </a:lnTo>
                  <a:lnTo>
                    <a:pt x="179" y="1452"/>
                  </a:lnTo>
                  <a:lnTo>
                    <a:pt x="179" y="1453"/>
                  </a:lnTo>
                  <a:lnTo>
                    <a:pt x="177" y="1455"/>
                  </a:lnTo>
                  <a:lnTo>
                    <a:pt x="176" y="1456"/>
                  </a:lnTo>
                  <a:lnTo>
                    <a:pt x="176" y="1458"/>
                  </a:lnTo>
                  <a:lnTo>
                    <a:pt x="174" y="1458"/>
                  </a:lnTo>
                  <a:lnTo>
                    <a:pt x="174" y="1459"/>
                  </a:lnTo>
                  <a:lnTo>
                    <a:pt x="174" y="1461"/>
                  </a:lnTo>
                  <a:lnTo>
                    <a:pt x="173" y="1462"/>
                  </a:lnTo>
                  <a:lnTo>
                    <a:pt x="173" y="1463"/>
                  </a:lnTo>
                  <a:lnTo>
                    <a:pt x="172" y="1463"/>
                  </a:lnTo>
                  <a:lnTo>
                    <a:pt x="170" y="1463"/>
                  </a:lnTo>
                  <a:lnTo>
                    <a:pt x="169" y="1463"/>
                  </a:lnTo>
                  <a:lnTo>
                    <a:pt x="167" y="1463"/>
                  </a:lnTo>
                  <a:lnTo>
                    <a:pt x="166" y="1463"/>
                  </a:lnTo>
                  <a:lnTo>
                    <a:pt x="164" y="1463"/>
                  </a:lnTo>
                  <a:lnTo>
                    <a:pt x="163" y="1463"/>
                  </a:lnTo>
                  <a:lnTo>
                    <a:pt x="163" y="1462"/>
                  </a:lnTo>
                  <a:lnTo>
                    <a:pt x="161" y="1462"/>
                  </a:lnTo>
                  <a:lnTo>
                    <a:pt x="160" y="1462"/>
                  </a:lnTo>
                  <a:lnTo>
                    <a:pt x="158" y="1462"/>
                  </a:lnTo>
                  <a:lnTo>
                    <a:pt x="158" y="1463"/>
                  </a:lnTo>
                  <a:lnTo>
                    <a:pt x="157" y="1465"/>
                  </a:lnTo>
                  <a:lnTo>
                    <a:pt x="157" y="1466"/>
                  </a:lnTo>
                  <a:lnTo>
                    <a:pt x="157" y="1468"/>
                  </a:lnTo>
                  <a:lnTo>
                    <a:pt x="157" y="1469"/>
                  </a:lnTo>
                  <a:lnTo>
                    <a:pt x="155" y="1471"/>
                  </a:lnTo>
                  <a:lnTo>
                    <a:pt x="155" y="1472"/>
                  </a:lnTo>
                  <a:lnTo>
                    <a:pt x="154" y="1472"/>
                  </a:lnTo>
                  <a:lnTo>
                    <a:pt x="152" y="1472"/>
                  </a:lnTo>
                  <a:lnTo>
                    <a:pt x="151" y="1474"/>
                  </a:lnTo>
                  <a:lnTo>
                    <a:pt x="151" y="1472"/>
                  </a:lnTo>
                  <a:lnTo>
                    <a:pt x="150" y="1472"/>
                  </a:lnTo>
                  <a:lnTo>
                    <a:pt x="148" y="1472"/>
                  </a:lnTo>
                  <a:lnTo>
                    <a:pt x="147" y="1472"/>
                  </a:lnTo>
                  <a:lnTo>
                    <a:pt x="145" y="1471"/>
                  </a:lnTo>
                  <a:lnTo>
                    <a:pt x="144" y="1471"/>
                  </a:lnTo>
                  <a:lnTo>
                    <a:pt x="142" y="1469"/>
                  </a:lnTo>
                  <a:lnTo>
                    <a:pt x="141" y="1469"/>
                  </a:lnTo>
                  <a:lnTo>
                    <a:pt x="141" y="1468"/>
                  </a:lnTo>
                  <a:lnTo>
                    <a:pt x="139" y="1468"/>
                  </a:lnTo>
                  <a:lnTo>
                    <a:pt x="138" y="1466"/>
                  </a:lnTo>
                  <a:lnTo>
                    <a:pt x="136" y="1466"/>
                  </a:lnTo>
                  <a:lnTo>
                    <a:pt x="135" y="1466"/>
                  </a:lnTo>
                  <a:lnTo>
                    <a:pt x="133" y="1466"/>
                  </a:lnTo>
                  <a:lnTo>
                    <a:pt x="133" y="1468"/>
                  </a:lnTo>
                  <a:lnTo>
                    <a:pt x="132" y="1468"/>
                  </a:lnTo>
                  <a:lnTo>
                    <a:pt x="132" y="1469"/>
                  </a:lnTo>
                  <a:lnTo>
                    <a:pt x="130" y="1469"/>
                  </a:lnTo>
                  <a:lnTo>
                    <a:pt x="129" y="1469"/>
                  </a:lnTo>
                  <a:lnTo>
                    <a:pt x="127" y="1469"/>
                  </a:lnTo>
                  <a:lnTo>
                    <a:pt x="126" y="1469"/>
                  </a:lnTo>
                  <a:lnTo>
                    <a:pt x="123" y="1469"/>
                  </a:lnTo>
                  <a:lnTo>
                    <a:pt x="122" y="1471"/>
                  </a:lnTo>
                  <a:lnTo>
                    <a:pt x="122" y="1472"/>
                  </a:lnTo>
                  <a:lnTo>
                    <a:pt x="122" y="1474"/>
                  </a:lnTo>
                  <a:lnTo>
                    <a:pt x="123" y="1475"/>
                  </a:lnTo>
                  <a:lnTo>
                    <a:pt x="123" y="1477"/>
                  </a:lnTo>
                  <a:lnTo>
                    <a:pt x="123" y="1478"/>
                  </a:lnTo>
                  <a:lnTo>
                    <a:pt x="123" y="1480"/>
                  </a:lnTo>
                  <a:lnTo>
                    <a:pt x="122" y="1480"/>
                  </a:lnTo>
                  <a:lnTo>
                    <a:pt x="122" y="1481"/>
                  </a:lnTo>
                  <a:lnTo>
                    <a:pt x="120" y="1481"/>
                  </a:lnTo>
                  <a:lnTo>
                    <a:pt x="119" y="1481"/>
                  </a:lnTo>
                  <a:lnTo>
                    <a:pt x="119" y="1483"/>
                  </a:lnTo>
                  <a:lnTo>
                    <a:pt x="117" y="1483"/>
                  </a:lnTo>
                  <a:lnTo>
                    <a:pt x="116" y="1483"/>
                  </a:lnTo>
                  <a:lnTo>
                    <a:pt x="114" y="1484"/>
                  </a:lnTo>
                  <a:lnTo>
                    <a:pt x="113" y="1484"/>
                  </a:lnTo>
                  <a:lnTo>
                    <a:pt x="113" y="1486"/>
                  </a:lnTo>
                  <a:lnTo>
                    <a:pt x="111" y="1486"/>
                  </a:lnTo>
                  <a:lnTo>
                    <a:pt x="0" y="1487"/>
                  </a:lnTo>
                  <a:lnTo>
                    <a:pt x="0" y="1484"/>
                  </a:lnTo>
                  <a:lnTo>
                    <a:pt x="16" y="1406"/>
                  </a:lnTo>
                  <a:lnTo>
                    <a:pt x="14" y="1406"/>
                  </a:lnTo>
                  <a:lnTo>
                    <a:pt x="14" y="1405"/>
                  </a:lnTo>
                  <a:lnTo>
                    <a:pt x="14" y="1403"/>
                  </a:lnTo>
                  <a:lnTo>
                    <a:pt x="14" y="1402"/>
                  </a:lnTo>
                  <a:lnTo>
                    <a:pt x="13" y="1400"/>
                  </a:lnTo>
                  <a:lnTo>
                    <a:pt x="13" y="1399"/>
                  </a:lnTo>
                  <a:lnTo>
                    <a:pt x="14" y="1399"/>
                  </a:lnTo>
                  <a:lnTo>
                    <a:pt x="14" y="1397"/>
                  </a:lnTo>
                  <a:lnTo>
                    <a:pt x="14" y="1396"/>
                  </a:lnTo>
                  <a:lnTo>
                    <a:pt x="14" y="1394"/>
                  </a:lnTo>
                  <a:lnTo>
                    <a:pt x="16" y="1394"/>
                  </a:lnTo>
                  <a:lnTo>
                    <a:pt x="16" y="1393"/>
                  </a:lnTo>
                  <a:lnTo>
                    <a:pt x="16" y="1392"/>
                  </a:lnTo>
                  <a:lnTo>
                    <a:pt x="16" y="1390"/>
                  </a:lnTo>
                  <a:lnTo>
                    <a:pt x="17" y="1390"/>
                  </a:lnTo>
                  <a:lnTo>
                    <a:pt x="17" y="1389"/>
                  </a:lnTo>
                  <a:lnTo>
                    <a:pt x="17" y="1387"/>
                  </a:lnTo>
                  <a:lnTo>
                    <a:pt x="17" y="1386"/>
                  </a:lnTo>
                  <a:lnTo>
                    <a:pt x="16" y="1386"/>
                  </a:lnTo>
                  <a:lnTo>
                    <a:pt x="16" y="1384"/>
                  </a:lnTo>
                  <a:lnTo>
                    <a:pt x="17" y="1384"/>
                  </a:lnTo>
                  <a:lnTo>
                    <a:pt x="17" y="1383"/>
                  </a:lnTo>
                  <a:lnTo>
                    <a:pt x="17" y="1381"/>
                  </a:lnTo>
                  <a:lnTo>
                    <a:pt x="19" y="1381"/>
                  </a:lnTo>
                  <a:lnTo>
                    <a:pt x="19" y="1383"/>
                  </a:lnTo>
                  <a:lnTo>
                    <a:pt x="20" y="1383"/>
                  </a:lnTo>
                  <a:lnTo>
                    <a:pt x="22" y="1383"/>
                  </a:lnTo>
                  <a:lnTo>
                    <a:pt x="22" y="1381"/>
                  </a:lnTo>
                  <a:lnTo>
                    <a:pt x="23" y="1380"/>
                  </a:lnTo>
                  <a:lnTo>
                    <a:pt x="23" y="1378"/>
                  </a:lnTo>
                  <a:lnTo>
                    <a:pt x="23" y="1377"/>
                  </a:lnTo>
                  <a:lnTo>
                    <a:pt x="25" y="1377"/>
                  </a:lnTo>
                  <a:lnTo>
                    <a:pt x="25" y="1378"/>
                  </a:lnTo>
                  <a:lnTo>
                    <a:pt x="25" y="1377"/>
                  </a:lnTo>
                  <a:lnTo>
                    <a:pt x="25" y="1375"/>
                  </a:lnTo>
                  <a:lnTo>
                    <a:pt x="23" y="1375"/>
                  </a:lnTo>
                  <a:lnTo>
                    <a:pt x="23" y="1374"/>
                  </a:lnTo>
                  <a:lnTo>
                    <a:pt x="22" y="1374"/>
                  </a:lnTo>
                  <a:lnTo>
                    <a:pt x="22" y="1372"/>
                  </a:lnTo>
                  <a:lnTo>
                    <a:pt x="22" y="1374"/>
                  </a:lnTo>
                  <a:lnTo>
                    <a:pt x="20" y="1374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7" y="1372"/>
                  </a:lnTo>
                  <a:lnTo>
                    <a:pt x="17" y="1371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7" y="1370"/>
                  </a:lnTo>
                  <a:lnTo>
                    <a:pt x="17" y="1368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2"/>
                  </a:lnTo>
                  <a:lnTo>
                    <a:pt x="14" y="1350"/>
                  </a:lnTo>
                  <a:lnTo>
                    <a:pt x="14" y="1349"/>
                  </a:lnTo>
                  <a:lnTo>
                    <a:pt x="16" y="1349"/>
                  </a:lnTo>
                  <a:lnTo>
                    <a:pt x="14" y="1349"/>
                  </a:lnTo>
                  <a:lnTo>
                    <a:pt x="10" y="1336"/>
                  </a:lnTo>
                  <a:lnTo>
                    <a:pt x="10" y="1334"/>
                  </a:lnTo>
                  <a:lnTo>
                    <a:pt x="10" y="1333"/>
                  </a:lnTo>
                  <a:lnTo>
                    <a:pt x="10" y="1331"/>
                  </a:lnTo>
                  <a:lnTo>
                    <a:pt x="10" y="1330"/>
                  </a:lnTo>
                  <a:lnTo>
                    <a:pt x="10" y="1325"/>
                  </a:lnTo>
                  <a:lnTo>
                    <a:pt x="10" y="1324"/>
                  </a:lnTo>
                  <a:lnTo>
                    <a:pt x="10" y="1323"/>
                  </a:lnTo>
                  <a:lnTo>
                    <a:pt x="12" y="1323"/>
                  </a:lnTo>
                  <a:lnTo>
                    <a:pt x="12" y="1321"/>
                  </a:lnTo>
                  <a:lnTo>
                    <a:pt x="12" y="1320"/>
                  </a:lnTo>
                  <a:lnTo>
                    <a:pt x="10" y="1320"/>
                  </a:lnTo>
                  <a:lnTo>
                    <a:pt x="10" y="1314"/>
                  </a:lnTo>
                  <a:lnTo>
                    <a:pt x="12" y="1314"/>
                  </a:lnTo>
                  <a:lnTo>
                    <a:pt x="13" y="1314"/>
                  </a:lnTo>
                  <a:lnTo>
                    <a:pt x="13" y="1312"/>
                  </a:lnTo>
                  <a:lnTo>
                    <a:pt x="14" y="1312"/>
                  </a:lnTo>
                  <a:lnTo>
                    <a:pt x="16" y="1312"/>
                  </a:lnTo>
                  <a:lnTo>
                    <a:pt x="16" y="1311"/>
                  </a:lnTo>
                  <a:lnTo>
                    <a:pt x="17" y="1311"/>
                  </a:lnTo>
                  <a:lnTo>
                    <a:pt x="17" y="1309"/>
                  </a:lnTo>
                  <a:lnTo>
                    <a:pt x="19" y="1309"/>
                  </a:lnTo>
                  <a:lnTo>
                    <a:pt x="19" y="1308"/>
                  </a:lnTo>
                  <a:lnTo>
                    <a:pt x="17" y="1308"/>
                  </a:lnTo>
                  <a:lnTo>
                    <a:pt x="17" y="1306"/>
                  </a:lnTo>
                  <a:lnTo>
                    <a:pt x="19" y="1306"/>
                  </a:lnTo>
                  <a:lnTo>
                    <a:pt x="19" y="1305"/>
                  </a:lnTo>
                  <a:lnTo>
                    <a:pt x="19" y="1303"/>
                  </a:lnTo>
                  <a:lnTo>
                    <a:pt x="19" y="1302"/>
                  </a:lnTo>
                  <a:lnTo>
                    <a:pt x="19" y="1301"/>
                  </a:lnTo>
                  <a:lnTo>
                    <a:pt x="19" y="1299"/>
                  </a:lnTo>
                  <a:lnTo>
                    <a:pt x="20" y="1298"/>
                  </a:lnTo>
                  <a:lnTo>
                    <a:pt x="19" y="1298"/>
                  </a:lnTo>
                  <a:lnTo>
                    <a:pt x="19" y="1296"/>
                  </a:lnTo>
                  <a:lnTo>
                    <a:pt x="35" y="1274"/>
                  </a:lnTo>
                  <a:lnTo>
                    <a:pt x="35" y="1273"/>
                  </a:lnTo>
                  <a:lnTo>
                    <a:pt x="36" y="1273"/>
                  </a:lnTo>
                  <a:lnTo>
                    <a:pt x="38" y="1271"/>
                  </a:lnTo>
                  <a:lnTo>
                    <a:pt x="38" y="1270"/>
                  </a:lnTo>
                  <a:lnTo>
                    <a:pt x="39" y="1270"/>
                  </a:lnTo>
                  <a:lnTo>
                    <a:pt x="39" y="1268"/>
                  </a:lnTo>
                  <a:lnTo>
                    <a:pt x="41" y="1268"/>
                  </a:lnTo>
                  <a:lnTo>
                    <a:pt x="41" y="1267"/>
                  </a:lnTo>
                  <a:lnTo>
                    <a:pt x="41" y="1265"/>
                  </a:lnTo>
                  <a:lnTo>
                    <a:pt x="45" y="1259"/>
                  </a:lnTo>
                  <a:lnTo>
                    <a:pt x="47" y="1259"/>
                  </a:lnTo>
                  <a:lnTo>
                    <a:pt x="47" y="1258"/>
                  </a:lnTo>
                  <a:lnTo>
                    <a:pt x="48" y="1258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51" y="1259"/>
                  </a:lnTo>
                  <a:lnTo>
                    <a:pt x="51" y="1258"/>
                  </a:lnTo>
                  <a:lnTo>
                    <a:pt x="63" y="1262"/>
                  </a:lnTo>
                  <a:lnTo>
                    <a:pt x="64" y="1261"/>
                  </a:lnTo>
                  <a:lnTo>
                    <a:pt x="64" y="1259"/>
                  </a:lnTo>
                  <a:lnTo>
                    <a:pt x="64" y="1261"/>
                  </a:lnTo>
                  <a:lnTo>
                    <a:pt x="66" y="1261"/>
                  </a:lnTo>
                  <a:lnTo>
                    <a:pt x="67" y="1261"/>
                  </a:lnTo>
                  <a:lnTo>
                    <a:pt x="69" y="1261"/>
                  </a:lnTo>
                  <a:lnTo>
                    <a:pt x="69" y="1259"/>
                  </a:lnTo>
                  <a:lnTo>
                    <a:pt x="70" y="1259"/>
                  </a:lnTo>
                  <a:lnTo>
                    <a:pt x="72" y="1259"/>
                  </a:lnTo>
                  <a:lnTo>
                    <a:pt x="72" y="1258"/>
                  </a:lnTo>
                  <a:lnTo>
                    <a:pt x="72" y="1256"/>
                  </a:lnTo>
                  <a:lnTo>
                    <a:pt x="73" y="1256"/>
                  </a:lnTo>
                  <a:lnTo>
                    <a:pt x="78" y="1236"/>
                  </a:lnTo>
                  <a:lnTo>
                    <a:pt x="83" y="1211"/>
                  </a:lnTo>
                  <a:lnTo>
                    <a:pt x="92" y="1170"/>
                  </a:lnTo>
                  <a:lnTo>
                    <a:pt x="98" y="1148"/>
                  </a:lnTo>
                  <a:lnTo>
                    <a:pt x="101" y="1132"/>
                  </a:lnTo>
                  <a:lnTo>
                    <a:pt x="127" y="1102"/>
                  </a:lnTo>
                  <a:lnTo>
                    <a:pt x="155" y="1069"/>
                  </a:lnTo>
                  <a:lnTo>
                    <a:pt x="155" y="1063"/>
                  </a:lnTo>
                  <a:lnTo>
                    <a:pt x="157" y="1060"/>
                  </a:lnTo>
                  <a:lnTo>
                    <a:pt x="167" y="1047"/>
                  </a:lnTo>
                  <a:lnTo>
                    <a:pt x="166" y="1045"/>
                  </a:lnTo>
                  <a:lnTo>
                    <a:pt x="166" y="1044"/>
                  </a:lnTo>
                  <a:lnTo>
                    <a:pt x="166" y="1042"/>
                  </a:lnTo>
                  <a:lnTo>
                    <a:pt x="166" y="1041"/>
                  </a:lnTo>
                  <a:lnTo>
                    <a:pt x="166" y="1039"/>
                  </a:lnTo>
                  <a:lnTo>
                    <a:pt x="167" y="1039"/>
                  </a:lnTo>
                  <a:lnTo>
                    <a:pt x="167" y="1038"/>
                  </a:lnTo>
                  <a:lnTo>
                    <a:pt x="166" y="1038"/>
                  </a:lnTo>
                  <a:lnTo>
                    <a:pt x="164" y="1036"/>
                  </a:lnTo>
                  <a:lnTo>
                    <a:pt x="164" y="1035"/>
                  </a:lnTo>
                  <a:lnTo>
                    <a:pt x="164" y="1033"/>
                  </a:lnTo>
                  <a:lnTo>
                    <a:pt x="164" y="1032"/>
                  </a:lnTo>
                  <a:lnTo>
                    <a:pt x="166" y="1032"/>
                  </a:lnTo>
                  <a:lnTo>
                    <a:pt x="167" y="1032"/>
                  </a:lnTo>
                  <a:lnTo>
                    <a:pt x="167" y="1030"/>
                  </a:lnTo>
                  <a:lnTo>
                    <a:pt x="167" y="1029"/>
                  </a:lnTo>
                  <a:lnTo>
                    <a:pt x="167" y="1027"/>
                  </a:lnTo>
                  <a:lnTo>
                    <a:pt x="167" y="1026"/>
                  </a:lnTo>
                  <a:lnTo>
                    <a:pt x="167" y="1024"/>
                  </a:lnTo>
                  <a:lnTo>
                    <a:pt x="169" y="1024"/>
                  </a:lnTo>
                  <a:lnTo>
                    <a:pt x="169" y="1023"/>
                  </a:lnTo>
                  <a:lnTo>
                    <a:pt x="167" y="1023"/>
                  </a:lnTo>
                  <a:lnTo>
                    <a:pt x="166" y="1023"/>
                  </a:lnTo>
                  <a:lnTo>
                    <a:pt x="166" y="1022"/>
                  </a:lnTo>
                  <a:lnTo>
                    <a:pt x="166" y="1020"/>
                  </a:lnTo>
                  <a:lnTo>
                    <a:pt x="164" y="1020"/>
                  </a:lnTo>
                  <a:lnTo>
                    <a:pt x="164" y="1022"/>
                  </a:lnTo>
                  <a:lnTo>
                    <a:pt x="163" y="1022"/>
                  </a:lnTo>
                  <a:lnTo>
                    <a:pt x="163" y="1020"/>
                  </a:lnTo>
                  <a:lnTo>
                    <a:pt x="161" y="1019"/>
                  </a:lnTo>
                  <a:lnTo>
                    <a:pt x="161" y="1017"/>
                  </a:lnTo>
                  <a:lnTo>
                    <a:pt x="163" y="1017"/>
                  </a:lnTo>
                  <a:lnTo>
                    <a:pt x="163" y="1016"/>
                  </a:lnTo>
                  <a:lnTo>
                    <a:pt x="161" y="1014"/>
                  </a:lnTo>
                  <a:lnTo>
                    <a:pt x="160" y="1013"/>
                  </a:lnTo>
                  <a:lnTo>
                    <a:pt x="160" y="1011"/>
                  </a:lnTo>
                  <a:lnTo>
                    <a:pt x="160" y="1010"/>
                  </a:lnTo>
                  <a:lnTo>
                    <a:pt x="161" y="1010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3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3" y="1001"/>
                  </a:lnTo>
                  <a:lnTo>
                    <a:pt x="163" y="1000"/>
                  </a:lnTo>
                  <a:lnTo>
                    <a:pt x="163" y="998"/>
                  </a:lnTo>
                  <a:lnTo>
                    <a:pt x="161" y="997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0" y="994"/>
                  </a:lnTo>
                  <a:lnTo>
                    <a:pt x="160" y="992"/>
                  </a:lnTo>
                  <a:lnTo>
                    <a:pt x="158" y="991"/>
                  </a:lnTo>
                  <a:lnTo>
                    <a:pt x="158" y="989"/>
                  </a:lnTo>
                  <a:lnTo>
                    <a:pt x="157" y="989"/>
                  </a:lnTo>
                  <a:lnTo>
                    <a:pt x="157" y="988"/>
                  </a:lnTo>
                  <a:lnTo>
                    <a:pt x="157" y="986"/>
                  </a:lnTo>
                  <a:lnTo>
                    <a:pt x="157" y="985"/>
                  </a:lnTo>
                  <a:lnTo>
                    <a:pt x="155" y="985"/>
                  </a:lnTo>
                  <a:lnTo>
                    <a:pt x="155" y="983"/>
                  </a:lnTo>
                  <a:lnTo>
                    <a:pt x="155" y="982"/>
                  </a:lnTo>
                  <a:lnTo>
                    <a:pt x="154" y="982"/>
                  </a:lnTo>
                  <a:lnTo>
                    <a:pt x="154" y="980"/>
                  </a:lnTo>
                  <a:lnTo>
                    <a:pt x="154" y="979"/>
                  </a:lnTo>
                  <a:lnTo>
                    <a:pt x="152" y="979"/>
                  </a:lnTo>
                  <a:lnTo>
                    <a:pt x="152" y="977"/>
                  </a:lnTo>
                  <a:lnTo>
                    <a:pt x="152" y="976"/>
                  </a:lnTo>
                  <a:lnTo>
                    <a:pt x="152" y="975"/>
                  </a:lnTo>
                  <a:lnTo>
                    <a:pt x="152" y="973"/>
                  </a:lnTo>
                  <a:lnTo>
                    <a:pt x="152" y="972"/>
                  </a:lnTo>
                  <a:lnTo>
                    <a:pt x="152" y="970"/>
                  </a:lnTo>
                  <a:lnTo>
                    <a:pt x="152" y="969"/>
                  </a:lnTo>
                  <a:lnTo>
                    <a:pt x="154" y="969"/>
                  </a:lnTo>
                  <a:lnTo>
                    <a:pt x="154" y="967"/>
                  </a:lnTo>
                  <a:lnTo>
                    <a:pt x="154" y="966"/>
                  </a:lnTo>
                  <a:lnTo>
                    <a:pt x="152" y="966"/>
                  </a:lnTo>
                  <a:lnTo>
                    <a:pt x="154" y="966"/>
                  </a:lnTo>
                  <a:lnTo>
                    <a:pt x="154" y="964"/>
                  </a:lnTo>
                  <a:lnTo>
                    <a:pt x="154" y="963"/>
                  </a:lnTo>
                  <a:lnTo>
                    <a:pt x="155" y="961"/>
                  </a:lnTo>
                  <a:lnTo>
                    <a:pt x="155" y="960"/>
                  </a:lnTo>
                  <a:lnTo>
                    <a:pt x="155" y="958"/>
                  </a:lnTo>
                  <a:lnTo>
                    <a:pt x="157" y="958"/>
                  </a:lnTo>
                  <a:lnTo>
                    <a:pt x="157" y="957"/>
                  </a:lnTo>
                  <a:lnTo>
                    <a:pt x="155" y="955"/>
                  </a:lnTo>
                  <a:lnTo>
                    <a:pt x="157" y="955"/>
                  </a:lnTo>
                  <a:lnTo>
                    <a:pt x="157" y="954"/>
                  </a:lnTo>
                  <a:lnTo>
                    <a:pt x="157" y="953"/>
                  </a:lnTo>
                  <a:lnTo>
                    <a:pt x="157" y="951"/>
                  </a:lnTo>
                  <a:lnTo>
                    <a:pt x="157" y="950"/>
                  </a:lnTo>
                  <a:lnTo>
                    <a:pt x="157" y="948"/>
                  </a:lnTo>
                  <a:lnTo>
                    <a:pt x="158" y="948"/>
                  </a:lnTo>
                  <a:lnTo>
                    <a:pt x="160" y="948"/>
                  </a:lnTo>
                  <a:lnTo>
                    <a:pt x="160" y="947"/>
                  </a:lnTo>
                  <a:lnTo>
                    <a:pt x="160" y="945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3" y="942"/>
                  </a:lnTo>
                  <a:lnTo>
                    <a:pt x="163" y="941"/>
                  </a:lnTo>
                  <a:lnTo>
                    <a:pt x="161" y="941"/>
                  </a:lnTo>
                  <a:lnTo>
                    <a:pt x="163" y="941"/>
                  </a:lnTo>
                  <a:lnTo>
                    <a:pt x="163" y="939"/>
                  </a:lnTo>
                  <a:lnTo>
                    <a:pt x="161" y="939"/>
                  </a:lnTo>
                  <a:lnTo>
                    <a:pt x="161" y="938"/>
                  </a:lnTo>
                  <a:lnTo>
                    <a:pt x="161" y="936"/>
                  </a:lnTo>
                  <a:lnTo>
                    <a:pt x="161" y="935"/>
                  </a:lnTo>
                  <a:lnTo>
                    <a:pt x="163" y="935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63" y="932"/>
                  </a:lnTo>
                  <a:lnTo>
                    <a:pt x="161" y="932"/>
                  </a:lnTo>
                  <a:lnTo>
                    <a:pt x="161" y="931"/>
                  </a:lnTo>
                  <a:lnTo>
                    <a:pt x="161" y="929"/>
                  </a:lnTo>
                  <a:lnTo>
                    <a:pt x="160" y="929"/>
                  </a:lnTo>
                  <a:lnTo>
                    <a:pt x="160" y="928"/>
                  </a:lnTo>
                  <a:lnTo>
                    <a:pt x="161" y="928"/>
                  </a:lnTo>
                  <a:lnTo>
                    <a:pt x="160" y="928"/>
                  </a:lnTo>
                  <a:lnTo>
                    <a:pt x="160" y="926"/>
                  </a:lnTo>
                  <a:lnTo>
                    <a:pt x="161" y="926"/>
                  </a:lnTo>
                  <a:lnTo>
                    <a:pt x="161" y="925"/>
                  </a:lnTo>
                  <a:lnTo>
                    <a:pt x="161" y="923"/>
                  </a:lnTo>
                  <a:lnTo>
                    <a:pt x="160" y="923"/>
                  </a:lnTo>
                  <a:lnTo>
                    <a:pt x="161" y="923"/>
                  </a:lnTo>
                  <a:lnTo>
                    <a:pt x="161" y="922"/>
                  </a:lnTo>
                  <a:lnTo>
                    <a:pt x="163" y="922"/>
                  </a:lnTo>
                  <a:lnTo>
                    <a:pt x="161" y="922"/>
                  </a:lnTo>
                  <a:lnTo>
                    <a:pt x="163" y="920"/>
                  </a:lnTo>
                  <a:lnTo>
                    <a:pt x="163" y="919"/>
                  </a:lnTo>
                  <a:lnTo>
                    <a:pt x="163" y="917"/>
                  </a:lnTo>
                  <a:lnTo>
                    <a:pt x="164" y="917"/>
                  </a:lnTo>
                  <a:lnTo>
                    <a:pt x="164" y="916"/>
                  </a:lnTo>
                  <a:lnTo>
                    <a:pt x="164" y="914"/>
                  </a:lnTo>
                  <a:lnTo>
                    <a:pt x="164" y="913"/>
                  </a:lnTo>
                  <a:lnTo>
                    <a:pt x="164" y="911"/>
                  </a:lnTo>
                  <a:lnTo>
                    <a:pt x="164" y="910"/>
                  </a:lnTo>
                  <a:lnTo>
                    <a:pt x="166" y="908"/>
                  </a:lnTo>
                  <a:lnTo>
                    <a:pt x="164" y="908"/>
                  </a:lnTo>
                  <a:lnTo>
                    <a:pt x="163" y="908"/>
                  </a:lnTo>
                  <a:lnTo>
                    <a:pt x="163" y="907"/>
                  </a:lnTo>
                  <a:lnTo>
                    <a:pt x="163" y="906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61" y="903"/>
                  </a:lnTo>
                  <a:lnTo>
                    <a:pt x="161" y="901"/>
                  </a:lnTo>
                  <a:lnTo>
                    <a:pt x="160" y="903"/>
                  </a:lnTo>
                  <a:lnTo>
                    <a:pt x="160" y="901"/>
                  </a:lnTo>
                  <a:lnTo>
                    <a:pt x="158" y="901"/>
                  </a:lnTo>
                  <a:lnTo>
                    <a:pt x="160" y="900"/>
                  </a:lnTo>
                  <a:lnTo>
                    <a:pt x="160" y="898"/>
                  </a:lnTo>
                  <a:lnTo>
                    <a:pt x="158" y="898"/>
                  </a:lnTo>
                  <a:lnTo>
                    <a:pt x="158" y="897"/>
                  </a:lnTo>
                  <a:lnTo>
                    <a:pt x="158" y="895"/>
                  </a:lnTo>
                  <a:lnTo>
                    <a:pt x="158" y="894"/>
                  </a:lnTo>
                  <a:lnTo>
                    <a:pt x="158" y="892"/>
                  </a:lnTo>
                  <a:lnTo>
                    <a:pt x="157" y="892"/>
                  </a:lnTo>
                  <a:lnTo>
                    <a:pt x="157" y="891"/>
                  </a:lnTo>
                  <a:lnTo>
                    <a:pt x="157" y="889"/>
                  </a:lnTo>
                  <a:lnTo>
                    <a:pt x="158" y="889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6"/>
                  </a:lnTo>
                  <a:lnTo>
                    <a:pt x="160" y="886"/>
                  </a:lnTo>
                  <a:lnTo>
                    <a:pt x="158" y="885"/>
                  </a:lnTo>
                  <a:lnTo>
                    <a:pt x="160" y="885"/>
                  </a:lnTo>
                  <a:lnTo>
                    <a:pt x="160" y="884"/>
                  </a:lnTo>
                  <a:lnTo>
                    <a:pt x="160" y="882"/>
                  </a:lnTo>
                  <a:lnTo>
                    <a:pt x="160" y="881"/>
                  </a:lnTo>
                  <a:lnTo>
                    <a:pt x="161" y="881"/>
                  </a:lnTo>
                  <a:lnTo>
                    <a:pt x="161" y="879"/>
                  </a:lnTo>
                  <a:lnTo>
                    <a:pt x="160" y="879"/>
                  </a:lnTo>
                  <a:lnTo>
                    <a:pt x="161" y="879"/>
                  </a:lnTo>
                  <a:lnTo>
                    <a:pt x="160" y="878"/>
                  </a:lnTo>
                  <a:lnTo>
                    <a:pt x="161" y="878"/>
                  </a:lnTo>
                  <a:lnTo>
                    <a:pt x="161" y="876"/>
                  </a:lnTo>
                  <a:lnTo>
                    <a:pt x="161" y="875"/>
                  </a:lnTo>
                  <a:lnTo>
                    <a:pt x="161" y="873"/>
                  </a:lnTo>
                  <a:lnTo>
                    <a:pt x="161" y="872"/>
                  </a:lnTo>
                  <a:lnTo>
                    <a:pt x="163" y="870"/>
                  </a:lnTo>
                  <a:lnTo>
                    <a:pt x="161" y="869"/>
                  </a:lnTo>
                  <a:lnTo>
                    <a:pt x="163" y="869"/>
                  </a:lnTo>
                  <a:lnTo>
                    <a:pt x="163" y="867"/>
                  </a:lnTo>
                  <a:lnTo>
                    <a:pt x="164" y="867"/>
                  </a:lnTo>
                  <a:lnTo>
                    <a:pt x="164" y="866"/>
                  </a:lnTo>
                  <a:lnTo>
                    <a:pt x="164" y="864"/>
                  </a:lnTo>
                  <a:lnTo>
                    <a:pt x="166" y="864"/>
                  </a:lnTo>
                  <a:lnTo>
                    <a:pt x="166" y="863"/>
                  </a:lnTo>
                  <a:lnTo>
                    <a:pt x="167" y="863"/>
                  </a:lnTo>
                  <a:lnTo>
                    <a:pt x="167" y="862"/>
                  </a:lnTo>
                  <a:lnTo>
                    <a:pt x="166" y="862"/>
                  </a:lnTo>
                  <a:lnTo>
                    <a:pt x="167" y="862"/>
                  </a:lnTo>
                  <a:lnTo>
                    <a:pt x="167" y="860"/>
                  </a:lnTo>
                  <a:lnTo>
                    <a:pt x="169" y="860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70" y="857"/>
                  </a:lnTo>
                  <a:lnTo>
                    <a:pt x="170" y="856"/>
                  </a:lnTo>
                  <a:lnTo>
                    <a:pt x="170" y="854"/>
                  </a:lnTo>
                  <a:lnTo>
                    <a:pt x="172" y="854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4" y="853"/>
                  </a:lnTo>
                  <a:lnTo>
                    <a:pt x="176" y="853"/>
                  </a:lnTo>
                  <a:lnTo>
                    <a:pt x="177" y="853"/>
                  </a:lnTo>
                  <a:lnTo>
                    <a:pt x="179" y="853"/>
                  </a:lnTo>
                  <a:lnTo>
                    <a:pt x="179" y="851"/>
                  </a:lnTo>
                  <a:lnTo>
                    <a:pt x="177" y="851"/>
                  </a:lnTo>
                  <a:lnTo>
                    <a:pt x="177" y="850"/>
                  </a:lnTo>
                  <a:lnTo>
                    <a:pt x="177" y="848"/>
                  </a:lnTo>
                  <a:lnTo>
                    <a:pt x="177" y="847"/>
                  </a:lnTo>
                  <a:lnTo>
                    <a:pt x="179" y="847"/>
                  </a:lnTo>
                  <a:lnTo>
                    <a:pt x="180" y="847"/>
                  </a:lnTo>
                  <a:lnTo>
                    <a:pt x="182" y="847"/>
                  </a:lnTo>
                  <a:lnTo>
                    <a:pt x="182" y="848"/>
                  </a:lnTo>
                  <a:lnTo>
                    <a:pt x="183" y="848"/>
                  </a:lnTo>
                  <a:lnTo>
                    <a:pt x="185" y="848"/>
                  </a:lnTo>
                  <a:lnTo>
                    <a:pt x="186" y="848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8" y="845"/>
                  </a:lnTo>
                  <a:lnTo>
                    <a:pt x="188" y="844"/>
                  </a:lnTo>
                  <a:lnTo>
                    <a:pt x="189" y="844"/>
                  </a:lnTo>
                  <a:lnTo>
                    <a:pt x="191" y="842"/>
                  </a:lnTo>
                  <a:lnTo>
                    <a:pt x="192" y="844"/>
                  </a:lnTo>
                  <a:lnTo>
                    <a:pt x="194" y="844"/>
                  </a:lnTo>
                  <a:lnTo>
                    <a:pt x="195" y="844"/>
                  </a:lnTo>
                  <a:lnTo>
                    <a:pt x="196" y="844"/>
                  </a:lnTo>
                  <a:lnTo>
                    <a:pt x="196" y="842"/>
                  </a:lnTo>
                  <a:lnTo>
                    <a:pt x="196" y="841"/>
                  </a:lnTo>
                  <a:lnTo>
                    <a:pt x="198" y="841"/>
                  </a:lnTo>
                  <a:lnTo>
                    <a:pt x="199" y="841"/>
                  </a:lnTo>
                  <a:lnTo>
                    <a:pt x="201" y="841"/>
                  </a:lnTo>
                  <a:lnTo>
                    <a:pt x="201" y="839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201" y="837"/>
                  </a:lnTo>
                  <a:lnTo>
                    <a:pt x="202" y="838"/>
                  </a:lnTo>
                  <a:lnTo>
                    <a:pt x="202" y="839"/>
                  </a:lnTo>
                  <a:lnTo>
                    <a:pt x="204" y="839"/>
                  </a:lnTo>
                  <a:lnTo>
                    <a:pt x="204" y="838"/>
                  </a:lnTo>
                  <a:lnTo>
                    <a:pt x="204" y="837"/>
                  </a:lnTo>
                  <a:lnTo>
                    <a:pt x="205" y="837"/>
                  </a:lnTo>
                  <a:lnTo>
                    <a:pt x="207" y="837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10" y="835"/>
                  </a:lnTo>
                  <a:lnTo>
                    <a:pt x="210" y="837"/>
                  </a:lnTo>
                  <a:lnTo>
                    <a:pt x="211" y="837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4" y="834"/>
                  </a:lnTo>
                  <a:lnTo>
                    <a:pt x="216" y="834"/>
                  </a:lnTo>
                  <a:lnTo>
                    <a:pt x="216" y="835"/>
                  </a:lnTo>
                  <a:lnTo>
                    <a:pt x="216" y="837"/>
                  </a:lnTo>
                  <a:lnTo>
                    <a:pt x="214" y="837"/>
                  </a:lnTo>
                  <a:lnTo>
                    <a:pt x="214" y="838"/>
                  </a:lnTo>
                  <a:lnTo>
                    <a:pt x="214" y="839"/>
                  </a:lnTo>
                  <a:lnTo>
                    <a:pt x="216" y="839"/>
                  </a:lnTo>
                  <a:lnTo>
                    <a:pt x="217" y="839"/>
                  </a:lnTo>
                  <a:lnTo>
                    <a:pt x="217" y="838"/>
                  </a:lnTo>
                  <a:lnTo>
                    <a:pt x="217" y="837"/>
                  </a:lnTo>
                  <a:lnTo>
                    <a:pt x="216" y="837"/>
                  </a:lnTo>
                  <a:lnTo>
                    <a:pt x="216" y="835"/>
                  </a:lnTo>
                  <a:lnTo>
                    <a:pt x="217" y="835"/>
                  </a:lnTo>
                  <a:lnTo>
                    <a:pt x="217" y="834"/>
                  </a:lnTo>
                  <a:lnTo>
                    <a:pt x="219" y="832"/>
                  </a:lnTo>
                  <a:lnTo>
                    <a:pt x="219" y="831"/>
                  </a:lnTo>
                  <a:lnTo>
                    <a:pt x="219" y="829"/>
                  </a:lnTo>
                  <a:lnTo>
                    <a:pt x="220" y="829"/>
                  </a:lnTo>
                  <a:lnTo>
                    <a:pt x="221" y="829"/>
                  </a:lnTo>
                  <a:lnTo>
                    <a:pt x="221" y="828"/>
                  </a:lnTo>
                  <a:lnTo>
                    <a:pt x="223" y="828"/>
                  </a:lnTo>
                  <a:lnTo>
                    <a:pt x="223" y="826"/>
                  </a:lnTo>
                  <a:lnTo>
                    <a:pt x="223" y="828"/>
                  </a:lnTo>
                  <a:lnTo>
                    <a:pt x="224" y="828"/>
                  </a:lnTo>
                  <a:lnTo>
                    <a:pt x="226" y="828"/>
                  </a:lnTo>
                  <a:lnTo>
                    <a:pt x="227" y="828"/>
                  </a:lnTo>
                  <a:lnTo>
                    <a:pt x="227" y="829"/>
                  </a:lnTo>
                  <a:lnTo>
                    <a:pt x="229" y="829"/>
                  </a:lnTo>
                  <a:lnTo>
                    <a:pt x="229" y="828"/>
                  </a:lnTo>
                  <a:lnTo>
                    <a:pt x="230" y="828"/>
                  </a:lnTo>
                  <a:lnTo>
                    <a:pt x="232" y="828"/>
                  </a:lnTo>
                  <a:lnTo>
                    <a:pt x="233" y="828"/>
                  </a:lnTo>
                  <a:lnTo>
                    <a:pt x="235" y="826"/>
                  </a:lnTo>
                  <a:lnTo>
                    <a:pt x="236" y="826"/>
                  </a:lnTo>
                  <a:lnTo>
                    <a:pt x="236" y="828"/>
                  </a:lnTo>
                  <a:lnTo>
                    <a:pt x="238" y="826"/>
                  </a:lnTo>
                  <a:lnTo>
                    <a:pt x="238" y="825"/>
                  </a:lnTo>
                  <a:lnTo>
                    <a:pt x="238" y="823"/>
                  </a:lnTo>
                  <a:lnTo>
                    <a:pt x="239" y="823"/>
                  </a:lnTo>
                  <a:lnTo>
                    <a:pt x="239" y="822"/>
                  </a:lnTo>
                  <a:lnTo>
                    <a:pt x="239" y="823"/>
                  </a:lnTo>
                  <a:lnTo>
                    <a:pt x="241" y="823"/>
                  </a:lnTo>
                  <a:lnTo>
                    <a:pt x="242" y="823"/>
                  </a:lnTo>
                  <a:lnTo>
                    <a:pt x="242" y="822"/>
                  </a:lnTo>
                  <a:lnTo>
                    <a:pt x="243" y="822"/>
                  </a:lnTo>
                  <a:lnTo>
                    <a:pt x="245" y="822"/>
                  </a:lnTo>
                  <a:lnTo>
                    <a:pt x="252" y="822"/>
                  </a:lnTo>
                  <a:lnTo>
                    <a:pt x="254" y="822"/>
                  </a:lnTo>
                  <a:lnTo>
                    <a:pt x="255" y="822"/>
                  </a:lnTo>
                  <a:lnTo>
                    <a:pt x="255" y="823"/>
                  </a:lnTo>
                  <a:lnTo>
                    <a:pt x="255" y="825"/>
                  </a:lnTo>
                  <a:lnTo>
                    <a:pt x="257" y="825"/>
                  </a:lnTo>
                  <a:lnTo>
                    <a:pt x="257" y="823"/>
                  </a:lnTo>
                  <a:lnTo>
                    <a:pt x="258" y="822"/>
                  </a:lnTo>
                  <a:lnTo>
                    <a:pt x="260" y="822"/>
                  </a:lnTo>
                  <a:lnTo>
                    <a:pt x="260" y="823"/>
                  </a:lnTo>
                  <a:lnTo>
                    <a:pt x="260" y="825"/>
                  </a:lnTo>
                  <a:lnTo>
                    <a:pt x="260" y="826"/>
                  </a:lnTo>
                  <a:lnTo>
                    <a:pt x="260" y="828"/>
                  </a:lnTo>
                  <a:lnTo>
                    <a:pt x="261" y="828"/>
                  </a:lnTo>
                  <a:lnTo>
                    <a:pt x="263" y="828"/>
                  </a:lnTo>
                  <a:lnTo>
                    <a:pt x="264" y="828"/>
                  </a:lnTo>
                  <a:lnTo>
                    <a:pt x="264" y="826"/>
                  </a:lnTo>
                  <a:lnTo>
                    <a:pt x="263" y="826"/>
                  </a:lnTo>
                  <a:lnTo>
                    <a:pt x="263" y="825"/>
                  </a:lnTo>
                  <a:lnTo>
                    <a:pt x="264" y="823"/>
                  </a:lnTo>
                  <a:lnTo>
                    <a:pt x="264" y="825"/>
                  </a:lnTo>
                  <a:lnTo>
                    <a:pt x="265" y="825"/>
                  </a:lnTo>
                  <a:lnTo>
                    <a:pt x="265" y="826"/>
                  </a:lnTo>
                  <a:lnTo>
                    <a:pt x="267" y="826"/>
                  </a:lnTo>
                  <a:lnTo>
                    <a:pt x="267" y="825"/>
                  </a:lnTo>
                  <a:lnTo>
                    <a:pt x="267" y="823"/>
                  </a:lnTo>
                  <a:lnTo>
                    <a:pt x="268" y="823"/>
                  </a:lnTo>
                  <a:lnTo>
                    <a:pt x="268" y="825"/>
                  </a:lnTo>
                  <a:lnTo>
                    <a:pt x="270" y="825"/>
                  </a:lnTo>
                  <a:lnTo>
                    <a:pt x="271" y="826"/>
                  </a:lnTo>
                  <a:lnTo>
                    <a:pt x="273" y="826"/>
                  </a:lnTo>
                  <a:lnTo>
                    <a:pt x="273" y="825"/>
                  </a:lnTo>
                  <a:lnTo>
                    <a:pt x="274" y="825"/>
                  </a:lnTo>
                  <a:lnTo>
                    <a:pt x="273" y="823"/>
                  </a:lnTo>
                  <a:lnTo>
                    <a:pt x="271" y="823"/>
                  </a:lnTo>
                  <a:lnTo>
                    <a:pt x="271" y="822"/>
                  </a:lnTo>
                  <a:lnTo>
                    <a:pt x="270" y="822"/>
                  </a:lnTo>
                  <a:lnTo>
                    <a:pt x="271" y="820"/>
                  </a:lnTo>
                  <a:lnTo>
                    <a:pt x="271" y="819"/>
                  </a:lnTo>
                  <a:lnTo>
                    <a:pt x="273" y="819"/>
                  </a:lnTo>
                  <a:lnTo>
                    <a:pt x="273" y="817"/>
                  </a:lnTo>
                  <a:lnTo>
                    <a:pt x="273" y="816"/>
                  </a:lnTo>
                  <a:lnTo>
                    <a:pt x="274" y="816"/>
                  </a:lnTo>
                  <a:lnTo>
                    <a:pt x="274" y="817"/>
                  </a:lnTo>
                  <a:lnTo>
                    <a:pt x="276" y="817"/>
                  </a:lnTo>
                  <a:lnTo>
                    <a:pt x="276" y="816"/>
                  </a:lnTo>
                  <a:lnTo>
                    <a:pt x="274" y="816"/>
                  </a:lnTo>
                  <a:lnTo>
                    <a:pt x="274" y="815"/>
                  </a:lnTo>
                  <a:lnTo>
                    <a:pt x="276" y="815"/>
                  </a:lnTo>
                  <a:lnTo>
                    <a:pt x="276" y="816"/>
                  </a:lnTo>
                  <a:lnTo>
                    <a:pt x="276" y="817"/>
                  </a:lnTo>
                  <a:lnTo>
                    <a:pt x="277" y="817"/>
                  </a:lnTo>
                  <a:lnTo>
                    <a:pt x="277" y="816"/>
                  </a:lnTo>
                  <a:lnTo>
                    <a:pt x="279" y="816"/>
                  </a:lnTo>
                  <a:lnTo>
                    <a:pt x="279" y="815"/>
                  </a:lnTo>
                  <a:lnTo>
                    <a:pt x="279" y="813"/>
                  </a:lnTo>
                  <a:lnTo>
                    <a:pt x="277" y="812"/>
                  </a:lnTo>
                  <a:lnTo>
                    <a:pt x="276" y="812"/>
                  </a:lnTo>
                  <a:lnTo>
                    <a:pt x="276" y="810"/>
                  </a:lnTo>
                  <a:lnTo>
                    <a:pt x="277" y="810"/>
                  </a:lnTo>
                  <a:lnTo>
                    <a:pt x="279" y="810"/>
                  </a:lnTo>
                  <a:lnTo>
                    <a:pt x="279" y="812"/>
                  </a:lnTo>
                  <a:lnTo>
                    <a:pt x="280" y="813"/>
                  </a:lnTo>
                  <a:lnTo>
                    <a:pt x="282" y="813"/>
                  </a:lnTo>
                  <a:lnTo>
                    <a:pt x="282" y="812"/>
                  </a:lnTo>
                  <a:lnTo>
                    <a:pt x="282" y="810"/>
                  </a:lnTo>
                  <a:lnTo>
                    <a:pt x="282" y="809"/>
                  </a:lnTo>
                  <a:lnTo>
                    <a:pt x="283" y="809"/>
                  </a:lnTo>
                  <a:lnTo>
                    <a:pt x="283" y="807"/>
                  </a:lnTo>
                  <a:lnTo>
                    <a:pt x="283" y="806"/>
                  </a:lnTo>
                  <a:lnTo>
                    <a:pt x="282" y="806"/>
                  </a:lnTo>
                  <a:lnTo>
                    <a:pt x="280" y="806"/>
                  </a:lnTo>
                  <a:lnTo>
                    <a:pt x="280" y="804"/>
                  </a:lnTo>
                  <a:lnTo>
                    <a:pt x="282" y="803"/>
                  </a:lnTo>
                  <a:lnTo>
                    <a:pt x="283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2" y="800"/>
                  </a:lnTo>
                  <a:lnTo>
                    <a:pt x="283" y="800"/>
                  </a:lnTo>
                  <a:lnTo>
                    <a:pt x="283" y="798"/>
                  </a:lnTo>
                  <a:lnTo>
                    <a:pt x="289" y="791"/>
                  </a:lnTo>
                  <a:lnTo>
                    <a:pt x="290" y="790"/>
                  </a:lnTo>
                  <a:lnTo>
                    <a:pt x="292" y="788"/>
                  </a:lnTo>
                  <a:lnTo>
                    <a:pt x="293" y="788"/>
                  </a:lnTo>
                  <a:lnTo>
                    <a:pt x="293" y="787"/>
                  </a:lnTo>
                  <a:lnTo>
                    <a:pt x="293" y="785"/>
                  </a:lnTo>
                  <a:lnTo>
                    <a:pt x="295" y="784"/>
                  </a:lnTo>
                  <a:lnTo>
                    <a:pt x="295" y="782"/>
                  </a:lnTo>
                  <a:lnTo>
                    <a:pt x="299" y="778"/>
                  </a:lnTo>
                  <a:lnTo>
                    <a:pt x="301" y="778"/>
                  </a:lnTo>
                  <a:lnTo>
                    <a:pt x="301" y="776"/>
                  </a:lnTo>
                  <a:lnTo>
                    <a:pt x="301" y="775"/>
                  </a:lnTo>
                  <a:lnTo>
                    <a:pt x="302" y="772"/>
                  </a:lnTo>
                  <a:lnTo>
                    <a:pt x="304" y="772"/>
                  </a:lnTo>
                  <a:lnTo>
                    <a:pt x="305" y="772"/>
                  </a:lnTo>
                  <a:lnTo>
                    <a:pt x="307" y="772"/>
                  </a:lnTo>
                  <a:lnTo>
                    <a:pt x="308" y="772"/>
                  </a:lnTo>
                  <a:lnTo>
                    <a:pt x="310" y="772"/>
                  </a:lnTo>
                  <a:lnTo>
                    <a:pt x="310" y="770"/>
                  </a:lnTo>
                  <a:lnTo>
                    <a:pt x="308" y="769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7" y="768"/>
                  </a:lnTo>
                  <a:lnTo>
                    <a:pt x="308" y="768"/>
                  </a:lnTo>
                  <a:lnTo>
                    <a:pt x="308" y="766"/>
                  </a:lnTo>
                  <a:lnTo>
                    <a:pt x="310" y="766"/>
                  </a:lnTo>
                  <a:lnTo>
                    <a:pt x="310" y="765"/>
                  </a:lnTo>
                  <a:lnTo>
                    <a:pt x="308" y="765"/>
                  </a:lnTo>
                  <a:lnTo>
                    <a:pt x="310" y="763"/>
                  </a:lnTo>
                  <a:lnTo>
                    <a:pt x="311" y="765"/>
                  </a:lnTo>
                  <a:lnTo>
                    <a:pt x="311" y="766"/>
                  </a:lnTo>
                  <a:lnTo>
                    <a:pt x="312" y="766"/>
                  </a:lnTo>
                  <a:lnTo>
                    <a:pt x="312" y="765"/>
                  </a:lnTo>
                  <a:lnTo>
                    <a:pt x="311" y="763"/>
                  </a:lnTo>
                  <a:lnTo>
                    <a:pt x="311" y="762"/>
                  </a:lnTo>
                  <a:lnTo>
                    <a:pt x="312" y="762"/>
                  </a:lnTo>
                  <a:lnTo>
                    <a:pt x="314" y="762"/>
                  </a:lnTo>
                  <a:lnTo>
                    <a:pt x="314" y="763"/>
                  </a:lnTo>
                  <a:lnTo>
                    <a:pt x="314" y="765"/>
                  </a:lnTo>
                  <a:lnTo>
                    <a:pt x="315" y="765"/>
                  </a:lnTo>
                  <a:lnTo>
                    <a:pt x="315" y="763"/>
                  </a:lnTo>
                  <a:lnTo>
                    <a:pt x="315" y="762"/>
                  </a:lnTo>
                  <a:lnTo>
                    <a:pt x="317" y="762"/>
                  </a:lnTo>
                  <a:lnTo>
                    <a:pt x="315" y="760"/>
                  </a:lnTo>
                  <a:lnTo>
                    <a:pt x="315" y="762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4" y="759"/>
                  </a:lnTo>
                  <a:lnTo>
                    <a:pt x="314" y="757"/>
                  </a:lnTo>
                  <a:lnTo>
                    <a:pt x="315" y="757"/>
                  </a:lnTo>
                  <a:lnTo>
                    <a:pt x="317" y="757"/>
                  </a:lnTo>
                  <a:lnTo>
                    <a:pt x="317" y="756"/>
                  </a:lnTo>
                  <a:lnTo>
                    <a:pt x="318" y="756"/>
                  </a:lnTo>
                  <a:lnTo>
                    <a:pt x="320" y="756"/>
                  </a:lnTo>
                  <a:lnTo>
                    <a:pt x="320" y="754"/>
                  </a:lnTo>
                  <a:lnTo>
                    <a:pt x="318" y="754"/>
                  </a:lnTo>
                  <a:lnTo>
                    <a:pt x="317" y="754"/>
                  </a:lnTo>
                  <a:lnTo>
                    <a:pt x="315" y="756"/>
                  </a:lnTo>
                  <a:lnTo>
                    <a:pt x="314" y="756"/>
                  </a:lnTo>
                  <a:lnTo>
                    <a:pt x="314" y="754"/>
                  </a:lnTo>
                  <a:lnTo>
                    <a:pt x="314" y="753"/>
                  </a:lnTo>
                  <a:lnTo>
                    <a:pt x="314" y="751"/>
                  </a:lnTo>
                  <a:lnTo>
                    <a:pt x="315" y="751"/>
                  </a:lnTo>
                  <a:lnTo>
                    <a:pt x="317" y="751"/>
                  </a:lnTo>
                  <a:lnTo>
                    <a:pt x="317" y="750"/>
                  </a:lnTo>
                  <a:lnTo>
                    <a:pt x="317" y="748"/>
                  </a:lnTo>
                  <a:lnTo>
                    <a:pt x="315" y="748"/>
                  </a:lnTo>
                  <a:lnTo>
                    <a:pt x="314" y="748"/>
                  </a:lnTo>
                  <a:lnTo>
                    <a:pt x="314" y="747"/>
                  </a:lnTo>
                  <a:lnTo>
                    <a:pt x="314" y="746"/>
                  </a:lnTo>
                  <a:lnTo>
                    <a:pt x="315" y="746"/>
                  </a:lnTo>
                  <a:lnTo>
                    <a:pt x="314" y="746"/>
                  </a:lnTo>
                  <a:lnTo>
                    <a:pt x="314" y="744"/>
                  </a:lnTo>
                  <a:lnTo>
                    <a:pt x="314" y="743"/>
                  </a:lnTo>
                  <a:lnTo>
                    <a:pt x="314" y="741"/>
                  </a:lnTo>
                  <a:lnTo>
                    <a:pt x="315" y="740"/>
                  </a:lnTo>
                  <a:lnTo>
                    <a:pt x="317" y="741"/>
                  </a:lnTo>
                  <a:lnTo>
                    <a:pt x="317" y="740"/>
                  </a:lnTo>
                  <a:lnTo>
                    <a:pt x="317" y="738"/>
                  </a:lnTo>
                  <a:lnTo>
                    <a:pt x="315" y="738"/>
                  </a:lnTo>
                  <a:lnTo>
                    <a:pt x="315" y="737"/>
                  </a:lnTo>
                  <a:lnTo>
                    <a:pt x="315" y="735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1"/>
                  </a:lnTo>
                  <a:lnTo>
                    <a:pt x="317" y="729"/>
                  </a:lnTo>
                  <a:lnTo>
                    <a:pt x="315" y="729"/>
                  </a:lnTo>
                  <a:lnTo>
                    <a:pt x="314" y="729"/>
                  </a:lnTo>
                  <a:lnTo>
                    <a:pt x="312" y="729"/>
                  </a:lnTo>
                  <a:lnTo>
                    <a:pt x="312" y="728"/>
                  </a:lnTo>
                  <a:lnTo>
                    <a:pt x="314" y="728"/>
                  </a:lnTo>
                  <a:lnTo>
                    <a:pt x="314" y="726"/>
                  </a:lnTo>
                  <a:lnTo>
                    <a:pt x="315" y="726"/>
                  </a:lnTo>
                  <a:lnTo>
                    <a:pt x="314" y="725"/>
                  </a:lnTo>
                  <a:lnTo>
                    <a:pt x="312" y="725"/>
                  </a:lnTo>
                  <a:lnTo>
                    <a:pt x="312" y="723"/>
                  </a:lnTo>
                  <a:lnTo>
                    <a:pt x="314" y="723"/>
                  </a:lnTo>
                  <a:lnTo>
                    <a:pt x="315" y="723"/>
                  </a:lnTo>
                  <a:lnTo>
                    <a:pt x="317" y="723"/>
                  </a:lnTo>
                  <a:lnTo>
                    <a:pt x="317" y="722"/>
                  </a:lnTo>
                  <a:lnTo>
                    <a:pt x="315" y="721"/>
                  </a:lnTo>
                  <a:lnTo>
                    <a:pt x="314" y="721"/>
                  </a:lnTo>
                  <a:lnTo>
                    <a:pt x="314" y="719"/>
                  </a:lnTo>
                  <a:lnTo>
                    <a:pt x="315" y="719"/>
                  </a:lnTo>
                  <a:lnTo>
                    <a:pt x="315" y="718"/>
                  </a:lnTo>
                  <a:lnTo>
                    <a:pt x="315" y="716"/>
                  </a:lnTo>
                  <a:lnTo>
                    <a:pt x="317" y="716"/>
                  </a:lnTo>
                  <a:lnTo>
                    <a:pt x="318" y="716"/>
                  </a:lnTo>
                  <a:lnTo>
                    <a:pt x="318" y="715"/>
                  </a:lnTo>
                  <a:lnTo>
                    <a:pt x="317" y="715"/>
                  </a:lnTo>
                  <a:lnTo>
                    <a:pt x="315" y="715"/>
                  </a:lnTo>
                  <a:lnTo>
                    <a:pt x="314" y="715"/>
                  </a:lnTo>
                  <a:lnTo>
                    <a:pt x="314" y="713"/>
                  </a:lnTo>
                  <a:lnTo>
                    <a:pt x="315" y="713"/>
                  </a:lnTo>
                  <a:lnTo>
                    <a:pt x="317" y="713"/>
                  </a:lnTo>
                  <a:lnTo>
                    <a:pt x="318" y="713"/>
                  </a:lnTo>
                  <a:lnTo>
                    <a:pt x="318" y="712"/>
                  </a:lnTo>
                  <a:lnTo>
                    <a:pt x="317" y="712"/>
                  </a:lnTo>
                  <a:lnTo>
                    <a:pt x="317" y="710"/>
                  </a:lnTo>
                  <a:lnTo>
                    <a:pt x="315" y="710"/>
                  </a:lnTo>
                  <a:lnTo>
                    <a:pt x="315" y="709"/>
                  </a:lnTo>
                  <a:lnTo>
                    <a:pt x="317" y="709"/>
                  </a:lnTo>
                  <a:lnTo>
                    <a:pt x="317" y="707"/>
                  </a:lnTo>
                  <a:lnTo>
                    <a:pt x="318" y="707"/>
                  </a:lnTo>
                  <a:lnTo>
                    <a:pt x="318" y="706"/>
                  </a:lnTo>
                  <a:lnTo>
                    <a:pt x="318" y="704"/>
                  </a:lnTo>
                  <a:lnTo>
                    <a:pt x="318" y="703"/>
                  </a:lnTo>
                  <a:lnTo>
                    <a:pt x="320" y="703"/>
                  </a:lnTo>
                  <a:lnTo>
                    <a:pt x="321" y="703"/>
                  </a:lnTo>
                  <a:lnTo>
                    <a:pt x="321" y="701"/>
                  </a:lnTo>
                  <a:lnTo>
                    <a:pt x="323" y="701"/>
                  </a:lnTo>
                  <a:lnTo>
                    <a:pt x="323" y="700"/>
                  </a:lnTo>
                  <a:lnTo>
                    <a:pt x="323" y="699"/>
                  </a:lnTo>
                  <a:lnTo>
                    <a:pt x="324" y="697"/>
                  </a:lnTo>
                  <a:lnTo>
                    <a:pt x="323" y="696"/>
                  </a:lnTo>
                  <a:lnTo>
                    <a:pt x="323" y="694"/>
                  </a:lnTo>
                  <a:lnTo>
                    <a:pt x="324" y="694"/>
                  </a:lnTo>
                  <a:lnTo>
                    <a:pt x="326" y="693"/>
                  </a:lnTo>
                  <a:lnTo>
                    <a:pt x="326" y="691"/>
                  </a:lnTo>
                  <a:lnTo>
                    <a:pt x="324" y="691"/>
                  </a:lnTo>
                  <a:lnTo>
                    <a:pt x="323" y="691"/>
                  </a:lnTo>
                  <a:lnTo>
                    <a:pt x="323" y="690"/>
                  </a:lnTo>
                  <a:lnTo>
                    <a:pt x="323" y="688"/>
                  </a:lnTo>
                  <a:lnTo>
                    <a:pt x="323" y="687"/>
                  </a:lnTo>
                  <a:lnTo>
                    <a:pt x="323" y="685"/>
                  </a:lnTo>
                  <a:lnTo>
                    <a:pt x="321" y="685"/>
                  </a:lnTo>
                  <a:lnTo>
                    <a:pt x="321" y="684"/>
                  </a:lnTo>
                  <a:lnTo>
                    <a:pt x="321" y="682"/>
                  </a:lnTo>
                  <a:lnTo>
                    <a:pt x="320" y="681"/>
                  </a:lnTo>
                  <a:lnTo>
                    <a:pt x="321" y="679"/>
                  </a:lnTo>
                  <a:lnTo>
                    <a:pt x="321" y="678"/>
                  </a:lnTo>
                  <a:lnTo>
                    <a:pt x="332" y="669"/>
                  </a:lnTo>
                  <a:lnTo>
                    <a:pt x="333" y="669"/>
                  </a:lnTo>
                  <a:lnTo>
                    <a:pt x="334" y="669"/>
                  </a:lnTo>
                  <a:lnTo>
                    <a:pt x="334" y="668"/>
                  </a:lnTo>
                  <a:lnTo>
                    <a:pt x="336" y="669"/>
                  </a:lnTo>
                  <a:lnTo>
                    <a:pt x="337" y="669"/>
                  </a:lnTo>
                  <a:lnTo>
                    <a:pt x="337" y="668"/>
                  </a:lnTo>
                  <a:lnTo>
                    <a:pt x="337" y="666"/>
                  </a:lnTo>
                  <a:lnTo>
                    <a:pt x="339" y="665"/>
                  </a:lnTo>
                  <a:lnTo>
                    <a:pt x="340" y="665"/>
                  </a:lnTo>
                  <a:lnTo>
                    <a:pt x="342" y="663"/>
                  </a:lnTo>
                  <a:lnTo>
                    <a:pt x="340" y="663"/>
                  </a:lnTo>
                  <a:lnTo>
                    <a:pt x="340" y="662"/>
                  </a:lnTo>
                  <a:lnTo>
                    <a:pt x="342" y="662"/>
                  </a:lnTo>
                  <a:lnTo>
                    <a:pt x="342" y="660"/>
                  </a:lnTo>
                  <a:lnTo>
                    <a:pt x="343" y="659"/>
                  </a:lnTo>
                  <a:lnTo>
                    <a:pt x="345" y="657"/>
                  </a:lnTo>
                  <a:lnTo>
                    <a:pt x="346" y="657"/>
                  </a:lnTo>
                  <a:lnTo>
                    <a:pt x="348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51" y="656"/>
                  </a:lnTo>
                  <a:lnTo>
                    <a:pt x="352" y="654"/>
                  </a:lnTo>
                  <a:lnTo>
                    <a:pt x="357" y="653"/>
                  </a:lnTo>
                  <a:lnTo>
                    <a:pt x="357" y="654"/>
                  </a:lnTo>
                  <a:lnTo>
                    <a:pt x="357" y="656"/>
                  </a:lnTo>
                  <a:lnTo>
                    <a:pt x="358" y="656"/>
                  </a:lnTo>
                  <a:lnTo>
                    <a:pt x="359" y="656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61" y="659"/>
                  </a:lnTo>
                  <a:lnTo>
                    <a:pt x="361" y="657"/>
                  </a:lnTo>
                  <a:lnTo>
                    <a:pt x="362" y="656"/>
                  </a:lnTo>
                  <a:lnTo>
                    <a:pt x="364" y="656"/>
                  </a:lnTo>
                  <a:lnTo>
                    <a:pt x="365" y="656"/>
                  </a:lnTo>
                  <a:lnTo>
                    <a:pt x="367" y="656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4" y="657"/>
                  </a:lnTo>
                  <a:lnTo>
                    <a:pt x="364" y="659"/>
                  </a:lnTo>
                  <a:lnTo>
                    <a:pt x="365" y="659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7" y="662"/>
                  </a:lnTo>
                  <a:lnTo>
                    <a:pt x="367" y="663"/>
                  </a:lnTo>
                  <a:lnTo>
                    <a:pt x="367" y="665"/>
                  </a:lnTo>
                  <a:lnTo>
                    <a:pt x="368" y="665"/>
                  </a:lnTo>
                  <a:lnTo>
                    <a:pt x="370" y="665"/>
                  </a:lnTo>
                  <a:lnTo>
                    <a:pt x="370" y="663"/>
                  </a:lnTo>
                  <a:lnTo>
                    <a:pt x="371" y="663"/>
                  </a:lnTo>
                  <a:lnTo>
                    <a:pt x="373" y="663"/>
                  </a:lnTo>
                  <a:lnTo>
                    <a:pt x="373" y="662"/>
                  </a:lnTo>
                  <a:lnTo>
                    <a:pt x="374" y="662"/>
                  </a:lnTo>
                  <a:lnTo>
                    <a:pt x="376" y="662"/>
                  </a:lnTo>
                  <a:lnTo>
                    <a:pt x="376" y="663"/>
                  </a:lnTo>
                  <a:lnTo>
                    <a:pt x="376" y="665"/>
                  </a:lnTo>
                  <a:lnTo>
                    <a:pt x="377" y="665"/>
                  </a:lnTo>
                  <a:lnTo>
                    <a:pt x="379" y="665"/>
                  </a:lnTo>
                  <a:lnTo>
                    <a:pt x="380" y="665"/>
                  </a:lnTo>
                  <a:lnTo>
                    <a:pt x="380" y="666"/>
                  </a:lnTo>
                  <a:lnTo>
                    <a:pt x="381" y="666"/>
                  </a:lnTo>
                  <a:lnTo>
                    <a:pt x="381" y="665"/>
                  </a:lnTo>
                  <a:lnTo>
                    <a:pt x="383" y="665"/>
                  </a:lnTo>
                  <a:lnTo>
                    <a:pt x="383" y="663"/>
                  </a:lnTo>
                  <a:lnTo>
                    <a:pt x="383" y="662"/>
                  </a:lnTo>
                  <a:lnTo>
                    <a:pt x="383" y="660"/>
                  </a:lnTo>
                  <a:lnTo>
                    <a:pt x="383" y="659"/>
                  </a:lnTo>
                  <a:lnTo>
                    <a:pt x="384" y="659"/>
                  </a:lnTo>
                  <a:lnTo>
                    <a:pt x="384" y="657"/>
                  </a:lnTo>
                  <a:lnTo>
                    <a:pt x="384" y="656"/>
                  </a:lnTo>
                  <a:lnTo>
                    <a:pt x="384" y="654"/>
                  </a:lnTo>
                  <a:lnTo>
                    <a:pt x="383" y="654"/>
                  </a:lnTo>
                  <a:lnTo>
                    <a:pt x="383" y="653"/>
                  </a:lnTo>
                  <a:lnTo>
                    <a:pt x="384" y="653"/>
                  </a:lnTo>
                  <a:lnTo>
                    <a:pt x="384" y="652"/>
                  </a:lnTo>
                  <a:lnTo>
                    <a:pt x="384" y="650"/>
                  </a:lnTo>
                  <a:lnTo>
                    <a:pt x="386" y="649"/>
                  </a:lnTo>
                  <a:lnTo>
                    <a:pt x="387" y="647"/>
                  </a:lnTo>
                  <a:lnTo>
                    <a:pt x="389" y="646"/>
                  </a:lnTo>
                  <a:lnTo>
                    <a:pt x="389" y="644"/>
                  </a:lnTo>
                  <a:lnTo>
                    <a:pt x="387" y="644"/>
                  </a:lnTo>
                  <a:lnTo>
                    <a:pt x="389" y="643"/>
                  </a:lnTo>
                  <a:lnTo>
                    <a:pt x="390" y="643"/>
                  </a:lnTo>
                  <a:lnTo>
                    <a:pt x="403" y="638"/>
                  </a:lnTo>
                  <a:lnTo>
                    <a:pt x="405" y="638"/>
                  </a:lnTo>
                  <a:lnTo>
                    <a:pt x="406" y="638"/>
                  </a:lnTo>
                  <a:lnTo>
                    <a:pt x="406" y="640"/>
                  </a:lnTo>
                  <a:lnTo>
                    <a:pt x="408" y="640"/>
                  </a:lnTo>
                  <a:lnTo>
                    <a:pt x="409" y="640"/>
                  </a:lnTo>
                  <a:lnTo>
                    <a:pt x="411" y="640"/>
                  </a:lnTo>
                  <a:lnTo>
                    <a:pt x="412" y="641"/>
                  </a:lnTo>
                  <a:lnTo>
                    <a:pt x="414" y="643"/>
                  </a:lnTo>
                  <a:lnTo>
                    <a:pt x="415" y="643"/>
                  </a:lnTo>
                  <a:lnTo>
                    <a:pt x="417" y="643"/>
                  </a:lnTo>
                  <a:lnTo>
                    <a:pt x="417" y="641"/>
                  </a:lnTo>
                  <a:lnTo>
                    <a:pt x="418" y="641"/>
                  </a:lnTo>
                  <a:lnTo>
                    <a:pt x="420" y="643"/>
                  </a:lnTo>
                  <a:lnTo>
                    <a:pt x="421" y="643"/>
                  </a:lnTo>
                  <a:lnTo>
                    <a:pt x="421" y="641"/>
                  </a:lnTo>
                  <a:lnTo>
                    <a:pt x="423" y="641"/>
                  </a:lnTo>
                  <a:lnTo>
                    <a:pt x="423" y="640"/>
                  </a:lnTo>
                  <a:lnTo>
                    <a:pt x="424" y="640"/>
                  </a:lnTo>
                  <a:lnTo>
                    <a:pt x="424" y="638"/>
                  </a:lnTo>
                  <a:lnTo>
                    <a:pt x="426" y="638"/>
                  </a:lnTo>
                  <a:lnTo>
                    <a:pt x="427" y="638"/>
                  </a:lnTo>
                  <a:lnTo>
                    <a:pt x="427" y="637"/>
                  </a:lnTo>
                  <a:lnTo>
                    <a:pt x="428" y="637"/>
                  </a:lnTo>
                  <a:lnTo>
                    <a:pt x="430" y="637"/>
                  </a:lnTo>
                  <a:lnTo>
                    <a:pt x="430" y="638"/>
                  </a:lnTo>
                  <a:lnTo>
                    <a:pt x="431" y="638"/>
                  </a:lnTo>
                  <a:lnTo>
                    <a:pt x="431" y="640"/>
                  </a:lnTo>
                  <a:lnTo>
                    <a:pt x="431" y="641"/>
                  </a:lnTo>
                  <a:lnTo>
                    <a:pt x="433" y="641"/>
                  </a:lnTo>
                  <a:lnTo>
                    <a:pt x="434" y="641"/>
                  </a:lnTo>
                  <a:lnTo>
                    <a:pt x="434" y="640"/>
                  </a:lnTo>
                  <a:lnTo>
                    <a:pt x="436" y="640"/>
                  </a:lnTo>
                  <a:lnTo>
                    <a:pt x="437" y="640"/>
                  </a:lnTo>
                  <a:lnTo>
                    <a:pt x="437" y="638"/>
                  </a:lnTo>
                  <a:lnTo>
                    <a:pt x="439" y="638"/>
                  </a:lnTo>
                  <a:lnTo>
                    <a:pt x="440" y="637"/>
                  </a:lnTo>
                  <a:lnTo>
                    <a:pt x="442" y="637"/>
                  </a:lnTo>
                  <a:lnTo>
                    <a:pt x="443" y="637"/>
                  </a:lnTo>
                  <a:lnTo>
                    <a:pt x="445" y="637"/>
                  </a:lnTo>
                  <a:lnTo>
                    <a:pt x="445" y="635"/>
                  </a:lnTo>
                  <a:lnTo>
                    <a:pt x="446" y="635"/>
                  </a:lnTo>
                  <a:lnTo>
                    <a:pt x="448" y="635"/>
                  </a:lnTo>
                  <a:lnTo>
                    <a:pt x="449" y="635"/>
                  </a:lnTo>
                  <a:lnTo>
                    <a:pt x="450" y="635"/>
                  </a:lnTo>
                  <a:lnTo>
                    <a:pt x="452" y="637"/>
                  </a:lnTo>
                  <a:lnTo>
                    <a:pt x="453" y="637"/>
                  </a:lnTo>
                  <a:lnTo>
                    <a:pt x="455" y="635"/>
                  </a:lnTo>
                  <a:lnTo>
                    <a:pt x="456" y="635"/>
                  </a:lnTo>
                  <a:lnTo>
                    <a:pt x="456" y="634"/>
                  </a:lnTo>
                  <a:lnTo>
                    <a:pt x="458" y="634"/>
                  </a:lnTo>
                  <a:lnTo>
                    <a:pt x="458" y="632"/>
                  </a:lnTo>
                  <a:lnTo>
                    <a:pt x="459" y="632"/>
                  </a:lnTo>
                  <a:lnTo>
                    <a:pt x="459" y="631"/>
                  </a:lnTo>
                  <a:lnTo>
                    <a:pt x="461" y="631"/>
                  </a:lnTo>
                  <a:lnTo>
                    <a:pt x="462" y="630"/>
                  </a:lnTo>
                  <a:lnTo>
                    <a:pt x="464" y="630"/>
                  </a:lnTo>
                  <a:lnTo>
                    <a:pt x="465" y="630"/>
                  </a:lnTo>
                  <a:lnTo>
                    <a:pt x="467" y="630"/>
                  </a:lnTo>
                  <a:lnTo>
                    <a:pt x="481" y="612"/>
                  </a:lnTo>
                  <a:lnTo>
                    <a:pt x="493" y="597"/>
                  </a:lnTo>
                  <a:lnTo>
                    <a:pt x="511" y="574"/>
                  </a:lnTo>
                  <a:lnTo>
                    <a:pt x="615" y="446"/>
                  </a:lnTo>
                  <a:lnTo>
                    <a:pt x="633" y="433"/>
                  </a:lnTo>
                  <a:lnTo>
                    <a:pt x="641" y="427"/>
                  </a:lnTo>
                  <a:lnTo>
                    <a:pt x="662" y="411"/>
                  </a:lnTo>
                  <a:lnTo>
                    <a:pt x="704" y="378"/>
                  </a:lnTo>
                  <a:lnTo>
                    <a:pt x="782" y="318"/>
                  </a:lnTo>
                  <a:lnTo>
                    <a:pt x="798" y="307"/>
                  </a:lnTo>
                  <a:lnTo>
                    <a:pt x="800" y="305"/>
                  </a:lnTo>
                  <a:lnTo>
                    <a:pt x="872" y="214"/>
                  </a:lnTo>
                  <a:lnTo>
                    <a:pt x="886" y="193"/>
                  </a:lnTo>
                  <a:lnTo>
                    <a:pt x="917" y="155"/>
                  </a:lnTo>
                  <a:lnTo>
                    <a:pt x="935" y="129"/>
                  </a:lnTo>
                  <a:lnTo>
                    <a:pt x="966" y="85"/>
                  </a:lnTo>
                  <a:lnTo>
                    <a:pt x="966" y="79"/>
                  </a:lnTo>
                  <a:lnTo>
                    <a:pt x="966" y="60"/>
                  </a:lnTo>
                  <a:lnTo>
                    <a:pt x="982" y="17"/>
                  </a:lnTo>
                  <a:lnTo>
                    <a:pt x="986" y="4"/>
                  </a:lnTo>
                  <a:lnTo>
                    <a:pt x="986" y="3"/>
                  </a:lnTo>
                  <a:lnTo>
                    <a:pt x="986" y="1"/>
                  </a:lnTo>
                  <a:lnTo>
                    <a:pt x="988" y="0"/>
                  </a:lnTo>
                  <a:lnTo>
                    <a:pt x="988" y="1"/>
                  </a:lnTo>
                  <a:lnTo>
                    <a:pt x="989" y="1"/>
                  </a:lnTo>
                  <a:lnTo>
                    <a:pt x="989" y="3"/>
                  </a:lnTo>
                  <a:lnTo>
                    <a:pt x="991" y="3"/>
                  </a:lnTo>
                  <a:lnTo>
                    <a:pt x="991" y="4"/>
                  </a:lnTo>
                  <a:lnTo>
                    <a:pt x="992" y="4"/>
                  </a:lnTo>
                  <a:lnTo>
                    <a:pt x="99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264" y="1759"/>
              <a:ext cx="610" cy="434"/>
            </a:xfrm>
            <a:custGeom>
              <a:avLst/>
              <a:gdLst/>
              <a:ahLst/>
              <a:cxnLst>
                <a:cxn ang="0">
                  <a:pos x="14" y="75"/>
                </a:cxn>
                <a:cxn ang="0">
                  <a:pos x="39" y="80"/>
                </a:cxn>
                <a:cxn ang="0">
                  <a:pos x="55" y="83"/>
                </a:cxn>
                <a:cxn ang="0">
                  <a:pos x="77" y="80"/>
                </a:cxn>
                <a:cxn ang="0">
                  <a:pos x="101" y="69"/>
                </a:cxn>
                <a:cxn ang="0">
                  <a:pos x="114" y="57"/>
                </a:cxn>
                <a:cxn ang="0">
                  <a:pos x="130" y="51"/>
                </a:cxn>
                <a:cxn ang="0">
                  <a:pos x="151" y="58"/>
                </a:cxn>
                <a:cxn ang="0">
                  <a:pos x="168" y="61"/>
                </a:cxn>
                <a:cxn ang="0">
                  <a:pos x="185" y="60"/>
                </a:cxn>
                <a:cxn ang="0">
                  <a:pos x="201" y="54"/>
                </a:cxn>
                <a:cxn ang="0">
                  <a:pos x="213" y="48"/>
                </a:cxn>
                <a:cxn ang="0">
                  <a:pos x="230" y="45"/>
                </a:cxn>
                <a:cxn ang="0">
                  <a:pos x="245" y="35"/>
                </a:cxn>
                <a:cxn ang="0">
                  <a:pos x="258" y="23"/>
                </a:cxn>
                <a:cxn ang="0">
                  <a:pos x="268" y="13"/>
                </a:cxn>
                <a:cxn ang="0">
                  <a:pos x="283" y="3"/>
                </a:cxn>
                <a:cxn ang="0">
                  <a:pos x="298" y="4"/>
                </a:cxn>
                <a:cxn ang="0">
                  <a:pos x="309" y="4"/>
                </a:cxn>
                <a:cxn ang="0">
                  <a:pos x="326" y="6"/>
                </a:cxn>
                <a:cxn ang="0">
                  <a:pos x="340" y="3"/>
                </a:cxn>
                <a:cxn ang="0">
                  <a:pos x="352" y="13"/>
                </a:cxn>
                <a:cxn ang="0">
                  <a:pos x="362" y="17"/>
                </a:cxn>
                <a:cxn ang="0">
                  <a:pos x="376" y="25"/>
                </a:cxn>
                <a:cxn ang="0">
                  <a:pos x="387" y="32"/>
                </a:cxn>
                <a:cxn ang="0">
                  <a:pos x="400" y="39"/>
                </a:cxn>
                <a:cxn ang="0">
                  <a:pos x="406" y="55"/>
                </a:cxn>
                <a:cxn ang="0">
                  <a:pos x="422" y="52"/>
                </a:cxn>
                <a:cxn ang="0">
                  <a:pos x="439" y="61"/>
                </a:cxn>
                <a:cxn ang="0">
                  <a:pos x="453" y="73"/>
                </a:cxn>
                <a:cxn ang="0">
                  <a:pos x="471" y="77"/>
                </a:cxn>
                <a:cxn ang="0">
                  <a:pos x="483" y="88"/>
                </a:cxn>
                <a:cxn ang="0">
                  <a:pos x="503" y="91"/>
                </a:cxn>
                <a:cxn ang="0">
                  <a:pos x="519" y="79"/>
                </a:cxn>
                <a:cxn ang="0">
                  <a:pos x="537" y="76"/>
                </a:cxn>
                <a:cxn ang="0">
                  <a:pos x="553" y="73"/>
                </a:cxn>
                <a:cxn ang="0">
                  <a:pos x="566" y="83"/>
                </a:cxn>
                <a:cxn ang="0">
                  <a:pos x="577" y="95"/>
                </a:cxn>
                <a:cxn ang="0">
                  <a:pos x="583" y="113"/>
                </a:cxn>
                <a:cxn ang="0">
                  <a:pos x="584" y="133"/>
                </a:cxn>
                <a:cxn ang="0">
                  <a:pos x="590" y="152"/>
                </a:cxn>
                <a:cxn ang="0">
                  <a:pos x="597" y="170"/>
                </a:cxn>
                <a:cxn ang="0">
                  <a:pos x="603" y="186"/>
                </a:cxn>
                <a:cxn ang="0">
                  <a:pos x="599" y="208"/>
                </a:cxn>
                <a:cxn ang="0">
                  <a:pos x="596" y="226"/>
                </a:cxn>
                <a:cxn ang="0">
                  <a:pos x="593" y="242"/>
                </a:cxn>
                <a:cxn ang="0">
                  <a:pos x="606" y="248"/>
                </a:cxn>
                <a:cxn ang="0">
                  <a:pos x="603" y="262"/>
                </a:cxn>
                <a:cxn ang="0">
                  <a:pos x="599" y="283"/>
                </a:cxn>
                <a:cxn ang="0">
                  <a:pos x="597" y="302"/>
                </a:cxn>
                <a:cxn ang="0">
                  <a:pos x="587" y="314"/>
                </a:cxn>
                <a:cxn ang="0">
                  <a:pos x="571" y="321"/>
                </a:cxn>
                <a:cxn ang="0">
                  <a:pos x="559" y="329"/>
                </a:cxn>
                <a:cxn ang="0">
                  <a:pos x="547" y="340"/>
                </a:cxn>
                <a:cxn ang="0">
                  <a:pos x="531" y="349"/>
                </a:cxn>
                <a:cxn ang="0">
                  <a:pos x="518" y="352"/>
                </a:cxn>
                <a:cxn ang="0">
                  <a:pos x="500" y="358"/>
                </a:cxn>
                <a:cxn ang="0">
                  <a:pos x="481" y="367"/>
                </a:cxn>
                <a:cxn ang="0">
                  <a:pos x="465" y="377"/>
                </a:cxn>
                <a:cxn ang="0">
                  <a:pos x="452" y="387"/>
                </a:cxn>
                <a:cxn ang="0">
                  <a:pos x="450" y="408"/>
                </a:cxn>
                <a:cxn ang="0">
                  <a:pos x="449" y="427"/>
                </a:cxn>
              </a:cxnLst>
              <a:rect l="0" t="0" r="r" b="b"/>
              <a:pathLst>
                <a:path w="610" h="434">
                  <a:moveTo>
                    <a:pt x="0" y="73"/>
                  </a:moveTo>
                  <a:lnTo>
                    <a:pt x="1" y="73"/>
                  </a:lnTo>
                  <a:lnTo>
                    <a:pt x="3" y="75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6" y="73"/>
                  </a:lnTo>
                  <a:lnTo>
                    <a:pt x="7" y="73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1" y="75"/>
                  </a:lnTo>
                  <a:lnTo>
                    <a:pt x="13" y="75"/>
                  </a:lnTo>
                  <a:lnTo>
                    <a:pt x="14" y="75"/>
                  </a:lnTo>
                  <a:lnTo>
                    <a:pt x="16" y="76"/>
                  </a:lnTo>
                  <a:lnTo>
                    <a:pt x="17" y="77"/>
                  </a:lnTo>
                  <a:lnTo>
                    <a:pt x="20" y="77"/>
                  </a:lnTo>
                  <a:lnTo>
                    <a:pt x="22" y="79"/>
                  </a:lnTo>
                  <a:lnTo>
                    <a:pt x="25" y="80"/>
                  </a:lnTo>
                  <a:lnTo>
                    <a:pt x="26" y="80"/>
                  </a:lnTo>
                  <a:lnTo>
                    <a:pt x="29" y="80"/>
                  </a:lnTo>
                  <a:lnTo>
                    <a:pt x="30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6" y="80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7" y="79"/>
                  </a:lnTo>
                  <a:lnTo>
                    <a:pt x="48" y="79"/>
                  </a:lnTo>
                  <a:lnTo>
                    <a:pt x="48" y="80"/>
                  </a:lnTo>
                  <a:lnTo>
                    <a:pt x="50" y="80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3" y="82"/>
                  </a:lnTo>
                  <a:lnTo>
                    <a:pt x="54" y="82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8" y="85"/>
                  </a:lnTo>
                  <a:lnTo>
                    <a:pt x="60" y="85"/>
                  </a:lnTo>
                  <a:lnTo>
                    <a:pt x="63" y="85"/>
                  </a:lnTo>
                  <a:lnTo>
                    <a:pt x="64" y="85"/>
                  </a:lnTo>
                  <a:lnTo>
                    <a:pt x="66" y="86"/>
                  </a:lnTo>
                  <a:lnTo>
                    <a:pt x="67" y="86"/>
                  </a:lnTo>
                  <a:lnTo>
                    <a:pt x="69" y="86"/>
                  </a:lnTo>
                  <a:lnTo>
                    <a:pt x="72" y="85"/>
                  </a:lnTo>
                  <a:lnTo>
                    <a:pt x="73" y="85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7" y="80"/>
                  </a:lnTo>
                  <a:lnTo>
                    <a:pt x="80" y="77"/>
                  </a:lnTo>
                  <a:lnTo>
                    <a:pt x="82" y="76"/>
                  </a:lnTo>
                  <a:lnTo>
                    <a:pt x="82" y="75"/>
                  </a:lnTo>
                  <a:lnTo>
                    <a:pt x="85" y="73"/>
                  </a:lnTo>
                  <a:lnTo>
                    <a:pt x="86" y="73"/>
                  </a:lnTo>
                  <a:lnTo>
                    <a:pt x="88" y="72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5" y="72"/>
                  </a:lnTo>
                  <a:lnTo>
                    <a:pt x="97" y="72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1" y="69"/>
                  </a:lnTo>
                  <a:lnTo>
                    <a:pt x="102" y="69"/>
                  </a:lnTo>
                  <a:lnTo>
                    <a:pt x="104" y="69"/>
                  </a:lnTo>
                  <a:lnTo>
                    <a:pt x="105" y="67"/>
                  </a:lnTo>
                  <a:lnTo>
                    <a:pt x="107" y="66"/>
                  </a:lnTo>
                  <a:lnTo>
                    <a:pt x="107" y="64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10" y="61"/>
                  </a:lnTo>
                  <a:lnTo>
                    <a:pt x="110" y="60"/>
                  </a:lnTo>
                  <a:lnTo>
                    <a:pt x="110" y="58"/>
                  </a:lnTo>
                  <a:lnTo>
                    <a:pt x="111" y="58"/>
                  </a:lnTo>
                  <a:lnTo>
                    <a:pt x="113" y="57"/>
                  </a:lnTo>
                  <a:lnTo>
                    <a:pt x="114" y="57"/>
                  </a:lnTo>
                  <a:lnTo>
                    <a:pt x="116" y="55"/>
                  </a:lnTo>
                  <a:lnTo>
                    <a:pt x="117" y="54"/>
                  </a:lnTo>
                  <a:lnTo>
                    <a:pt x="119" y="54"/>
                  </a:lnTo>
                  <a:lnTo>
                    <a:pt x="119" y="52"/>
                  </a:lnTo>
                  <a:lnTo>
                    <a:pt x="120" y="52"/>
                  </a:lnTo>
                  <a:lnTo>
                    <a:pt x="120" y="51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4" y="51"/>
                  </a:lnTo>
                  <a:lnTo>
                    <a:pt x="124" y="50"/>
                  </a:lnTo>
                  <a:lnTo>
                    <a:pt x="126" y="51"/>
                  </a:lnTo>
                  <a:lnTo>
                    <a:pt x="127" y="50"/>
                  </a:lnTo>
                  <a:lnTo>
                    <a:pt x="129" y="51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6" y="51"/>
                  </a:lnTo>
                  <a:lnTo>
                    <a:pt x="138" y="51"/>
                  </a:lnTo>
                  <a:lnTo>
                    <a:pt x="139" y="51"/>
                  </a:lnTo>
                  <a:lnTo>
                    <a:pt x="141" y="52"/>
                  </a:lnTo>
                  <a:lnTo>
                    <a:pt x="142" y="52"/>
                  </a:lnTo>
                  <a:lnTo>
                    <a:pt x="144" y="54"/>
                  </a:lnTo>
                  <a:lnTo>
                    <a:pt x="145" y="54"/>
                  </a:lnTo>
                  <a:lnTo>
                    <a:pt x="146" y="55"/>
                  </a:lnTo>
                  <a:lnTo>
                    <a:pt x="148" y="57"/>
                  </a:lnTo>
                  <a:lnTo>
                    <a:pt x="149" y="57"/>
                  </a:lnTo>
                  <a:lnTo>
                    <a:pt x="151" y="58"/>
                  </a:lnTo>
                  <a:lnTo>
                    <a:pt x="154" y="58"/>
                  </a:lnTo>
                  <a:lnTo>
                    <a:pt x="155" y="58"/>
                  </a:lnTo>
                  <a:lnTo>
                    <a:pt x="157" y="58"/>
                  </a:lnTo>
                  <a:lnTo>
                    <a:pt x="157" y="57"/>
                  </a:lnTo>
                  <a:lnTo>
                    <a:pt x="158" y="57"/>
                  </a:lnTo>
                  <a:lnTo>
                    <a:pt x="160" y="57"/>
                  </a:lnTo>
                  <a:lnTo>
                    <a:pt x="161" y="57"/>
                  </a:lnTo>
                  <a:lnTo>
                    <a:pt x="163" y="57"/>
                  </a:lnTo>
                  <a:lnTo>
                    <a:pt x="164" y="57"/>
                  </a:lnTo>
                  <a:lnTo>
                    <a:pt x="166" y="57"/>
                  </a:lnTo>
                  <a:lnTo>
                    <a:pt x="166" y="58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1"/>
                  </a:lnTo>
                  <a:lnTo>
                    <a:pt x="168" y="63"/>
                  </a:lnTo>
                  <a:lnTo>
                    <a:pt x="170" y="64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7"/>
                  </a:lnTo>
                  <a:lnTo>
                    <a:pt x="176" y="67"/>
                  </a:lnTo>
                  <a:lnTo>
                    <a:pt x="176" y="66"/>
                  </a:lnTo>
                  <a:lnTo>
                    <a:pt x="177" y="66"/>
                  </a:lnTo>
                  <a:lnTo>
                    <a:pt x="179" y="66"/>
                  </a:lnTo>
                  <a:lnTo>
                    <a:pt x="180" y="66"/>
                  </a:lnTo>
                  <a:lnTo>
                    <a:pt x="180" y="64"/>
                  </a:lnTo>
                  <a:lnTo>
                    <a:pt x="182" y="63"/>
                  </a:lnTo>
                  <a:lnTo>
                    <a:pt x="183" y="61"/>
                  </a:lnTo>
                  <a:lnTo>
                    <a:pt x="185" y="60"/>
                  </a:lnTo>
                  <a:lnTo>
                    <a:pt x="186" y="60"/>
                  </a:lnTo>
                  <a:lnTo>
                    <a:pt x="186" y="58"/>
                  </a:lnTo>
                  <a:lnTo>
                    <a:pt x="188" y="58"/>
                  </a:lnTo>
                  <a:lnTo>
                    <a:pt x="189" y="58"/>
                  </a:lnTo>
                  <a:lnTo>
                    <a:pt x="189" y="57"/>
                  </a:lnTo>
                  <a:lnTo>
                    <a:pt x="191" y="57"/>
                  </a:lnTo>
                  <a:lnTo>
                    <a:pt x="192" y="57"/>
                  </a:lnTo>
                  <a:lnTo>
                    <a:pt x="193" y="57"/>
                  </a:lnTo>
                  <a:lnTo>
                    <a:pt x="195" y="57"/>
                  </a:lnTo>
                  <a:lnTo>
                    <a:pt x="196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201" y="55"/>
                  </a:lnTo>
                  <a:lnTo>
                    <a:pt x="201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5" y="55"/>
                  </a:lnTo>
                  <a:lnTo>
                    <a:pt x="207" y="55"/>
                  </a:lnTo>
                  <a:lnTo>
                    <a:pt x="208" y="55"/>
                  </a:lnTo>
                  <a:lnTo>
                    <a:pt x="208" y="54"/>
                  </a:lnTo>
                  <a:lnTo>
                    <a:pt x="210" y="54"/>
                  </a:lnTo>
                  <a:lnTo>
                    <a:pt x="210" y="52"/>
                  </a:lnTo>
                  <a:lnTo>
                    <a:pt x="208" y="51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1" y="48"/>
                  </a:lnTo>
                  <a:lnTo>
                    <a:pt x="213" y="48"/>
                  </a:lnTo>
                  <a:lnTo>
                    <a:pt x="213" y="50"/>
                  </a:lnTo>
                  <a:lnTo>
                    <a:pt x="214" y="50"/>
                  </a:lnTo>
                  <a:lnTo>
                    <a:pt x="215" y="50"/>
                  </a:lnTo>
                  <a:lnTo>
                    <a:pt x="217" y="48"/>
                  </a:lnTo>
                  <a:lnTo>
                    <a:pt x="218" y="48"/>
                  </a:lnTo>
                  <a:lnTo>
                    <a:pt x="220" y="48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3" y="47"/>
                  </a:lnTo>
                  <a:lnTo>
                    <a:pt x="224" y="47"/>
                  </a:lnTo>
                  <a:lnTo>
                    <a:pt x="226" y="45"/>
                  </a:lnTo>
                  <a:lnTo>
                    <a:pt x="227" y="45"/>
                  </a:lnTo>
                  <a:lnTo>
                    <a:pt x="229" y="45"/>
                  </a:lnTo>
                  <a:lnTo>
                    <a:pt x="230" y="45"/>
                  </a:lnTo>
                  <a:lnTo>
                    <a:pt x="232" y="44"/>
                  </a:lnTo>
                  <a:lnTo>
                    <a:pt x="233" y="44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6" y="42"/>
                  </a:lnTo>
                  <a:lnTo>
                    <a:pt x="238" y="42"/>
                  </a:lnTo>
                  <a:lnTo>
                    <a:pt x="239" y="42"/>
                  </a:lnTo>
                  <a:lnTo>
                    <a:pt x="239" y="41"/>
                  </a:lnTo>
                  <a:lnTo>
                    <a:pt x="240" y="41"/>
                  </a:lnTo>
                  <a:lnTo>
                    <a:pt x="240" y="39"/>
                  </a:lnTo>
                  <a:lnTo>
                    <a:pt x="242" y="38"/>
                  </a:lnTo>
                  <a:lnTo>
                    <a:pt x="242" y="36"/>
                  </a:lnTo>
                  <a:lnTo>
                    <a:pt x="243" y="36"/>
                  </a:lnTo>
                  <a:lnTo>
                    <a:pt x="245" y="35"/>
                  </a:lnTo>
                  <a:lnTo>
                    <a:pt x="246" y="33"/>
                  </a:lnTo>
                  <a:lnTo>
                    <a:pt x="248" y="33"/>
                  </a:lnTo>
                  <a:lnTo>
                    <a:pt x="248" y="32"/>
                  </a:lnTo>
                  <a:lnTo>
                    <a:pt x="249" y="32"/>
                  </a:lnTo>
                  <a:lnTo>
                    <a:pt x="249" y="30"/>
                  </a:lnTo>
                  <a:lnTo>
                    <a:pt x="249" y="29"/>
                  </a:lnTo>
                  <a:lnTo>
                    <a:pt x="249" y="28"/>
                  </a:lnTo>
                  <a:lnTo>
                    <a:pt x="251" y="28"/>
                  </a:lnTo>
                  <a:lnTo>
                    <a:pt x="251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5" y="23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8" y="22"/>
                  </a:lnTo>
                  <a:lnTo>
                    <a:pt x="260" y="22"/>
                  </a:lnTo>
                  <a:lnTo>
                    <a:pt x="261" y="22"/>
                  </a:lnTo>
                  <a:lnTo>
                    <a:pt x="262" y="20"/>
                  </a:lnTo>
                  <a:lnTo>
                    <a:pt x="261" y="20"/>
                  </a:lnTo>
                  <a:lnTo>
                    <a:pt x="261" y="19"/>
                  </a:lnTo>
                  <a:lnTo>
                    <a:pt x="261" y="17"/>
                  </a:lnTo>
                  <a:lnTo>
                    <a:pt x="262" y="17"/>
                  </a:lnTo>
                  <a:lnTo>
                    <a:pt x="262" y="16"/>
                  </a:lnTo>
                  <a:lnTo>
                    <a:pt x="264" y="16"/>
                  </a:lnTo>
                  <a:lnTo>
                    <a:pt x="265" y="16"/>
                  </a:lnTo>
                  <a:lnTo>
                    <a:pt x="267" y="14"/>
                  </a:lnTo>
                  <a:lnTo>
                    <a:pt x="268" y="14"/>
                  </a:lnTo>
                  <a:lnTo>
                    <a:pt x="268" y="13"/>
                  </a:lnTo>
                  <a:lnTo>
                    <a:pt x="270" y="13"/>
                  </a:lnTo>
                  <a:lnTo>
                    <a:pt x="270" y="11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8"/>
                  </a:lnTo>
                  <a:lnTo>
                    <a:pt x="274" y="8"/>
                  </a:lnTo>
                  <a:lnTo>
                    <a:pt x="274" y="7"/>
                  </a:lnTo>
                  <a:lnTo>
                    <a:pt x="276" y="7"/>
                  </a:lnTo>
                  <a:lnTo>
                    <a:pt x="277" y="6"/>
                  </a:lnTo>
                  <a:lnTo>
                    <a:pt x="279" y="6"/>
                  </a:lnTo>
                  <a:lnTo>
                    <a:pt x="280" y="6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6" y="3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89" y="1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1"/>
                  </a:lnTo>
                  <a:lnTo>
                    <a:pt x="293" y="1"/>
                  </a:lnTo>
                  <a:lnTo>
                    <a:pt x="293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4"/>
                  </a:lnTo>
                  <a:lnTo>
                    <a:pt x="299" y="4"/>
                  </a:lnTo>
                  <a:lnTo>
                    <a:pt x="299" y="6"/>
                  </a:lnTo>
                  <a:lnTo>
                    <a:pt x="301" y="6"/>
                  </a:lnTo>
                  <a:lnTo>
                    <a:pt x="302" y="6"/>
                  </a:lnTo>
                  <a:lnTo>
                    <a:pt x="302" y="4"/>
                  </a:lnTo>
                  <a:lnTo>
                    <a:pt x="304" y="4"/>
                  </a:lnTo>
                  <a:lnTo>
                    <a:pt x="304" y="3"/>
                  </a:lnTo>
                  <a:lnTo>
                    <a:pt x="304" y="1"/>
                  </a:lnTo>
                  <a:lnTo>
                    <a:pt x="305" y="1"/>
                  </a:lnTo>
                  <a:lnTo>
                    <a:pt x="307" y="1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8" y="4"/>
                  </a:lnTo>
                  <a:lnTo>
                    <a:pt x="309" y="4"/>
                  </a:lnTo>
                  <a:lnTo>
                    <a:pt x="311" y="4"/>
                  </a:lnTo>
                  <a:lnTo>
                    <a:pt x="311" y="6"/>
                  </a:lnTo>
                  <a:lnTo>
                    <a:pt x="312" y="6"/>
                  </a:lnTo>
                  <a:lnTo>
                    <a:pt x="314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8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3" y="4"/>
                  </a:lnTo>
                  <a:lnTo>
                    <a:pt x="324" y="4"/>
                  </a:lnTo>
                  <a:lnTo>
                    <a:pt x="324" y="6"/>
                  </a:lnTo>
                  <a:lnTo>
                    <a:pt x="326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4"/>
                  </a:lnTo>
                  <a:lnTo>
                    <a:pt x="330" y="4"/>
                  </a:lnTo>
                  <a:lnTo>
                    <a:pt x="331" y="4"/>
                  </a:lnTo>
                  <a:lnTo>
                    <a:pt x="333" y="4"/>
                  </a:lnTo>
                  <a:lnTo>
                    <a:pt x="334" y="4"/>
                  </a:lnTo>
                  <a:lnTo>
                    <a:pt x="334" y="6"/>
                  </a:lnTo>
                  <a:lnTo>
                    <a:pt x="336" y="6"/>
                  </a:lnTo>
                  <a:lnTo>
                    <a:pt x="337" y="6"/>
                  </a:lnTo>
                  <a:lnTo>
                    <a:pt x="337" y="4"/>
                  </a:lnTo>
                  <a:lnTo>
                    <a:pt x="339" y="4"/>
                  </a:lnTo>
                  <a:lnTo>
                    <a:pt x="339" y="3"/>
                  </a:lnTo>
                  <a:lnTo>
                    <a:pt x="340" y="3"/>
                  </a:lnTo>
                  <a:lnTo>
                    <a:pt x="340" y="1"/>
                  </a:lnTo>
                  <a:lnTo>
                    <a:pt x="342" y="1"/>
                  </a:lnTo>
                  <a:lnTo>
                    <a:pt x="342" y="3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5" y="4"/>
                  </a:lnTo>
                  <a:lnTo>
                    <a:pt x="346" y="4"/>
                  </a:lnTo>
                  <a:lnTo>
                    <a:pt x="348" y="4"/>
                  </a:lnTo>
                  <a:lnTo>
                    <a:pt x="348" y="6"/>
                  </a:lnTo>
                  <a:lnTo>
                    <a:pt x="349" y="7"/>
                  </a:lnTo>
                  <a:lnTo>
                    <a:pt x="349" y="8"/>
                  </a:lnTo>
                  <a:lnTo>
                    <a:pt x="351" y="10"/>
                  </a:lnTo>
                  <a:lnTo>
                    <a:pt x="352" y="11"/>
                  </a:lnTo>
                  <a:lnTo>
                    <a:pt x="352" y="13"/>
                  </a:lnTo>
                  <a:lnTo>
                    <a:pt x="352" y="14"/>
                  </a:lnTo>
                  <a:lnTo>
                    <a:pt x="353" y="14"/>
                  </a:lnTo>
                  <a:lnTo>
                    <a:pt x="353" y="16"/>
                  </a:lnTo>
                  <a:lnTo>
                    <a:pt x="355" y="16"/>
                  </a:lnTo>
                  <a:lnTo>
                    <a:pt x="355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6" y="16"/>
                  </a:lnTo>
                  <a:lnTo>
                    <a:pt x="356" y="17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5" y="17"/>
                  </a:lnTo>
                  <a:lnTo>
                    <a:pt x="367" y="17"/>
                  </a:lnTo>
                  <a:lnTo>
                    <a:pt x="367" y="19"/>
                  </a:lnTo>
                  <a:lnTo>
                    <a:pt x="368" y="19"/>
                  </a:lnTo>
                  <a:lnTo>
                    <a:pt x="368" y="20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70" y="23"/>
                  </a:lnTo>
                  <a:lnTo>
                    <a:pt x="371" y="25"/>
                  </a:lnTo>
                  <a:lnTo>
                    <a:pt x="371" y="26"/>
                  </a:lnTo>
                  <a:lnTo>
                    <a:pt x="373" y="26"/>
                  </a:lnTo>
                  <a:lnTo>
                    <a:pt x="374" y="26"/>
                  </a:lnTo>
                  <a:lnTo>
                    <a:pt x="376" y="25"/>
                  </a:lnTo>
                  <a:lnTo>
                    <a:pt x="377" y="26"/>
                  </a:lnTo>
                  <a:lnTo>
                    <a:pt x="378" y="26"/>
                  </a:lnTo>
                  <a:lnTo>
                    <a:pt x="378" y="25"/>
                  </a:lnTo>
                  <a:lnTo>
                    <a:pt x="378" y="26"/>
                  </a:lnTo>
                  <a:lnTo>
                    <a:pt x="380" y="26"/>
                  </a:lnTo>
                  <a:lnTo>
                    <a:pt x="378" y="28"/>
                  </a:lnTo>
                  <a:lnTo>
                    <a:pt x="378" y="29"/>
                  </a:lnTo>
                  <a:lnTo>
                    <a:pt x="378" y="30"/>
                  </a:lnTo>
                  <a:lnTo>
                    <a:pt x="380" y="30"/>
                  </a:lnTo>
                  <a:lnTo>
                    <a:pt x="381" y="30"/>
                  </a:lnTo>
                  <a:lnTo>
                    <a:pt x="383" y="30"/>
                  </a:lnTo>
                  <a:lnTo>
                    <a:pt x="384" y="30"/>
                  </a:lnTo>
                  <a:lnTo>
                    <a:pt x="386" y="30"/>
                  </a:lnTo>
                  <a:lnTo>
                    <a:pt x="387" y="32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5"/>
                  </a:lnTo>
                  <a:lnTo>
                    <a:pt x="390" y="35"/>
                  </a:lnTo>
                  <a:lnTo>
                    <a:pt x="392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5" y="36"/>
                  </a:lnTo>
                  <a:lnTo>
                    <a:pt x="396" y="36"/>
                  </a:lnTo>
                  <a:lnTo>
                    <a:pt x="398" y="36"/>
                  </a:lnTo>
                  <a:lnTo>
                    <a:pt x="399" y="36"/>
                  </a:lnTo>
                  <a:lnTo>
                    <a:pt x="399" y="38"/>
                  </a:lnTo>
                  <a:lnTo>
                    <a:pt x="400" y="38"/>
                  </a:lnTo>
                  <a:lnTo>
                    <a:pt x="400" y="39"/>
                  </a:lnTo>
                  <a:lnTo>
                    <a:pt x="402" y="39"/>
                  </a:lnTo>
                  <a:lnTo>
                    <a:pt x="402" y="41"/>
                  </a:lnTo>
                  <a:lnTo>
                    <a:pt x="402" y="42"/>
                  </a:lnTo>
                  <a:lnTo>
                    <a:pt x="402" y="44"/>
                  </a:lnTo>
                  <a:lnTo>
                    <a:pt x="403" y="45"/>
                  </a:lnTo>
                  <a:lnTo>
                    <a:pt x="403" y="47"/>
                  </a:lnTo>
                  <a:lnTo>
                    <a:pt x="405" y="47"/>
                  </a:lnTo>
                  <a:lnTo>
                    <a:pt x="405" y="48"/>
                  </a:lnTo>
                  <a:lnTo>
                    <a:pt x="405" y="50"/>
                  </a:lnTo>
                  <a:lnTo>
                    <a:pt x="405" y="51"/>
                  </a:lnTo>
                  <a:lnTo>
                    <a:pt x="405" y="52"/>
                  </a:lnTo>
                  <a:lnTo>
                    <a:pt x="405" y="54"/>
                  </a:lnTo>
                  <a:lnTo>
                    <a:pt x="406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9" y="55"/>
                  </a:lnTo>
                  <a:lnTo>
                    <a:pt x="411" y="55"/>
                  </a:lnTo>
                  <a:lnTo>
                    <a:pt x="412" y="55"/>
                  </a:lnTo>
                  <a:lnTo>
                    <a:pt x="412" y="54"/>
                  </a:lnTo>
                  <a:lnTo>
                    <a:pt x="414" y="52"/>
                  </a:lnTo>
                  <a:lnTo>
                    <a:pt x="415" y="52"/>
                  </a:lnTo>
                  <a:lnTo>
                    <a:pt x="415" y="51"/>
                  </a:lnTo>
                  <a:lnTo>
                    <a:pt x="417" y="51"/>
                  </a:lnTo>
                  <a:lnTo>
                    <a:pt x="418" y="51"/>
                  </a:lnTo>
                  <a:lnTo>
                    <a:pt x="420" y="51"/>
                  </a:lnTo>
                  <a:lnTo>
                    <a:pt x="421" y="51"/>
                  </a:lnTo>
                  <a:lnTo>
                    <a:pt x="422" y="51"/>
                  </a:lnTo>
                  <a:lnTo>
                    <a:pt x="422" y="52"/>
                  </a:lnTo>
                  <a:lnTo>
                    <a:pt x="424" y="52"/>
                  </a:lnTo>
                  <a:lnTo>
                    <a:pt x="425" y="52"/>
                  </a:lnTo>
                  <a:lnTo>
                    <a:pt x="425" y="54"/>
                  </a:lnTo>
                  <a:lnTo>
                    <a:pt x="427" y="54"/>
                  </a:lnTo>
                  <a:lnTo>
                    <a:pt x="427" y="55"/>
                  </a:lnTo>
                  <a:lnTo>
                    <a:pt x="428" y="55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3" y="58"/>
                  </a:lnTo>
                  <a:lnTo>
                    <a:pt x="434" y="58"/>
                  </a:lnTo>
                  <a:lnTo>
                    <a:pt x="436" y="60"/>
                  </a:lnTo>
                  <a:lnTo>
                    <a:pt x="437" y="60"/>
                  </a:lnTo>
                  <a:lnTo>
                    <a:pt x="437" y="61"/>
                  </a:lnTo>
                  <a:lnTo>
                    <a:pt x="439" y="61"/>
                  </a:lnTo>
                  <a:lnTo>
                    <a:pt x="440" y="63"/>
                  </a:lnTo>
                  <a:lnTo>
                    <a:pt x="442" y="63"/>
                  </a:lnTo>
                  <a:lnTo>
                    <a:pt x="443" y="64"/>
                  </a:lnTo>
                  <a:lnTo>
                    <a:pt x="443" y="66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6" y="69"/>
                  </a:lnTo>
                  <a:lnTo>
                    <a:pt x="447" y="69"/>
                  </a:lnTo>
                  <a:lnTo>
                    <a:pt x="447" y="70"/>
                  </a:lnTo>
                  <a:lnTo>
                    <a:pt x="449" y="70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3" y="72"/>
                  </a:lnTo>
                  <a:lnTo>
                    <a:pt x="453" y="73"/>
                  </a:lnTo>
                  <a:lnTo>
                    <a:pt x="455" y="73"/>
                  </a:lnTo>
                  <a:lnTo>
                    <a:pt x="456" y="73"/>
                  </a:lnTo>
                  <a:lnTo>
                    <a:pt x="456" y="75"/>
                  </a:lnTo>
                  <a:lnTo>
                    <a:pt x="458" y="75"/>
                  </a:lnTo>
                  <a:lnTo>
                    <a:pt x="459" y="75"/>
                  </a:lnTo>
                  <a:lnTo>
                    <a:pt x="461" y="75"/>
                  </a:lnTo>
                  <a:lnTo>
                    <a:pt x="462" y="75"/>
                  </a:lnTo>
                  <a:lnTo>
                    <a:pt x="464" y="75"/>
                  </a:lnTo>
                  <a:lnTo>
                    <a:pt x="465" y="75"/>
                  </a:lnTo>
                  <a:lnTo>
                    <a:pt x="467" y="76"/>
                  </a:lnTo>
                  <a:lnTo>
                    <a:pt x="468" y="76"/>
                  </a:lnTo>
                  <a:lnTo>
                    <a:pt x="469" y="76"/>
                  </a:lnTo>
                  <a:lnTo>
                    <a:pt x="471" y="76"/>
                  </a:lnTo>
                  <a:lnTo>
                    <a:pt x="471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4" y="79"/>
                  </a:lnTo>
                  <a:lnTo>
                    <a:pt x="474" y="80"/>
                  </a:lnTo>
                  <a:lnTo>
                    <a:pt x="475" y="80"/>
                  </a:lnTo>
                  <a:lnTo>
                    <a:pt x="477" y="80"/>
                  </a:lnTo>
                  <a:lnTo>
                    <a:pt x="477" y="82"/>
                  </a:lnTo>
                  <a:lnTo>
                    <a:pt x="478" y="82"/>
                  </a:lnTo>
                  <a:lnTo>
                    <a:pt x="478" y="83"/>
                  </a:lnTo>
                  <a:lnTo>
                    <a:pt x="480" y="83"/>
                  </a:lnTo>
                  <a:lnTo>
                    <a:pt x="480" y="85"/>
                  </a:lnTo>
                  <a:lnTo>
                    <a:pt x="480" y="86"/>
                  </a:lnTo>
                  <a:lnTo>
                    <a:pt x="481" y="88"/>
                  </a:lnTo>
                  <a:lnTo>
                    <a:pt x="483" y="88"/>
                  </a:lnTo>
                  <a:lnTo>
                    <a:pt x="484" y="88"/>
                  </a:lnTo>
                  <a:lnTo>
                    <a:pt x="486" y="88"/>
                  </a:lnTo>
                  <a:lnTo>
                    <a:pt x="487" y="88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1" y="88"/>
                  </a:lnTo>
                  <a:lnTo>
                    <a:pt x="493" y="89"/>
                  </a:lnTo>
                  <a:lnTo>
                    <a:pt x="496" y="89"/>
                  </a:lnTo>
                  <a:lnTo>
                    <a:pt x="496" y="91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500" y="91"/>
                  </a:lnTo>
                  <a:lnTo>
                    <a:pt x="502" y="92"/>
                  </a:lnTo>
                  <a:lnTo>
                    <a:pt x="503" y="91"/>
                  </a:lnTo>
                  <a:lnTo>
                    <a:pt x="505" y="91"/>
                  </a:lnTo>
                  <a:lnTo>
                    <a:pt x="506" y="89"/>
                  </a:lnTo>
                  <a:lnTo>
                    <a:pt x="508" y="89"/>
                  </a:lnTo>
                  <a:lnTo>
                    <a:pt x="508" y="88"/>
                  </a:lnTo>
                  <a:lnTo>
                    <a:pt x="508" y="86"/>
                  </a:lnTo>
                  <a:lnTo>
                    <a:pt x="509" y="86"/>
                  </a:lnTo>
                  <a:lnTo>
                    <a:pt x="509" y="85"/>
                  </a:lnTo>
                  <a:lnTo>
                    <a:pt x="512" y="83"/>
                  </a:lnTo>
                  <a:lnTo>
                    <a:pt x="514" y="83"/>
                  </a:lnTo>
                  <a:lnTo>
                    <a:pt x="515" y="83"/>
                  </a:lnTo>
                  <a:lnTo>
                    <a:pt x="515" y="82"/>
                  </a:lnTo>
                  <a:lnTo>
                    <a:pt x="516" y="82"/>
                  </a:lnTo>
                  <a:lnTo>
                    <a:pt x="518" y="80"/>
                  </a:lnTo>
                  <a:lnTo>
                    <a:pt x="519" y="79"/>
                  </a:lnTo>
                  <a:lnTo>
                    <a:pt x="519" y="77"/>
                  </a:lnTo>
                  <a:lnTo>
                    <a:pt x="521" y="76"/>
                  </a:lnTo>
                  <a:lnTo>
                    <a:pt x="522" y="76"/>
                  </a:lnTo>
                  <a:lnTo>
                    <a:pt x="524" y="75"/>
                  </a:lnTo>
                  <a:lnTo>
                    <a:pt x="525" y="75"/>
                  </a:lnTo>
                  <a:lnTo>
                    <a:pt x="527" y="73"/>
                  </a:lnTo>
                  <a:lnTo>
                    <a:pt x="527" y="75"/>
                  </a:lnTo>
                  <a:lnTo>
                    <a:pt x="528" y="75"/>
                  </a:lnTo>
                  <a:lnTo>
                    <a:pt x="530" y="75"/>
                  </a:lnTo>
                  <a:lnTo>
                    <a:pt x="531" y="75"/>
                  </a:lnTo>
                  <a:lnTo>
                    <a:pt x="533" y="75"/>
                  </a:lnTo>
                  <a:lnTo>
                    <a:pt x="534" y="75"/>
                  </a:lnTo>
                  <a:lnTo>
                    <a:pt x="536" y="76"/>
                  </a:lnTo>
                  <a:lnTo>
                    <a:pt x="537" y="76"/>
                  </a:lnTo>
                  <a:lnTo>
                    <a:pt x="538" y="76"/>
                  </a:lnTo>
                  <a:lnTo>
                    <a:pt x="540" y="75"/>
                  </a:lnTo>
                  <a:lnTo>
                    <a:pt x="541" y="75"/>
                  </a:lnTo>
                  <a:lnTo>
                    <a:pt x="541" y="73"/>
                  </a:lnTo>
                  <a:lnTo>
                    <a:pt x="543" y="72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7" y="70"/>
                  </a:lnTo>
                  <a:lnTo>
                    <a:pt x="547" y="69"/>
                  </a:lnTo>
                  <a:lnTo>
                    <a:pt x="549" y="70"/>
                  </a:lnTo>
                  <a:lnTo>
                    <a:pt x="550" y="70"/>
                  </a:lnTo>
                  <a:lnTo>
                    <a:pt x="550" y="72"/>
                  </a:lnTo>
                  <a:lnTo>
                    <a:pt x="552" y="72"/>
                  </a:lnTo>
                  <a:lnTo>
                    <a:pt x="553" y="73"/>
                  </a:lnTo>
                  <a:lnTo>
                    <a:pt x="555" y="73"/>
                  </a:lnTo>
                  <a:lnTo>
                    <a:pt x="555" y="75"/>
                  </a:lnTo>
                  <a:lnTo>
                    <a:pt x="556" y="75"/>
                  </a:lnTo>
                  <a:lnTo>
                    <a:pt x="558" y="75"/>
                  </a:lnTo>
                  <a:lnTo>
                    <a:pt x="558" y="76"/>
                  </a:lnTo>
                  <a:lnTo>
                    <a:pt x="559" y="77"/>
                  </a:lnTo>
                  <a:lnTo>
                    <a:pt x="560" y="77"/>
                  </a:lnTo>
                  <a:lnTo>
                    <a:pt x="562" y="79"/>
                  </a:lnTo>
                  <a:lnTo>
                    <a:pt x="563" y="79"/>
                  </a:lnTo>
                  <a:lnTo>
                    <a:pt x="563" y="80"/>
                  </a:lnTo>
                  <a:lnTo>
                    <a:pt x="563" y="82"/>
                  </a:lnTo>
                  <a:lnTo>
                    <a:pt x="565" y="82"/>
                  </a:lnTo>
                  <a:lnTo>
                    <a:pt x="565" y="83"/>
                  </a:lnTo>
                  <a:lnTo>
                    <a:pt x="566" y="83"/>
                  </a:lnTo>
                  <a:lnTo>
                    <a:pt x="566" y="85"/>
                  </a:lnTo>
                  <a:lnTo>
                    <a:pt x="566" y="86"/>
                  </a:lnTo>
                  <a:lnTo>
                    <a:pt x="568" y="88"/>
                  </a:lnTo>
                  <a:lnTo>
                    <a:pt x="569" y="88"/>
                  </a:lnTo>
                  <a:lnTo>
                    <a:pt x="569" y="89"/>
                  </a:lnTo>
                  <a:lnTo>
                    <a:pt x="571" y="89"/>
                  </a:lnTo>
                  <a:lnTo>
                    <a:pt x="571" y="91"/>
                  </a:lnTo>
                  <a:lnTo>
                    <a:pt x="571" y="92"/>
                  </a:lnTo>
                  <a:lnTo>
                    <a:pt x="571" y="94"/>
                  </a:lnTo>
                  <a:lnTo>
                    <a:pt x="572" y="94"/>
                  </a:lnTo>
                  <a:lnTo>
                    <a:pt x="574" y="94"/>
                  </a:lnTo>
                  <a:lnTo>
                    <a:pt x="575" y="94"/>
                  </a:lnTo>
                  <a:lnTo>
                    <a:pt x="575" y="95"/>
                  </a:lnTo>
                  <a:lnTo>
                    <a:pt x="577" y="95"/>
                  </a:lnTo>
                  <a:lnTo>
                    <a:pt x="577" y="97"/>
                  </a:lnTo>
                  <a:lnTo>
                    <a:pt x="578" y="98"/>
                  </a:lnTo>
                  <a:lnTo>
                    <a:pt x="578" y="99"/>
                  </a:lnTo>
                  <a:lnTo>
                    <a:pt x="578" y="101"/>
                  </a:lnTo>
                  <a:lnTo>
                    <a:pt x="580" y="101"/>
                  </a:lnTo>
                  <a:lnTo>
                    <a:pt x="580" y="102"/>
                  </a:lnTo>
                  <a:lnTo>
                    <a:pt x="581" y="102"/>
                  </a:lnTo>
                  <a:lnTo>
                    <a:pt x="581" y="104"/>
                  </a:lnTo>
                  <a:lnTo>
                    <a:pt x="583" y="105"/>
                  </a:lnTo>
                  <a:lnTo>
                    <a:pt x="583" y="107"/>
                  </a:lnTo>
                  <a:lnTo>
                    <a:pt x="583" y="108"/>
                  </a:lnTo>
                  <a:lnTo>
                    <a:pt x="583" y="110"/>
                  </a:lnTo>
                  <a:lnTo>
                    <a:pt x="583" y="111"/>
                  </a:lnTo>
                  <a:lnTo>
                    <a:pt x="583" y="113"/>
                  </a:lnTo>
                  <a:lnTo>
                    <a:pt x="584" y="114"/>
                  </a:lnTo>
                  <a:lnTo>
                    <a:pt x="584" y="116"/>
                  </a:lnTo>
                  <a:lnTo>
                    <a:pt x="584" y="117"/>
                  </a:lnTo>
                  <a:lnTo>
                    <a:pt x="584" y="119"/>
                  </a:lnTo>
                  <a:lnTo>
                    <a:pt x="585" y="119"/>
                  </a:lnTo>
                  <a:lnTo>
                    <a:pt x="585" y="120"/>
                  </a:lnTo>
                  <a:lnTo>
                    <a:pt x="585" y="121"/>
                  </a:lnTo>
                  <a:lnTo>
                    <a:pt x="585" y="124"/>
                  </a:lnTo>
                  <a:lnTo>
                    <a:pt x="585" y="126"/>
                  </a:lnTo>
                  <a:lnTo>
                    <a:pt x="585" y="127"/>
                  </a:lnTo>
                  <a:lnTo>
                    <a:pt x="585" y="129"/>
                  </a:lnTo>
                  <a:lnTo>
                    <a:pt x="584" y="130"/>
                  </a:lnTo>
                  <a:lnTo>
                    <a:pt x="584" y="132"/>
                  </a:lnTo>
                  <a:lnTo>
                    <a:pt x="584" y="133"/>
                  </a:lnTo>
                  <a:lnTo>
                    <a:pt x="584" y="135"/>
                  </a:lnTo>
                  <a:lnTo>
                    <a:pt x="584" y="136"/>
                  </a:lnTo>
                  <a:lnTo>
                    <a:pt x="584" y="138"/>
                  </a:lnTo>
                  <a:lnTo>
                    <a:pt x="584" y="139"/>
                  </a:lnTo>
                  <a:lnTo>
                    <a:pt x="585" y="141"/>
                  </a:lnTo>
                  <a:lnTo>
                    <a:pt x="587" y="142"/>
                  </a:lnTo>
                  <a:lnTo>
                    <a:pt x="588" y="144"/>
                  </a:lnTo>
                  <a:lnTo>
                    <a:pt x="590" y="145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1" y="148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0" y="152"/>
                  </a:lnTo>
                  <a:lnTo>
                    <a:pt x="590" y="154"/>
                  </a:lnTo>
                  <a:lnTo>
                    <a:pt x="590" y="155"/>
                  </a:lnTo>
                  <a:lnTo>
                    <a:pt x="590" y="157"/>
                  </a:lnTo>
                  <a:lnTo>
                    <a:pt x="590" y="158"/>
                  </a:lnTo>
                  <a:lnTo>
                    <a:pt x="590" y="160"/>
                  </a:lnTo>
                  <a:lnTo>
                    <a:pt x="591" y="161"/>
                  </a:lnTo>
                  <a:lnTo>
                    <a:pt x="591" y="163"/>
                  </a:lnTo>
                  <a:lnTo>
                    <a:pt x="593" y="163"/>
                  </a:lnTo>
                  <a:lnTo>
                    <a:pt x="593" y="164"/>
                  </a:lnTo>
                  <a:lnTo>
                    <a:pt x="594" y="164"/>
                  </a:lnTo>
                  <a:lnTo>
                    <a:pt x="596" y="166"/>
                  </a:lnTo>
                  <a:lnTo>
                    <a:pt x="597" y="167"/>
                  </a:lnTo>
                  <a:lnTo>
                    <a:pt x="597" y="168"/>
                  </a:lnTo>
                  <a:lnTo>
                    <a:pt x="597" y="170"/>
                  </a:lnTo>
                  <a:lnTo>
                    <a:pt x="597" y="171"/>
                  </a:lnTo>
                  <a:lnTo>
                    <a:pt x="599" y="173"/>
                  </a:lnTo>
                  <a:lnTo>
                    <a:pt x="600" y="174"/>
                  </a:lnTo>
                  <a:lnTo>
                    <a:pt x="602" y="174"/>
                  </a:lnTo>
                  <a:lnTo>
                    <a:pt x="602" y="176"/>
                  </a:lnTo>
                  <a:lnTo>
                    <a:pt x="603" y="176"/>
                  </a:lnTo>
                  <a:lnTo>
                    <a:pt x="605" y="176"/>
                  </a:lnTo>
                  <a:lnTo>
                    <a:pt x="605" y="177"/>
                  </a:lnTo>
                  <a:lnTo>
                    <a:pt x="605" y="179"/>
                  </a:lnTo>
                  <a:lnTo>
                    <a:pt x="605" y="180"/>
                  </a:lnTo>
                  <a:lnTo>
                    <a:pt x="603" y="182"/>
                  </a:lnTo>
                  <a:lnTo>
                    <a:pt x="603" y="183"/>
                  </a:lnTo>
                  <a:lnTo>
                    <a:pt x="603" y="185"/>
                  </a:lnTo>
                  <a:lnTo>
                    <a:pt x="603" y="186"/>
                  </a:lnTo>
                  <a:lnTo>
                    <a:pt x="603" y="188"/>
                  </a:lnTo>
                  <a:lnTo>
                    <a:pt x="603" y="189"/>
                  </a:lnTo>
                  <a:lnTo>
                    <a:pt x="603" y="191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600" y="196"/>
                  </a:lnTo>
                  <a:lnTo>
                    <a:pt x="599" y="198"/>
                  </a:lnTo>
                  <a:lnTo>
                    <a:pt x="599" y="199"/>
                  </a:lnTo>
                  <a:lnTo>
                    <a:pt x="599" y="201"/>
                  </a:lnTo>
                  <a:lnTo>
                    <a:pt x="599" y="202"/>
                  </a:lnTo>
                  <a:lnTo>
                    <a:pt x="599" y="204"/>
                  </a:lnTo>
                  <a:lnTo>
                    <a:pt x="599" y="205"/>
                  </a:lnTo>
                  <a:lnTo>
                    <a:pt x="599" y="207"/>
                  </a:lnTo>
                  <a:lnTo>
                    <a:pt x="599" y="208"/>
                  </a:lnTo>
                  <a:lnTo>
                    <a:pt x="599" y="210"/>
                  </a:lnTo>
                  <a:lnTo>
                    <a:pt x="599" y="211"/>
                  </a:lnTo>
                  <a:lnTo>
                    <a:pt x="599" y="213"/>
                  </a:lnTo>
                  <a:lnTo>
                    <a:pt x="599" y="214"/>
                  </a:lnTo>
                  <a:lnTo>
                    <a:pt x="599" y="215"/>
                  </a:lnTo>
                  <a:lnTo>
                    <a:pt x="597" y="215"/>
                  </a:lnTo>
                  <a:lnTo>
                    <a:pt x="597" y="217"/>
                  </a:lnTo>
                  <a:lnTo>
                    <a:pt x="597" y="218"/>
                  </a:lnTo>
                  <a:lnTo>
                    <a:pt x="597" y="220"/>
                  </a:lnTo>
                  <a:lnTo>
                    <a:pt x="597" y="221"/>
                  </a:lnTo>
                  <a:lnTo>
                    <a:pt x="596" y="221"/>
                  </a:lnTo>
                  <a:lnTo>
                    <a:pt x="596" y="223"/>
                  </a:lnTo>
                  <a:lnTo>
                    <a:pt x="596" y="224"/>
                  </a:lnTo>
                  <a:lnTo>
                    <a:pt x="596" y="226"/>
                  </a:lnTo>
                  <a:lnTo>
                    <a:pt x="594" y="227"/>
                  </a:lnTo>
                  <a:lnTo>
                    <a:pt x="594" y="229"/>
                  </a:lnTo>
                  <a:lnTo>
                    <a:pt x="594" y="230"/>
                  </a:lnTo>
                  <a:lnTo>
                    <a:pt x="594" y="232"/>
                  </a:lnTo>
                  <a:lnTo>
                    <a:pt x="594" y="233"/>
                  </a:lnTo>
                  <a:lnTo>
                    <a:pt x="596" y="233"/>
                  </a:lnTo>
                  <a:lnTo>
                    <a:pt x="596" y="235"/>
                  </a:lnTo>
                  <a:lnTo>
                    <a:pt x="596" y="236"/>
                  </a:lnTo>
                  <a:lnTo>
                    <a:pt x="596" y="237"/>
                  </a:lnTo>
                  <a:lnTo>
                    <a:pt x="594" y="237"/>
                  </a:lnTo>
                  <a:lnTo>
                    <a:pt x="594" y="239"/>
                  </a:lnTo>
                  <a:lnTo>
                    <a:pt x="593" y="239"/>
                  </a:lnTo>
                  <a:lnTo>
                    <a:pt x="593" y="240"/>
                  </a:lnTo>
                  <a:lnTo>
                    <a:pt x="593" y="242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3" y="246"/>
                  </a:lnTo>
                  <a:lnTo>
                    <a:pt x="593" y="248"/>
                  </a:lnTo>
                  <a:lnTo>
                    <a:pt x="594" y="248"/>
                  </a:lnTo>
                  <a:lnTo>
                    <a:pt x="594" y="249"/>
                  </a:lnTo>
                  <a:lnTo>
                    <a:pt x="596" y="249"/>
                  </a:lnTo>
                  <a:lnTo>
                    <a:pt x="597" y="249"/>
                  </a:lnTo>
                  <a:lnTo>
                    <a:pt x="599" y="249"/>
                  </a:lnTo>
                  <a:lnTo>
                    <a:pt x="600" y="248"/>
                  </a:lnTo>
                  <a:lnTo>
                    <a:pt x="602" y="248"/>
                  </a:lnTo>
                  <a:lnTo>
                    <a:pt x="603" y="248"/>
                  </a:lnTo>
                  <a:lnTo>
                    <a:pt x="605" y="248"/>
                  </a:lnTo>
                  <a:lnTo>
                    <a:pt x="606" y="248"/>
                  </a:lnTo>
                  <a:lnTo>
                    <a:pt x="607" y="248"/>
                  </a:lnTo>
                  <a:lnTo>
                    <a:pt x="609" y="249"/>
                  </a:lnTo>
                  <a:lnTo>
                    <a:pt x="610" y="251"/>
                  </a:lnTo>
                  <a:lnTo>
                    <a:pt x="610" y="252"/>
                  </a:lnTo>
                  <a:lnTo>
                    <a:pt x="610" y="254"/>
                  </a:lnTo>
                  <a:lnTo>
                    <a:pt x="610" y="255"/>
                  </a:lnTo>
                  <a:lnTo>
                    <a:pt x="609" y="257"/>
                  </a:lnTo>
                  <a:lnTo>
                    <a:pt x="609" y="258"/>
                  </a:lnTo>
                  <a:lnTo>
                    <a:pt x="607" y="258"/>
                  </a:lnTo>
                  <a:lnTo>
                    <a:pt x="607" y="260"/>
                  </a:lnTo>
                  <a:lnTo>
                    <a:pt x="606" y="260"/>
                  </a:lnTo>
                  <a:lnTo>
                    <a:pt x="606" y="261"/>
                  </a:lnTo>
                  <a:lnTo>
                    <a:pt x="605" y="262"/>
                  </a:lnTo>
                  <a:lnTo>
                    <a:pt x="603" y="262"/>
                  </a:lnTo>
                  <a:lnTo>
                    <a:pt x="602" y="264"/>
                  </a:lnTo>
                  <a:lnTo>
                    <a:pt x="600" y="264"/>
                  </a:lnTo>
                  <a:lnTo>
                    <a:pt x="599" y="265"/>
                  </a:lnTo>
                  <a:lnTo>
                    <a:pt x="599" y="268"/>
                  </a:lnTo>
                  <a:lnTo>
                    <a:pt x="597" y="268"/>
                  </a:lnTo>
                  <a:lnTo>
                    <a:pt x="597" y="270"/>
                  </a:lnTo>
                  <a:lnTo>
                    <a:pt x="597" y="273"/>
                  </a:lnTo>
                  <a:lnTo>
                    <a:pt x="597" y="274"/>
                  </a:lnTo>
                  <a:lnTo>
                    <a:pt x="597" y="276"/>
                  </a:lnTo>
                  <a:lnTo>
                    <a:pt x="599" y="276"/>
                  </a:lnTo>
                  <a:lnTo>
                    <a:pt x="599" y="277"/>
                  </a:lnTo>
                  <a:lnTo>
                    <a:pt x="599" y="279"/>
                  </a:lnTo>
                  <a:lnTo>
                    <a:pt x="599" y="280"/>
                  </a:lnTo>
                  <a:lnTo>
                    <a:pt x="599" y="283"/>
                  </a:lnTo>
                  <a:lnTo>
                    <a:pt x="599" y="284"/>
                  </a:lnTo>
                  <a:lnTo>
                    <a:pt x="599" y="286"/>
                  </a:lnTo>
                  <a:lnTo>
                    <a:pt x="599" y="287"/>
                  </a:lnTo>
                  <a:lnTo>
                    <a:pt x="597" y="289"/>
                  </a:lnTo>
                  <a:lnTo>
                    <a:pt x="597" y="290"/>
                  </a:lnTo>
                  <a:lnTo>
                    <a:pt x="597" y="292"/>
                  </a:lnTo>
                  <a:lnTo>
                    <a:pt x="596" y="293"/>
                  </a:lnTo>
                  <a:lnTo>
                    <a:pt x="596" y="295"/>
                  </a:lnTo>
                  <a:lnTo>
                    <a:pt x="596" y="296"/>
                  </a:lnTo>
                  <a:lnTo>
                    <a:pt x="596" y="298"/>
                  </a:lnTo>
                  <a:lnTo>
                    <a:pt x="596" y="299"/>
                  </a:lnTo>
                  <a:lnTo>
                    <a:pt x="597" y="299"/>
                  </a:lnTo>
                  <a:lnTo>
                    <a:pt x="597" y="301"/>
                  </a:lnTo>
                  <a:lnTo>
                    <a:pt x="597" y="302"/>
                  </a:lnTo>
                  <a:lnTo>
                    <a:pt x="597" y="304"/>
                  </a:lnTo>
                  <a:lnTo>
                    <a:pt x="599" y="304"/>
                  </a:lnTo>
                  <a:lnTo>
                    <a:pt x="599" y="305"/>
                  </a:lnTo>
                  <a:lnTo>
                    <a:pt x="599" y="306"/>
                  </a:lnTo>
                  <a:lnTo>
                    <a:pt x="599" y="308"/>
                  </a:lnTo>
                  <a:lnTo>
                    <a:pt x="597" y="308"/>
                  </a:lnTo>
                  <a:lnTo>
                    <a:pt x="597" y="309"/>
                  </a:lnTo>
                  <a:lnTo>
                    <a:pt x="596" y="311"/>
                  </a:lnTo>
                  <a:lnTo>
                    <a:pt x="594" y="312"/>
                  </a:lnTo>
                  <a:lnTo>
                    <a:pt x="593" y="312"/>
                  </a:lnTo>
                  <a:lnTo>
                    <a:pt x="590" y="312"/>
                  </a:lnTo>
                  <a:lnTo>
                    <a:pt x="590" y="314"/>
                  </a:lnTo>
                  <a:lnTo>
                    <a:pt x="588" y="314"/>
                  </a:lnTo>
                  <a:lnTo>
                    <a:pt x="587" y="314"/>
                  </a:lnTo>
                  <a:lnTo>
                    <a:pt x="585" y="314"/>
                  </a:lnTo>
                  <a:lnTo>
                    <a:pt x="585" y="315"/>
                  </a:lnTo>
                  <a:lnTo>
                    <a:pt x="584" y="315"/>
                  </a:lnTo>
                  <a:lnTo>
                    <a:pt x="583" y="315"/>
                  </a:lnTo>
                  <a:lnTo>
                    <a:pt x="581" y="315"/>
                  </a:lnTo>
                  <a:lnTo>
                    <a:pt x="581" y="317"/>
                  </a:lnTo>
                  <a:lnTo>
                    <a:pt x="580" y="317"/>
                  </a:lnTo>
                  <a:lnTo>
                    <a:pt x="578" y="317"/>
                  </a:lnTo>
                  <a:lnTo>
                    <a:pt x="578" y="318"/>
                  </a:lnTo>
                  <a:lnTo>
                    <a:pt x="577" y="318"/>
                  </a:lnTo>
                  <a:lnTo>
                    <a:pt x="575" y="320"/>
                  </a:lnTo>
                  <a:lnTo>
                    <a:pt x="574" y="320"/>
                  </a:lnTo>
                  <a:lnTo>
                    <a:pt x="572" y="321"/>
                  </a:lnTo>
                  <a:lnTo>
                    <a:pt x="571" y="321"/>
                  </a:lnTo>
                  <a:lnTo>
                    <a:pt x="569" y="321"/>
                  </a:lnTo>
                  <a:lnTo>
                    <a:pt x="568" y="321"/>
                  </a:lnTo>
                  <a:lnTo>
                    <a:pt x="566" y="321"/>
                  </a:lnTo>
                  <a:lnTo>
                    <a:pt x="563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9" y="320"/>
                  </a:lnTo>
                  <a:lnTo>
                    <a:pt x="559" y="321"/>
                  </a:lnTo>
                  <a:lnTo>
                    <a:pt x="558" y="321"/>
                  </a:lnTo>
                  <a:lnTo>
                    <a:pt x="558" y="323"/>
                  </a:lnTo>
                  <a:lnTo>
                    <a:pt x="558" y="324"/>
                  </a:lnTo>
                  <a:lnTo>
                    <a:pt x="558" y="326"/>
                  </a:lnTo>
                  <a:lnTo>
                    <a:pt x="558" y="327"/>
                  </a:lnTo>
                  <a:lnTo>
                    <a:pt x="559" y="329"/>
                  </a:lnTo>
                  <a:lnTo>
                    <a:pt x="559" y="330"/>
                  </a:lnTo>
                  <a:lnTo>
                    <a:pt x="559" y="331"/>
                  </a:lnTo>
                  <a:lnTo>
                    <a:pt x="559" y="333"/>
                  </a:lnTo>
                  <a:lnTo>
                    <a:pt x="559" y="334"/>
                  </a:lnTo>
                  <a:lnTo>
                    <a:pt x="558" y="336"/>
                  </a:lnTo>
                  <a:lnTo>
                    <a:pt x="558" y="337"/>
                  </a:lnTo>
                  <a:lnTo>
                    <a:pt x="556" y="337"/>
                  </a:lnTo>
                  <a:lnTo>
                    <a:pt x="555" y="339"/>
                  </a:lnTo>
                  <a:lnTo>
                    <a:pt x="553" y="339"/>
                  </a:lnTo>
                  <a:lnTo>
                    <a:pt x="553" y="340"/>
                  </a:lnTo>
                  <a:lnTo>
                    <a:pt x="552" y="340"/>
                  </a:lnTo>
                  <a:lnTo>
                    <a:pt x="550" y="340"/>
                  </a:lnTo>
                  <a:lnTo>
                    <a:pt x="549" y="340"/>
                  </a:lnTo>
                  <a:lnTo>
                    <a:pt x="547" y="340"/>
                  </a:lnTo>
                  <a:lnTo>
                    <a:pt x="546" y="340"/>
                  </a:lnTo>
                  <a:lnTo>
                    <a:pt x="546" y="342"/>
                  </a:lnTo>
                  <a:lnTo>
                    <a:pt x="544" y="342"/>
                  </a:lnTo>
                  <a:lnTo>
                    <a:pt x="543" y="343"/>
                  </a:lnTo>
                  <a:lnTo>
                    <a:pt x="541" y="343"/>
                  </a:lnTo>
                  <a:lnTo>
                    <a:pt x="541" y="345"/>
                  </a:lnTo>
                  <a:lnTo>
                    <a:pt x="540" y="345"/>
                  </a:lnTo>
                  <a:lnTo>
                    <a:pt x="540" y="346"/>
                  </a:lnTo>
                  <a:lnTo>
                    <a:pt x="538" y="346"/>
                  </a:lnTo>
                  <a:lnTo>
                    <a:pt x="537" y="348"/>
                  </a:lnTo>
                  <a:lnTo>
                    <a:pt x="536" y="349"/>
                  </a:lnTo>
                  <a:lnTo>
                    <a:pt x="534" y="349"/>
                  </a:lnTo>
                  <a:lnTo>
                    <a:pt x="533" y="349"/>
                  </a:lnTo>
                  <a:lnTo>
                    <a:pt x="531" y="349"/>
                  </a:lnTo>
                  <a:lnTo>
                    <a:pt x="530" y="349"/>
                  </a:lnTo>
                  <a:lnTo>
                    <a:pt x="528" y="349"/>
                  </a:lnTo>
                  <a:lnTo>
                    <a:pt x="528" y="348"/>
                  </a:lnTo>
                  <a:lnTo>
                    <a:pt x="527" y="348"/>
                  </a:lnTo>
                  <a:lnTo>
                    <a:pt x="525" y="348"/>
                  </a:lnTo>
                  <a:lnTo>
                    <a:pt x="524" y="348"/>
                  </a:lnTo>
                  <a:lnTo>
                    <a:pt x="524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1" y="348"/>
                  </a:lnTo>
                  <a:lnTo>
                    <a:pt x="519" y="349"/>
                  </a:lnTo>
                  <a:lnTo>
                    <a:pt x="519" y="351"/>
                  </a:lnTo>
                  <a:lnTo>
                    <a:pt x="518" y="351"/>
                  </a:lnTo>
                  <a:lnTo>
                    <a:pt x="518" y="352"/>
                  </a:lnTo>
                  <a:lnTo>
                    <a:pt x="516" y="353"/>
                  </a:lnTo>
                  <a:lnTo>
                    <a:pt x="515" y="353"/>
                  </a:lnTo>
                  <a:lnTo>
                    <a:pt x="515" y="355"/>
                  </a:lnTo>
                  <a:lnTo>
                    <a:pt x="514" y="355"/>
                  </a:lnTo>
                  <a:lnTo>
                    <a:pt x="512" y="353"/>
                  </a:lnTo>
                  <a:lnTo>
                    <a:pt x="511" y="353"/>
                  </a:lnTo>
                  <a:lnTo>
                    <a:pt x="509" y="353"/>
                  </a:lnTo>
                  <a:lnTo>
                    <a:pt x="508" y="353"/>
                  </a:lnTo>
                  <a:lnTo>
                    <a:pt x="508" y="355"/>
                  </a:lnTo>
                  <a:lnTo>
                    <a:pt x="506" y="355"/>
                  </a:lnTo>
                  <a:lnTo>
                    <a:pt x="505" y="355"/>
                  </a:lnTo>
                  <a:lnTo>
                    <a:pt x="503" y="356"/>
                  </a:lnTo>
                  <a:lnTo>
                    <a:pt x="502" y="356"/>
                  </a:lnTo>
                  <a:lnTo>
                    <a:pt x="500" y="358"/>
                  </a:lnTo>
                  <a:lnTo>
                    <a:pt x="499" y="358"/>
                  </a:lnTo>
                  <a:lnTo>
                    <a:pt x="497" y="358"/>
                  </a:lnTo>
                  <a:lnTo>
                    <a:pt x="496" y="358"/>
                  </a:lnTo>
                  <a:lnTo>
                    <a:pt x="494" y="356"/>
                  </a:lnTo>
                  <a:lnTo>
                    <a:pt x="493" y="356"/>
                  </a:lnTo>
                  <a:lnTo>
                    <a:pt x="491" y="356"/>
                  </a:lnTo>
                  <a:lnTo>
                    <a:pt x="490" y="358"/>
                  </a:lnTo>
                  <a:lnTo>
                    <a:pt x="489" y="359"/>
                  </a:lnTo>
                  <a:lnTo>
                    <a:pt x="487" y="361"/>
                  </a:lnTo>
                  <a:lnTo>
                    <a:pt x="487" y="362"/>
                  </a:lnTo>
                  <a:lnTo>
                    <a:pt x="484" y="364"/>
                  </a:lnTo>
                  <a:lnTo>
                    <a:pt x="484" y="365"/>
                  </a:lnTo>
                  <a:lnTo>
                    <a:pt x="483" y="367"/>
                  </a:lnTo>
                  <a:lnTo>
                    <a:pt x="481" y="367"/>
                  </a:lnTo>
                  <a:lnTo>
                    <a:pt x="480" y="368"/>
                  </a:lnTo>
                  <a:lnTo>
                    <a:pt x="478" y="368"/>
                  </a:lnTo>
                  <a:lnTo>
                    <a:pt x="478" y="370"/>
                  </a:lnTo>
                  <a:lnTo>
                    <a:pt x="477" y="370"/>
                  </a:lnTo>
                  <a:lnTo>
                    <a:pt x="475" y="371"/>
                  </a:lnTo>
                  <a:lnTo>
                    <a:pt x="474" y="371"/>
                  </a:lnTo>
                  <a:lnTo>
                    <a:pt x="474" y="373"/>
                  </a:lnTo>
                  <a:lnTo>
                    <a:pt x="472" y="373"/>
                  </a:lnTo>
                  <a:lnTo>
                    <a:pt x="471" y="374"/>
                  </a:lnTo>
                  <a:lnTo>
                    <a:pt x="469" y="374"/>
                  </a:lnTo>
                  <a:lnTo>
                    <a:pt x="469" y="376"/>
                  </a:lnTo>
                  <a:lnTo>
                    <a:pt x="468" y="376"/>
                  </a:lnTo>
                  <a:lnTo>
                    <a:pt x="467" y="377"/>
                  </a:lnTo>
                  <a:lnTo>
                    <a:pt x="465" y="377"/>
                  </a:lnTo>
                  <a:lnTo>
                    <a:pt x="464" y="377"/>
                  </a:lnTo>
                  <a:lnTo>
                    <a:pt x="462" y="377"/>
                  </a:lnTo>
                  <a:lnTo>
                    <a:pt x="461" y="377"/>
                  </a:lnTo>
                  <a:lnTo>
                    <a:pt x="461" y="378"/>
                  </a:lnTo>
                  <a:lnTo>
                    <a:pt x="459" y="378"/>
                  </a:lnTo>
                  <a:lnTo>
                    <a:pt x="458" y="378"/>
                  </a:lnTo>
                  <a:lnTo>
                    <a:pt x="456" y="380"/>
                  </a:lnTo>
                  <a:lnTo>
                    <a:pt x="455" y="380"/>
                  </a:lnTo>
                  <a:lnTo>
                    <a:pt x="455" y="381"/>
                  </a:lnTo>
                  <a:lnTo>
                    <a:pt x="453" y="383"/>
                  </a:lnTo>
                  <a:lnTo>
                    <a:pt x="453" y="384"/>
                  </a:lnTo>
                  <a:lnTo>
                    <a:pt x="453" y="386"/>
                  </a:lnTo>
                  <a:lnTo>
                    <a:pt x="452" y="386"/>
                  </a:lnTo>
                  <a:lnTo>
                    <a:pt x="452" y="387"/>
                  </a:lnTo>
                  <a:lnTo>
                    <a:pt x="452" y="389"/>
                  </a:lnTo>
                  <a:lnTo>
                    <a:pt x="452" y="390"/>
                  </a:lnTo>
                  <a:lnTo>
                    <a:pt x="450" y="392"/>
                  </a:lnTo>
                  <a:lnTo>
                    <a:pt x="450" y="393"/>
                  </a:lnTo>
                  <a:lnTo>
                    <a:pt x="450" y="395"/>
                  </a:lnTo>
                  <a:lnTo>
                    <a:pt x="450" y="396"/>
                  </a:lnTo>
                  <a:lnTo>
                    <a:pt x="450" y="398"/>
                  </a:lnTo>
                  <a:lnTo>
                    <a:pt x="450" y="399"/>
                  </a:lnTo>
                  <a:lnTo>
                    <a:pt x="450" y="400"/>
                  </a:lnTo>
                  <a:lnTo>
                    <a:pt x="449" y="402"/>
                  </a:lnTo>
                  <a:lnTo>
                    <a:pt x="449" y="403"/>
                  </a:lnTo>
                  <a:lnTo>
                    <a:pt x="449" y="405"/>
                  </a:lnTo>
                  <a:lnTo>
                    <a:pt x="449" y="406"/>
                  </a:lnTo>
                  <a:lnTo>
                    <a:pt x="450" y="408"/>
                  </a:lnTo>
                  <a:lnTo>
                    <a:pt x="450" y="409"/>
                  </a:lnTo>
                  <a:lnTo>
                    <a:pt x="452" y="411"/>
                  </a:lnTo>
                  <a:lnTo>
                    <a:pt x="452" y="412"/>
                  </a:lnTo>
                  <a:lnTo>
                    <a:pt x="452" y="414"/>
                  </a:lnTo>
                  <a:lnTo>
                    <a:pt x="452" y="415"/>
                  </a:lnTo>
                  <a:lnTo>
                    <a:pt x="452" y="417"/>
                  </a:lnTo>
                  <a:lnTo>
                    <a:pt x="452" y="418"/>
                  </a:lnTo>
                  <a:lnTo>
                    <a:pt x="452" y="420"/>
                  </a:lnTo>
                  <a:lnTo>
                    <a:pt x="450" y="420"/>
                  </a:lnTo>
                  <a:lnTo>
                    <a:pt x="450" y="421"/>
                  </a:lnTo>
                  <a:lnTo>
                    <a:pt x="450" y="422"/>
                  </a:lnTo>
                  <a:lnTo>
                    <a:pt x="449" y="424"/>
                  </a:lnTo>
                  <a:lnTo>
                    <a:pt x="449" y="425"/>
                  </a:lnTo>
                  <a:lnTo>
                    <a:pt x="449" y="427"/>
                  </a:lnTo>
                  <a:lnTo>
                    <a:pt x="447" y="427"/>
                  </a:lnTo>
                  <a:lnTo>
                    <a:pt x="447" y="428"/>
                  </a:lnTo>
                  <a:lnTo>
                    <a:pt x="447" y="430"/>
                  </a:lnTo>
                  <a:lnTo>
                    <a:pt x="447" y="433"/>
                  </a:lnTo>
                  <a:lnTo>
                    <a:pt x="449" y="433"/>
                  </a:lnTo>
                  <a:lnTo>
                    <a:pt x="449" y="43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2065" y="2177"/>
              <a:ext cx="1074" cy="903"/>
            </a:xfrm>
            <a:custGeom>
              <a:avLst/>
              <a:gdLst/>
              <a:ahLst/>
              <a:cxnLst>
                <a:cxn ang="0">
                  <a:pos x="0" y="872"/>
                </a:cxn>
                <a:cxn ang="0">
                  <a:pos x="28" y="850"/>
                </a:cxn>
                <a:cxn ang="0">
                  <a:pos x="56" y="824"/>
                </a:cxn>
                <a:cxn ang="0">
                  <a:pos x="71" y="793"/>
                </a:cxn>
                <a:cxn ang="0">
                  <a:pos x="56" y="764"/>
                </a:cxn>
                <a:cxn ang="0">
                  <a:pos x="72" y="736"/>
                </a:cxn>
                <a:cxn ang="0">
                  <a:pos x="80" y="708"/>
                </a:cxn>
                <a:cxn ang="0">
                  <a:pos x="116" y="700"/>
                </a:cxn>
                <a:cxn ang="0">
                  <a:pos x="136" y="681"/>
                </a:cxn>
                <a:cxn ang="0">
                  <a:pos x="138" y="646"/>
                </a:cxn>
                <a:cxn ang="0">
                  <a:pos x="124" y="627"/>
                </a:cxn>
                <a:cxn ang="0">
                  <a:pos x="152" y="598"/>
                </a:cxn>
                <a:cxn ang="0">
                  <a:pos x="160" y="565"/>
                </a:cxn>
                <a:cxn ang="0">
                  <a:pos x="199" y="582"/>
                </a:cxn>
                <a:cxn ang="0">
                  <a:pos x="225" y="567"/>
                </a:cxn>
                <a:cxn ang="0">
                  <a:pos x="231" y="533"/>
                </a:cxn>
                <a:cxn ang="0">
                  <a:pos x="252" y="507"/>
                </a:cxn>
                <a:cxn ang="0">
                  <a:pos x="260" y="468"/>
                </a:cxn>
                <a:cxn ang="0">
                  <a:pos x="249" y="438"/>
                </a:cxn>
                <a:cxn ang="0">
                  <a:pos x="281" y="423"/>
                </a:cxn>
                <a:cxn ang="0">
                  <a:pos x="306" y="395"/>
                </a:cxn>
                <a:cxn ang="0">
                  <a:pos x="279" y="373"/>
                </a:cxn>
                <a:cxn ang="0">
                  <a:pos x="260" y="348"/>
                </a:cxn>
                <a:cxn ang="0">
                  <a:pos x="243" y="319"/>
                </a:cxn>
                <a:cxn ang="0">
                  <a:pos x="209" y="310"/>
                </a:cxn>
                <a:cxn ang="0">
                  <a:pos x="178" y="288"/>
                </a:cxn>
                <a:cxn ang="0">
                  <a:pos x="177" y="267"/>
                </a:cxn>
                <a:cxn ang="0">
                  <a:pos x="213" y="256"/>
                </a:cxn>
                <a:cxn ang="0">
                  <a:pos x="247" y="244"/>
                </a:cxn>
                <a:cxn ang="0">
                  <a:pos x="272" y="219"/>
                </a:cxn>
                <a:cxn ang="0">
                  <a:pos x="301" y="194"/>
                </a:cxn>
                <a:cxn ang="0">
                  <a:pos x="337" y="189"/>
                </a:cxn>
                <a:cxn ang="0">
                  <a:pos x="366" y="200"/>
                </a:cxn>
                <a:cxn ang="0">
                  <a:pos x="401" y="206"/>
                </a:cxn>
                <a:cxn ang="0">
                  <a:pos x="434" y="213"/>
                </a:cxn>
                <a:cxn ang="0">
                  <a:pos x="464" y="195"/>
                </a:cxn>
                <a:cxn ang="0">
                  <a:pos x="494" y="185"/>
                </a:cxn>
                <a:cxn ang="0">
                  <a:pos x="513" y="162"/>
                </a:cxn>
                <a:cxn ang="0">
                  <a:pos x="532" y="144"/>
                </a:cxn>
                <a:cxn ang="0">
                  <a:pos x="557" y="131"/>
                </a:cxn>
                <a:cxn ang="0">
                  <a:pos x="572" y="116"/>
                </a:cxn>
                <a:cxn ang="0">
                  <a:pos x="583" y="94"/>
                </a:cxn>
                <a:cxn ang="0">
                  <a:pos x="601" y="82"/>
                </a:cxn>
                <a:cxn ang="0">
                  <a:pos x="624" y="68"/>
                </a:cxn>
                <a:cxn ang="0">
                  <a:pos x="645" y="51"/>
                </a:cxn>
                <a:cxn ang="0">
                  <a:pos x="642" y="21"/>
                </a:cxn>
                <a:cxn ang="0">
                  <a:pos x="677" y="3"/>
                </a:cxn>
                <a:cxn ang="0">
                  <a:pos x="720" y="0"/>
                </a:cxn>
                <a:cxn ang="0">
                  <a:pos x="761" y="9"/>
                </a:cxn>
                <a:cxn ang="0">
                  <a:pos x="790" y="35"/>
                </a:cxn>
                <a:cxn ang="0">
                  <a:pos x="828" y="50"/>
                </a:cxn>
                <a:cxn ang="0">
                  <a:pos x="865" y="69"/>
                </a:cxn>
                <a:cxn ang="0">
                  <a:pos x="896" y="93"/>
                </a:cxn>
                <a:cxn ang="0">
                  <a:pos x="933" y="96"/>
                </a:cxn>
                <a:cxn ang="0">
                  <a:pos x="1009" y="135"/>
                </a:cxn>
                <a:cxn ang="0">
                  <a:pos x="1063" y="241"/>
                </a:cxn>
                <a:cxn ang="0">
                  <a:pos x="1063" y="376"/>
                </a:cxn>
                <a:cxn ang="0">
                  <a:pos x="1063" y="458"/>
                </a:cxn>
                <a:cxn ang="0">
                  <a:pos x="1056" y="505"/>
                </a:cxn>
                <a:cxn ang="0">
                  <a:pos x="1049" y="555"/>
                </a:cxn>
                <a:cxn ang="0">
                  <a:pos x="1046" y="593"/>
                </a:cxn>
                <a:cxn ang="0">
                  <a:pos x="1035" y="634"/>
                </a:cxn>
                <a:cxn ang="0">
                  <a:pos x="1015" y="665"/>
                </a:cxn>
              </a:cxnLst>
              <a:rect l="0" t="0" r="r" b="b"/>
              <a:pathLst>
                <a:path w="1074" h="903">
                  <a:moveTo>
                    <a:pt x="1000" y="677"/>
                  </a:moveTo>
                  <a:lnTo>
                    <a:pt x="915" y="661"/>
                  </a:lnTo>
                  <a:lnTo>
                    <a:pt x="773" y="692"/>
                  </a:lnTo>
                  <a:lnTo>
                    <a:pt x="726" y="665"/>
                  </a:lnTo>
                  <a:lnTo>
                    <a:pt x="705" y="728"/>
                  </a:lnTo>
                  <a:lnTo>
                    <a:pt x="742" y="767"/>
                  </a:lnTo>
                  <a:lnTo>
                    <a:pt x="745" y="838"/>
                  </a:lnTo>
                  <a:lnTo>
                    <a:pt x="696" y="863"/>
                  </a:lnTo>
                  <a:lnTo>
                    <a:pt x="641" y="834"/>
                  </a:lnTo>
                  <a:lnTo>
                    <a:pt x="554" y="868"/>
                  </a:lnTo>
                  <a:lnTo>
                    <a:pt x="511" y="846"/>
                  </a:lnTo>
                  <a:lnTo>
                    <a:pt x="437" y="862"/>
                  </a:lnTo>
                  <a:lnTo>
                    <a:pt x="322" y="784"/>
                  </a:lnTo>
                  <a:lnTo>
                    <a:pt x="309" y="803"/>
                  </a:lnTo>
                  <a:lnTo>
                    <a:pt x="203" y="831"/>
                  </a:lnTo>
                  <a:lnTo>
                    <a:pt x="180" y="880"/>
                  </a:lnTo>
                  <a:lnTo>
                    <a:pt x="150" y="903"/>
                  </a:lnTo>
                  <a:lnTo>
                    <a:pt x="75" y="871"/>
                  </a:lnTo>
                  <a:lnTo>
                    <a:pt x="2" y="887"/>
                  </a:lnTo>
                  <a:lnTo>
                    <a:pt x="3" y="887"/>
                  </a:lnTo>
                  <a:lnTo>
                    <a:pt x="3" y="885"/>
                  </a:lnTo>
                  <a:lnTo>
                    <a:pt x="3" y="884"/>
                  </a:lnTo>
                  <a:lnTo>
                    <a:pt x="3" y="883"/>
                  </a:lnTo>
                  <a:lnTo>
                    <a:pt x="3" y="881"/>
                  </a:lnTo>
                  <a:lnTo>
                    <a:pt x="3" y="880"/>
                  </a:lnTo>
                  <a:lnTo>
                    <a:pt x="2" y="878"/>
                  </a:lnTo>
                  <a:lnTo>
                    <a:pt x="2" y="877"/>
                  </a:lnTo>
                  <a:lnTo>
                    <a:pt x="2" y="875"/>
                  </a:lnTo>
                  <a:lnTo>
                    <a:pt x="0" y="874"/>
                  </a:lnTo>
                  <a:lnTo>
                    <a:pt x="0" y="872"/>
                  </a:lnTo>
                  <a:lnTo>
                    <a:pt x="2" y="872"/>
                  </a:lnTo>
                  <a:lnTo>
                    <a:pt x="2" y="871"/>
                  </a:lnTo>
                  <a:lnTo>
                    <a:pt x="3" y="871"/>
                  </a:lnTo>
                  <a:lnTo>
                    <a:pt x="3" y="869"/>
                  </a:lnTo>
                  <a:lnTo>
                    <a:pt x="5" y="869"/>
                  </a:lnTo>
                  <a:lnTo>
                    <a:pt x="6" y="869"/>
                  </a:lnTo>
                  <a:lnTo>
                    <a:pt x="6" y="868"/>
                  </a:lnTo>
                  <a:lnTo>
                    <a:pt x="8" y="868"/>
                  </a:lnTo>
                  <a:lnTo>
                    <a:pt x="8" y="866"/>
                  </a:lnTo>
                  <a:lnTo>
                    <a:pt x="9" y="866"/>
                  </a:lnTo>
                  <a:lnTo>
                    <a:pt x="11" y="866"/>
                  </a:lnTo>
                  <a:lnTo>
                    <a:pt x="11" y="865"/>
                  </a:lnTo>
                  <a:lnTo>
                    <a:pt x="12" y="865"/>
                  </a:lnTo>
                  <a:lnTo>
                    <a:pt x="12" y="863"/>
                  </a:lnTo>
                  <a:lnTo>
                    <a:pt x="15" y="862"/>
                  </a:lnTo>
                  <a:lnTo>
                    <a:pt x="17" y="862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0" y="859"/>
                  </a:lnTo>
                  <a:lnTo>
                    <a:pt x="21" y="859"/>
                  </a:lnTo>
                  <a:lnTo>
                    <a:pt x="22" y="859"/>
                  </a:lnTo>
                  <a:lnTo>
                    <a:pt x="22" y="858"/>
                  </a:lnTo>
                  <a:lnTo>
                    <a:pt x="24" y="856"/>
                  </a:lnTo>
                  <a:lnTo>
                    <a:pt x="24" y="855"/>
                  </a:lnTo>
                  <a:lnTo>
                    <a:pt x="24" y="853"/>
                  </a:lnTo>
                  <a:lnTo>
                    <a:pt x="25" y="853"/>
                  </a:lnTo>
                  <a:lnTo>
                    <a:pt x="25" y="852"/>
                  </a:lnTo>
                  <a:lnTo>
                    <a:pt x="27" y="852"/>
                  </a:lnTo>
                  <a:lnTo>
                    <a:pt x="27" y="850"/>
                  </a:lnTo>
                  <a:lnTo>
                    <a:pt x="28" y="850"/>
                  </a:lnTo>
                  <a:lnTo>
                    <a:pt x="28" y="849"/>
                  </a:lnTo>
                  <a:lnTo>
                    <a:pt x="30" y="849"/>
                  </a:lnTo>
                  <a:lnTo>
                    <a:pt x="31" y="849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4" y="846"/>
                  </a:lnTo>
                  <a:lnTo>
                    <a:pt x="34" y="844"/>
                  </a:lnTo>
                  <a:lnTo>
                    <a:pt x="36" y="843"/>
                  </a:lnTo>
                  <a:lnTo>
                    <a:pt x="37" y="843"/>
                  </a:lnTo>
                  <a:lnTo>
                    <a:pt x="39" y="843"/>
                  </a:lnTo>
                  <a:lnTo>
                    <a:pt x="39" y="841"/>
                  </a:lnTo>
                  <a:lnTo>
                    <a:pt x="40" y="841"/>
                  </a:lnTo>
                  <a:lnTo>
                    <a:pt x="43" y="838"/>
                  </a:lnTo>
                  <a:lnTo>
                    <a:pt x="45" y="838"/>
                  </a:lnTo>
                  <a:lnTo>
                    <a:pt x="46" y="838"/>
                  </a:lnTo>
                  <a:lnTo>
                    <a:pt x="46" y="837"/>
                  </a:lnTo>
                  <a:lnTo>
                    <a:pt x="47" y="837"/>
                  </a:lnTo>
                  <a:lnTo>
                    <a:pt x="47" y="836"/>
                  </a:lnTo>
                  <a:lnTo>
                    <a:pt x="49" y="836"/>
                  </a:lnTo>
                  <a:lnTo>
                    <a:pt x="49" y="834"/>
                  </a:lnTo>
                  <a:lnTo>
                    <a:pt x="50" y="834"/>
                  </a:lnTo>
                  <a:lnTo>
                    <a:pt x="50" y="833"/>
                  </a:lnTo>
                  <a:lnTo>
                    <a:pt x="52" y="833"/>
                  </a:lnTo>
                  <a:lnTo>
                    <a:pt x="52" y="831"/>
                  </a:lnTo>
                  <a:lnTo>
                    <a:pt x="53" y="831"/>
                  </a:lnTo>
                  <a:lnTo>
                    <a:pt x="53" y="830"/>
                  </a:lnTo>
                  <a:lnTo>
                    <a:pt x="55" y="828"/>
                  </a:lnTo>
                  <a:lnTo>
                    <a:pt x="55" y="827"/>
                  </a:lnTo>
                  <a:lnTo>
                    <a:pt x="56" y="825"/>
                  </a:lnTo>
                  <a:lnTo>
                    <a:pt x="56" y="824"/>
                  </a:lnTo>
                  <a:lnTo>
                    <a:pt x="58" y="822"/>
                  </a:lnTo>
                  <a:lnTo>
                    <a:pt x="58" y="821"/>
                  </a:lnTo>
                  <a:lnTo>
                    <a:pt x="58" y="819"/>
                  </a:lnTo>
                  <a:lnTo>
                    <a:pt x="58" y="818"/>
                  </a:lnTo>
                  <a:lnTo>
                    <a:pt x="59" y="818"/>
                  </a:lnTo>
                  <a:lnTo>
                    <a:pt x="59" y="816"/>
                  </a:lnTo>
                  <a:lnTo>
                    <a:pt x="61" y="816"/>
                  </a:lnTo>
                  <a:lnTo>
                    <a:pt x="62" y="815"/>
                  </a:lnTo>
                  <a:lnTo>
                    <a:pt x="62" y="813"/>
                  </a:lnTo>
                  <a:lnTo>
                    <a:pt x="64" y="813"/>
                  </a:lnTo>
                  <a:lnTo>
                    <a:pt x="65" y="812"/>
                  </a:lnTo>
                  <a:lnTo>
                    <a:pt x="67" y="812"/>
                  </a:lnTo>
                  <a:lnTo>
                    <a:pt x="67" y="811"/>
                  </a:lnTo>
                  <a:lnTo>
                    <a:pt x="68" y="811"/>
                  </a:lnTo>
                  <a:lnTo>
                    <a:pt x="68" y="809"/>
                  </a:lnTo>
                  <a:lnTo>
                    <a:pt x="69" y="809"/>
                  </a:lnTo>
                  <a:lnTo>
                    <a:pt x="71" y="809"/>
                  </a:lnTo>
                  <a:lnTo>
                    <a:pt x="71" y="808"/>
                  </a:lnTo>
                  <a:lnTo>
                    <a:pt x="71" y="806"/>
                  </a:lnTo>
                  <a:lnTo>
                    <a:pt x="71" y="805"/>
                  </a:lnTo>
                  <a:lnTo>
                    <a:pt x="72" y="803"/>
                  </a:lnTo>
                  <a:lnTo>
                    <a:pt x="72" y="802"/>
                  </a:lnTo>
                  <a:lnTo>
                    <a:pt x="72" y="800"/>
                  </a:lnTo>
                  <a:lnTo>
                    <a:pt x="74" y="800"/>
                  </a:lnTo>
                  <a:lnTo>
                    <a:pt x="74" y="799"/>
                  </a:lnTo>
                  <a:lnTo>
                    <a:pt x="74" y="797"/>
                  </a:lnTo>
                  <a:lnTo>
                    <a:pt x="72" y="796"/>
                  </a:lnTo>
                  <a:lnTo>
                    <a:pt x="72" y="794"/>
                  </a:lnTo>
                  <a:lnTo>
                    <a:pt x="71" y="794"/>
                  </a:lnTo>
                  <a:lnTo>
                    <a:pt x="71" y="793"/>
                  </a:lnTo>
                  <a:lnTo>
                    <a:pt x="69" y="793"/>
                  </a:lnTo>
                  <a:lnTo>
                    <a:pt x="69" y="791"/>
                  </a:lnTo>
                  <a:lnTo>
                    <a:pt x="69" y="790"/>
                  </a:lnTo>
                  <a:lnTo>
                    <a:pt x="68" y="790"/>
                  </a:lnTo>
                  <a:lnTo>
                    <a:pt x="68" y="789"/>
                  </a:lnTo>
                  <a:lnTo>
                    <a:pt x="67" y="789"/>
                  </a:lnTo>
                  <a:lnTo>
                    <a:pt x="67" y="787"/>
                  </a:lnTo>
                  <a:lnTo>
                    <a:pt x="65" y="787"/>
                  </a:lnTo>
                  <a:lnTo>
                    <a:pt x="65" y="786"/>
                  </a:lnTo>
                  <a:lnTo>
                    <a:pt x="64" y="786"/>
                  </a:lnTo>
                  <a:lnTo>
                    <a:pt x="64" y="784"/>
                  </a:lnTo>
                  <a:lnTo>
                    <a:pt x="64" y="783"/>
                  </a:lnTo>
                  <a:lnTo>
                    <a:pt x="64" y="781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2" y="778"/>
                  </a:lnTo>
                  <a:lnTo>
                    <a:pt x="62" y="777"/>
                  </a:lnTo>
                  <a:lnTo>
                    <a:pt x="61" y="777"/>
                  </a:lnTo>
                  <a:lnTo>
                    <a:pt x="61" y="775"/>
                  </a:lnTo>
                  <a:lnTo>
                    <a:pt x="59" y="775"/>
                  </a:lnTo>
                  <a:lnTo>
                    <a:pt x="59" y="774"/>
                  </a:lnTo>
                  <a:lnTo>
                    <a:pt x="59" y="772"/>
                  </a:lnTo>
                  <a:lnTo>
                    <a:pt x="59" y="771"/>
                  </a:lnTo>
                  <a:lnTo>
                    <a:pt x="59" y="769"/>
                  </a:lnTo>
                  <a:lnTo>
                    <a:pt x="58" y="769"/>
                  </a:lnTo>
                  <a:lnTo>
                    <a:pt x="58" y="768"/>
                  </a:lnTo>
                  <a:lnTo>
                    <a:pt x="58" y="767"/>
                  </a:lnTo>
                  <a:lnTo>
                    <a:pt x="58" y="765"/>
                  </a:lnTo>
                  <a:lnTo>
                    <a:pt x="56" y="765"/>
                  </a:lnTo>
                  <a:lnTo>
                    <a:pt x="56" y="764"/>
                  </a:lnTo>
                  <a:lnTo>
                    <a:pt x="56" y="762"/>
                  </a:lnTo>
                  <a:lnTo>
                    <a:pt x="56" y="761"/>
                  </a:lnTo>
                  <a:lnTo>
                    <a:pt x="56" y="759"/>
                  </a:lnTo>
                  <a:lnTo>
                    <a:pt x="56" y="758"/>
                  </a:lnTo>
                  <a:lnTo>
                    <a:pt x="58" y="758"/>
                  </a:lnTo>
                  <a:lnTo>
                    <a:pt x="58" y="756"/>
                  </a:lnTo>
                  <a:lnTo>
                    <a:pt x="59" y="756"/>
                  </a:lnTo>
                  <a:lnTo>
                    <a:pt x="59" y="755"/>
                  </a:lnTo>
                  <a:lnTo>
                    <a:pt x="59" y="753"/>
                  </a:lnTo>
                  <a:lnTo>
                    <a:pt x="58" y="753"/>
                  </a:lnTo>
                  <a:lnTo>
                    <a:pt x="58" y="752"/>
                  </a:lnTo>
                  <a:lnTo>
                    <a:pt x="59" y="752"/>
                  </a:lnTo>
                  <a:lnTo>
                    <a:pt x="59" y="750"/>
                  </a:lnTo>
                  <a:lnTo>
                    <a:pt x="61" y="750"/>
                  </a:lnTo>
                  <a:lnTo>
                    <a:pt x="61" y="749"/>
                  </a:lnTo>
                  <a:lnTo>
                    <a:pt x="62" y="749"/>
                  </a:lnTo>
                  <a:lnTo>
                    <a:pt x="64" y="747"/>
                  </a:lnTo>
                  <a:lnTo>
                    <a:pt x="65" y="746"/>
                  </a:lnTo>
                  <a:lnTo>
                    <a:pt x="65" y="744"/>
                  </a:lnTo>
                  <a:lnTo>
                    <a:pt x="67" y="744"/>
                  </a:lnTo>
                  <a:lnTo>
                    <a:pt x="67" y="743"/>
                  </a:lnTo>
                  <a:lnTo>
                    <a:pt x="68" y="743"/>
                  </a:lnTo>
                  <a:lnTo>
                    <a:pt x="68" y="742"/>
                  </a:lnTo>
                  <a:lnTo>
                    <a:pt x="69" y="742"/>
                  </a:lnTo>
                  <a:lnTo>
                    <a:pt x="69" y="740"/>
                  </a:lnTo>
                  <a:lnTo>
                    <a:pt x="71" y="740"/>
                  </a:lnTo>
                  <a:lnTo>
                    <a:pt x="71" y="739"/>
                  </a:lnTo>
                  <a:lnTo>
                    <a:pt x="72" y="739"/>
                  </a:lnTo>
                  <a:lnTo>
                    <a:pt x="72" y="737"/>
                  </a:lnTo>
                  <a:lnTo>
                    <a:pt x="72" y="736"/>
                  </a:lnTo>
                  <a:lnTo>
                    <a:pt x="72" y="734"/>
                  </a:lnTo>
                  <a:lnTo>
                    <a:pt x="72" y="733"/>
                  </a:lnTo>
                  <a:lnTo>
                    <a:pt x="72" y="731"/>
                  </a:lnTo>
                  <a:lnTo>
                    <a:pt x="72" y="730"/>
                  </a:lnTo>
                  <a:lnTo>
                    <a:pt x="71" y="730"/>
                  </a:lnTo>
                  <a:lnTo>
                    <a:pt x="71" y="728"/>
                  </a:lnTo>
                  <a:lnTo>
                    <a:pt x="71" y="727"/>
                  </a:lnTo>
                  <a:lnTo>
                    <a:pt x="71" y="725"/>
                  </a:lnTo>
                  <a:lnTo>
                    <a:pt x="71" y="724"/>
                  </a:lnTo>
                  <a:lnTo>
                    <a:pt x="71" y="722"/>
                  </a:lnTo>
                  <a:lnTo>
                    <a:pt x="72" y="721"/>
                  </a:lnTo>
                  <a:lnTo>
                    <a:pt x="72" y="720"/>
                  </a:lnTo>
                  <a:lnTo>
                    <a:pt x="72" y="718"/>
                  </a:lnTo>
                  <a:lnTo>
                    <a:pt x="72" y="717"/>
                  </a:lnTo>
                  <a:lnTo>
                    <a:pt x="74" y="717"/>
                  </a:lnTo>
                  <a:lnTo>
                    <a:pt x="74" y="715"/>
                  </a:lnTo>
                  <a:lnTo>
                    <a:pt x="74" y="714"/>
                  </a:lnTo>
                  <a:lnTo>
                    <a:pt x="75" y="712"/>
                  </a:lnTo>
                  <a:lnTo>
                    <a:pt x="75" y="711"/>
                  </a:lnTo>
                  <a:lnTo>
                    <a:pt x="75" y="709"/>
                  </a:lnTo>
                  <a:lnTo>
                    <a:pt x="74" y="709"/>
                  </a:lnTo>
                  <a:lnTo>
                    <a:pt x="72" y="709"/>
                  </a:lnTo>
                  <a:lnTo>
                    <a:pt x="72" y="708"/>
                  </a:lnTo>
                  <a:lnTo>
                    <a:pt x="72" y="706"/>
                  </a:lnTo>
                  <a:lnTo>
                    <a:pt x="72" y="705"/>
                  </a:lnTo>
                  <a:lnTo>
                    <a:pt x="74" y="705"/>
                  </a:lnTo>
                  <a:lnTo>
                    <a:pt x="75" y="705"/>
                  </a:lnTo>
                  <a:lnTo>
                    <a:pt x="77" y="706"/>
                  </a:lnTo>
                  <a:lnTo>
                    <a:pt x="78" y="706"/>
                  </a:lnTo>
                  <a:lnTo>
                    <a:pt x="80" y="708"/>
                  </a:lnTo>
                  <a:lnTo>
                    <a:pt x="81" y="708"/>
                  </a:lnTo>
                  <a:lnTo>
                    <a:pt x="81" y="706"/>
                  </a:lnTo>
                  <a:lnTo>
                    <a:pt x="83" y="706"/>
                  </a:lnTo>
                  <a:lnTo>
                    <a:pt x="84" y="706"/>
                  </a:lnTo>
                  <a:lnTo>
                    <a:pt x="84" y="705"/>
                  </a:lnTo>
                  <a:lnTo>
                    <a:pt x="86" y="705"/>
                  </a:lnTo>
                  <a:lnTo>
                    <a:pt x="87" y="705"/>
                  </a:lnTo>
                  <a:lnTo>
                    <a:pt x="89" y="705"/>
                  </a:lnTo>
                  <a:lnTo>
                    <a:pt x="90" y="705"/>
                  </a:lnTo>
                  <a:lnTo>
                    <a:pt x="91" y="705"/>
                  </a:lnTo>
                  <a:lnTo>
                    <a:pt x="93" y="705"/>
                  </a:lnTo>
                  <a:lnTo>
                    <a:pt x="94" y="705"/>
                  </a:lnTo>
                  <a:lnTo>
                    <a:pt x="96" y="705"/>
                  </a:lnTo>
                  <a:lnTo>
                    <a:pt x="97" y="705"/>
                  </a:lnTo>
                  <a:lnTo>
                    <a:pt x="99" y="705"/>
                  </a:lnTo>
                  <a:lnTo>
                    <a:pt x="100" y="705"/>
                  </a:lnTo>
                  <a:lnTo>
                    <a:pt x="102" y="705"/>
                  </a:lnTo>
                  <a:lnTo>
                    <a:pt x="103" y="705"/>
                  </a:lnTo>
                  <a:lnTo>
                    <a:pt x="103" y="703"/>
                  </a:lnTo>
                  <a:lnTo>
                    <a:pt x="105" y="703"/>
                  </a:lnTo>
                  <a:lnTo>
                    <a:pt x="106" y="703"/>
                  </a:lnTo>
                  <a:lnTo>
                    <a:pt x="108" y="703"/>
                  </a:lnTo>
                  <a:lnTo>
                    <a:pt x="109" y="703"/>
                  </a:lnTo>
                  <a:lnTo>
                    <a:pt x="109" y="705"/>
                  </a:lnTo>
                  <a:lnTo>
                    <a:pt x="111" y="703"/>
                  </a:lnTo>
                  <a:lnTo>
                    <a:pt x="112" y="703"/>
                  </a:lnTo>
                  <a:lnTo>
                    <a:pt x="112" y="702"/>
                  </a:lnTo>
                  <a:lnTo>
                    <a:pt x="114" y="702"/>
                  </a:lnTo>
                  <a:lnTo>
                    <a:pt x="115" y="700"/>
                  </a:lnTo>
                  <a:lnTo>
                    <a:pt x="116" y="700"/>
                  </a:lnTo>
                  <a:lnTo>
                    <a:pt x="118" y="699"/>
                  </a:lnTo>
                  <a:lnTo>
                    <a:pt x="119" y="699"/>
                  </a:lnTo>
                  <a:lnTo>
                    <a:pt x="121" y="699"/>
                  </a:lnTo>
                  <a:lnTo>
                    <a:pt x="121" y="698"/>
                  </a:lnTo>
                  <a:lnTo>
                    <a:pt x="122" y="698"/>
                  </a:lnTo>
                  <a:lnTo>
                    <a:pt x="124" y="698"/>
                  </a:lnTo>
                  <a:lnTo>
                    <a:pt x="125" y="698"/>
                  </a:lnTo>
                  <a:lnTo>
                    <a:pt x="127" y="698"/>
                  </a:lnTo>
                  <a:lnTo>
                    <a:pt x="128" y="698"/>
                  </a:lnTo>
                  <a:lnTo>
                    <a:pt x="130" y="698"/>
                  </a:lnTo>
                  <a:lnTo>
                    <a:pt x="131" y="698"/>
                  </a:lnTo>
                  <a:lnTo>
                    <a:pt x="131" y="696"/>
                  </a:lnTo>
                  <a:lnTo>
                    <a:pt x="133" y="696"/>
                  </a:lnTo>
                  <a:lnTo>
                    <a:pt x="134" y="696"/>
                  </a:lnTo>
                  <a:lnTo>
                    <a:pt x="134" y="695"/>
                  </a:lnTo>
                  <a:lnTo>
                    <a:pt x="136" y="695"/>
                  </a:lnTo>
                  <a:lnTo>
                    <a:pt x="136" y="693"/>
                  </a:lnTo>
                  <a:lnTo>
                    <a:pt x="137" y="693"/>
                  </a:lnTo>
                  <a:lnTo>
                    <a:pt x="137" y="692"/>
                  </a:lnTo>
                  <a:lnTo>
                    <a:pt x="137" y="690"/>
                  </a:lnTo>
                  <a:lnTo>
                    <a:pt x="136" y="690"/>
                  </a:lnTo>
                  <a:lnTo>
                    <a:pt x="134" y="690"/>
                  </a:lnTo>
                  <a:lnTo>
                    <a:pt x="134" y="689"/>
                  </a:lnTo>
                  <a:lnTo>
                    <a:pt x="133" y="687"/>
                  </a:lnTo>
                  <a:lnTo>
                    <a:pt x="133" y="686"/>
                  </a:lnTo>
                  <a:lnTo>
                    <a:pt x="133" y="684"/>
                  </a:lnTo>
                  <a:lnTo>
                    <a:pt x="134" y="684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7" y="681"/>
                  </a:lnTo>
                  <a:lnTo>
                    <a:pt x="138" y="681"/>
                  </a:lnTo>
                  <a:lnTo>
                    <a:pt x="138" y="680"/>
                  </a:lnTo>
                  <a:lnTo>
                    <a:pt x="138" y="678"/>
                  </a:lnTo>
                  <a:lnTo>
                    <a:pt x="138" y="677"/>
                  </a:lnTo>
                  <a:lnTo>
                    <a:pt x="140" y="675"/>
                  </a:lnTo>
                  <a:lnTo>
                    <a:pt x="140" y="674"/>
                  </a:lnTo>
                  <a:lnTo>
                    <a:pt x="141" y="673"/>
                  </a:lnTo>
                  <a:lnTo>
                    <a:pt x="141" y="671"/>
                  </a:lnTo>
                  <a:lnTo>
                    <a:pt x="143" y="671"/>
                  </a:lnTo>
                  <a:lnTo>
                    <a:pt x="143" y="670"/>
                  </a:lnTo>
                  <a:lnTo>
                    <a:pt x="143" y="668"/>
                  </a:lnTo>
                  <a:lnTo>
                    <a:pt x="143" y="667"/>
                  </a:lnTo>
                  <a:lnTo>
                    <a:pt x="141" y="665"/>
                  </a:lnTo>
                  <a:lnTo>
                    <a:pt x="143" y="664"/>
                  </a:lnTo>
                  <a:lnTo>
                    <a:pt x="143" y="662"/>
                  </a:lnTo>
                  <a:lnTo>
                    <a:pt x="143" y="661"/>
                  </a:lnTo>
                  <a:lnTo>
                    <a:pt x="143" y="659"/>
                  </a:lnTo>
                  <a:lnTo>
                    <a:pt x="143" y="658"/>
                  </a:lnTo>
                  <a:lnTo>
                    <a:pt x="143" y="656"/>
                  </a:lnTo>
                  <a:lnTo>
                    <a:pt x="141" y="656"/>
                  </a:lnTo>
                  <a:lnTo>
                    <a:pt x="141" y="655"/>
                  </a:lnTo>
                  <a:lnTo>
                    <a:pt x="141" y="653"/>
                  </a:lnTo>
                  <a:lnTo>
                    <a:pt x="141" y="652"/>
                  </a:lnTo>
                  <a:lnTo>
                    <a:pt x="141" y="651"/>
                  </a:lnTo>
                  <a:lnTo>
                    <a:pt x="141" y="649"/>
                  </a:lnTo>
                  <a:lnTo>
                    <a:pt x="141" y="648"/>
                  </a:lnTo>
                  <a:lnTo>
                    <a:pt x="141" y="646"/>
                  </a:lnTo>
                  <a:lnTo>
                    <a:pt x="140" y="646"/>
                  </a:lnTo>
                  <a:lnTo>
                    <a:pt x="138" y="646"/>
                  </a:lnTo>
                  <a:lnTo>
                    <a:pt x="138" y="645"/>
                  </a:lnTo>
                  <a:lnTo>
                    <a:pt x="137" y="645"/>
                  </a:lnTo>
                  <a:lnTo>
                    <a:pt x="137" y="643"/>
                  </a:lnTo>
                  <a:lnTo>
                    <a:pt x="136" y="643"/>
                  </a:lnTo>
                  <a:lnTo>
                    <a:pt x="134" y="643"/>
                  </a:lnTo>
                  <a:lnTo>
                    <a:pt x="133" y="643"/>
                  </a:lnTo>
                  <a:lnTo>
                    <a:pt x="133" y="642"/>
                  </a:lnTo>
                  <a:lnTo>
                    <a:pt x="131" y="642"/>
                  </a:lnTo>
                  <a:lnTo>
                    <a:pt x="131" y="640"/>
                  </a:lnTo>
                  <a:lnTo>
                    <a:pt x="130" y="640"/>
                  </a:lnTo>
                  <a:lnTo>
                    <a:pt x="128" y="640"/>
                  </a:lnTo>
                  <a:lnTo>
                    <a:pt x="128" y="639"/>
                  </a:lnTo>
                  <a:lnTo>
                    <a:pt x="127" y="639"/>
                  </a:lnTo>
                  <a:lnTo>
                    <a:pt x="127" y="637"/>
                  </a:lnTo>
                  <a:lnTo>
                    <a:pt x="125" y="637"/>
                  </a:lnTo>
                  <a:lnTo>
                    <a:pt x="124" y="637"/>
                  </a:lnTo>
                  <a:lnTo>
                    <a:pt x="124" y="636"/>
                  </a:lnTo>
                  <a:lnTo>
                    <a:pt x="122" y="636"/>
                  </a:lnTo>
                  <a:lnTo>
                    <a:pt x="122" y="634"/>
                  </a:lnTo>
                  <a:lnTo>
                    <a:pt x="121" y="634"/>
                  </a:lnTo>
                  <a:lnTo>
                    <a:pt x="121" y="633"/>
                  </a:lnTo>
                  <a:lnTo>
                    <a:pt x="119" y="633"/>
                  </a:lnTo>
                  <a:lnTo>
                    <a:pt x="119" y="631"/>
                  </a:lnTo>
                  <a:lnTo>
                    <a:pt x="118" y="631"/>
                  </a:lnTo>
                  <a:lnTo>
                    <a:pt x="118" y="630"/>
                  </a:lnTo>
                  <a:lnTo>
                    <a:pt x="118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2" y="627"/>
                  </a:lnTo>
                  <a:lnTo>
                    <a:pt x="124" y="627"/>
                  </a:lnTo>
                  <a:lnTo>
                    <a:pt x="124" y="626"/>
                  </a:lnTo>
                  <a:lnTo>
                    <a:pt x="125" y="626"/>
                  </a:lnTo>
                  <a:lnTo>
                    <a:pt x="127" y="626"/>
                  </a:lnTo>
                  <a:lnTo>
                    <a:pt x="128" y="626"/>
                  </a:lnTo>
                  <a:lnTo>
                    <a:pt x="130" y="624"/>
                  </a:lnTo>
                  <a:lnTo>
                    <a:pt x="131" y="624"/>
                  </a:lnTo>
                  <a:lnTo>
                    <a:pt x="131" y="623"/>
                  </a:lnTo>
                  <a:lnTo>
                    <a:pt x="131" y="621"/>
                  </a:lnTo>
                  <a:lnTo>
                    <a:pt x="133" y="621"/>
                  </a:lnTo>
                  <a:lnTo>
                    <a:pt x="133" y="620"/>
                  </a:lnTo>
                  <a:lnTo>
                    <a:pt x="134" y="618"/>
                  </a:lnTo>
                  <a:lnTo>
                    <a:pt x="134" y="617"/>
                  </a:lnTo>
                  <a:lnTo>
                    <a:pt x="136" y="615"/>
                  </a:lnTo>
                  <a:lnTo>
                    <a:pt x="137" y="614"/>
                  </a:lnTo>
                  <a:lnTo>
                    <a:pt x="138" y="612"/>
                  </a:lnTo>
                  <a:lnTo>
                    <a:pt x="138" y="611"/>
                  </a:lnTo>
                  <a:lnTo>
                    <a:pt x="140" y="609"/>
                  </a:lnTo>
                  <a:lnTo>
                    <a:pt x="140" y="608"/>
                  </a:lnTo>
                  <a:lnTo>
                    <a:pt x="141" y="606"/>
                  </a:lnTo>
                  <a:lnTo>
                    <a:pt x="141" y="605"/>
                  </a:lnTo>
                  <a:lnTo>
                    <a:pt x="143" y="605"/>
                  </a:lnTo>
                  <a:lnTo>
                    <a:pt x="143" y="604"/>
                  </a:lnTo>
                  <a:lnTo>
                    <a:pt x="144" y="604"/>
                  </a:lnTo>
                  <a:lnTo>
                    <a:pt x="144" y="602"/>
                  </a:lnTo>
                  <a:lnTo>
                    <a:pt x="146" y="601"/>
                  </a:lnTo>
                  <a:lnTo>
                    <a:pt x="147" y="601"/>
                  </a:lnTo>
                  <a:lnTo>
                    <a:pt x="149" y="601"/>
                  </a:lnTo>
                  <a:lnTo>
                    <a:pt x="150" y="601"/>
                  </a:lnTo>
                  <a:lnTo>
                    <a:pt x="152" y="599"/>
                  </a:lnTo>
                  <a:lnTo>
                    <a:pt x="152" y="598"/>
                  </a:lnTo>
                  <a:lnTo>
                    <a:pt x="152" y="596"/>
                  </a:lnTo>
                  <a:lnTo>
                    <a:pt x="152" y="595"/>
                  </a:lnTo>
                  <a:lnTo>
                    <a:pt x="152" y="593"/>
                  </a:lnTo>
                  <a:lnTo>
                    <a:pt x="152" y="592"/>
                  </a:lnTo>
                  <a:lnTo>
                    <a:pt x="153" y="592"/>
                  </a:lnTo>
                  <a:lnTo>
                    <a:pt x="152" y="592"/>
                  </a:lnTo>
                  <a:lnTo>
                    <a:pt x="153" y="590"/>
                  </a:lnTo>
                  <a:lnTo>
                    <a:pt x="153" y="589"/>
                  </a:lnTo>
                  <a:lnTo>
                    <a:pt x="155" y="587"/>
                  </a:lnTo>
                  <a:lnTo>
                    <a:pt x="156" y="586"/>
                  </a:lnTo>
                  <a:lnTo>
                    <a:pt x="156" y="584"/>
                  </a:lnTo>
                  <a:lnTo>
                    <a:pt x="158" y="584"/>
                  </a:lnTo>
                  <a:lnTo>
                    <a:pt x="158" y="583"/>
                  </a:lnTo>
                  <a:lnTo>
                    <a:pt x="159" y="584"/>
                  </a:lnTo>
                  <a:lnTo>
                    <a:pt x="159" y="583"/>
                  </a:lnTo>
                  <a:lnTo>
                    <a:pt x="160" y="583"/>
                  </a:lnTo>
                  <a:lnTo>
                    <a:pt x="160" y="582"/>
                  </a:lnTo>
                  <a:lnTo>
                    <a:pt x="162" y="582"/>
                  </a:lnTo>
                  <a:lnTo>
                    <a:pt x="162" y="580"/>
                  </a:lnTo>
                  <a:lnTo>
                    <a:pt x="162" y="579"/>
                  </a:lnTo>
                  <a:lnTo>
                    <a:pt x="162" y="577"/>
                  </a:lnTo>
                  <a:lnTo>
                    <a:pt x="162" y="576"/>
                  </a:lnTo>
                  <a:lnTo>
                    <a:pt x="160" y="576"/>
                  </a:lnTo>
                  <a:lnTo>
                    <a:pt x="160" y="574"/>
                  </a:lnTo>
                  <a:lnTo>
                    <a:pt x="160" y="573"/>
                  </a:lnTo>
                  <a:lnTo>
                    <a:pt x="160" y="571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0" y="567"/>
                  </a:lnTo>
                  <a:lnTo>
                    <a:pt x="160" y="565"/>
                  </a:lnTo>
                  <a:lnTo>
                    <a:pt x="162" y="565"/>
                  </a:lnTo>
                  <a:lnTo>
                    <a:pt x="163" y="565"/>
                  </a:lnTo>
                  <a:lnTo>
                    <a:pt x="165" y="565"/>
                  </a:lnTo>
                  <a:lnTo>
                    <a:pt x="166" y="567"/>
                  </a:lnTo>
                  <a:lnTo>
                    <a:pt x="168" y="567"/>
                  </a:lnTo>
                  <a:lnTo>
                    <a:pt x="169" y="567"/>
                  </a:lnTo>
                  <a:lnTo>
                    <a:pt x="171" y="568"/>
                  </a:lnTo>
                  <a:lnTo>
                    <a:pt x="172" y="568"/>
                  </a:lnTo>
                  <a:lnTo>
                    <a:pt x="174" y="568"/>
                  </a:lnTo>
                  <a:lnTo>
                    <a:pt x="175" y="570"/>
                  </a:lnTo>
                  <a:lnTo>
                    <a:pt x="177" y="570"/>
                  </a:lnTo>
                  <a:lnTo>
                    <a:pt x="178" y="571"/>
                  </a:lnTo>
                  <a:lnTo>
                    <a:pt x="180" y="571"/>
                  </a:lnTo>
                  <a:lnTo>
                    <a:pt x="181" y="573"/>
                  </a:lnTo>
                  <a:lnTo>
                    <a:pt x="183" y="573"/>
                  </a:lnTo>
                  <a:lnTo>
                    <a:pt x="184" y="573"/>
                  </a:lnTo>
                  <a:lnTo>
                    <a:pt x="184" y="574"/>
                  </a:lnTo>
                  <a:lnTo>
                    <a:pt x="185" y="574"/>
                  </a:lnTo>
                  <a:lnTo>
                    <a:pt x="187" y="574"/>
                  </a:lnTo>
                  <a:lnTo>
                    <a:pt x="188" y="576"/>
                  </a:lnTo>
                  <a:lnTo>
                    <a:pt x="190" y="576"/>
                  </a:lnTo>
                  <a:lnTo>
                    <a:pt x="190" y="577"/>
                  </a:lnTo>
                  <a:lnTo>
                    <a:pt x="191" y="577"/>
                  </a:lnTo>
                  <a:lnTo>
                    <a:pt x="193" y="579"/>
                  </a:lnTo>
                  <a:lnTo>
                    <a:pt x="194" y="579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7" y="580"/>
                  </a:lnTo>
                  <a:lnTo>
                    <a:pt x="197" y="582"/>
                  </a:lnTo>
                  <a:lnTo>
                    <a:pt x="199" y="582"/>
                  </a:lnTo>
                  <a:lnTo>
                    <a:pt x="200" y="582"/>
                  </a:lnTo>
                  <a:lnTo>
                    <a:pt x="202" y="582"/>
                  </a:lnTo>
                  <a:lnTo>
                    <a:pt x="203" y="582"/>
                  </a:lnTo>
                  <a:lnTo>
                    <a:pt x="203" y="583"/>
                  </a:lnTo>
                  <a:lnTo>
                    <a:pt x="205" y="583"/>
                  </a:lnTo>
                  <a:lnTo>
                    <a:pt x="206" y="583"/>
                  </a:lnTo>
                  <a:lnTo>
                    <a:pt x="207" y="584"/>
                  </a:lnTo>
                  <a:lnTo>
                    <a:pt x="209" y="584"/>
                  </a:lnTo>
                  <a:lnTo>
                    <a:pt x="210" y="586"/>
                  </a:lnTo>
                  <a:lnTo>
                    <a:pt x="212" y="586"/>
                  </a:lnTo>
                  <a:lnTo>
                    <a:pt x="213" y="586"/>
                  </a:lnTo>
                  <a:lnTo>
                    <a:pt x="215" y="586"/>
                  </a:lnTo>
                  <a:lnTo>
                    <a:pt x="216" y="586"/>
                  </a:lnTo>
                  <a:lnTo>
                    <a:pt x="216" y="584"/>
                  </a:lnTo>
                  <a:lnTo>
                    <a:pt x="218" y="584"/>
                  </a:lnTo>
                  <a:lnTo>
                    <a:pt x="218" y="583"/>
                  </a:lnTo>
                  <a:lnTo>
                    <a:pt x="219" y="582"/>
                  </a:lnTo>
                  <a:lnTo>
                    <a:pt x="219" y="580"/>
                  </a:lnTo>
                  <a:lnTo>
                    <a:pt x="219" y="579"/>
                  </a:lnTo>
                  <a:lnTo>
                    <a:pt x="219" y="577"/>
                  </a:lnTo>
                  <a:lnTo>
                    <a:pt x="221" y="577"/>
                  </a:lnTo>
                  <a:lnTo>
                    <a:pt x="221" y="576"/>
                  </a:lnTo>
                  <a:lnTo>
                    <a:pt x="221" y="574"/>
                  </a:lnTo>
                  <a:lnTo>
                    <a:pt x="221" y="573"/>
                  </a:lnTo>
                  <a:lnTo>
                    <a:pt x="222" y="573"/>
                  </a:lnTo>
                  <a:lnTo>
                    <a:pt x="222" y="571"/>
                  </a:lnTo>
                  <a:lnTo>
                    <a:pt x="224" y="570"/>
                  </a:lnTo>
                  <a:lnTo>
                    <a:pt x="224" y="568"/>
                  </a:lnTo>
                  <a:lnTo>
                    <a:pt x="225" y="568"/>
                  </a:lnTo>
                  <a:lnTo>
                    <a:pt x="225" y="567"/>
                  </a:lnTo>
                  <a:lnTo>
                    <a:pt x="227" y="565"/>
                  </a:lnTo>
                  <a:lnTo>
                    <a:pt x="227" y="564"/>
                  </a:lnTo>
                  <a:lnTo>
                    <a:pt x="228" y="564"/>
                  </a:lnTo>
                  <a:lnTo>
                    <a:pt x="228" y="562"/>
                  </a:lnTo>
                  <a:lnTo>
                    <a:pt x="229" y="562"/>
                  </a:lnTo>
                  <a:lnTo>
                    <a:pt x="231" y="562"/>
                  </a:lnTo>
                  <a:lnTo>
                    <a:pt x="232" y="562"/>
                  </a:lnTo>
                  <a:lnTo>
                    <a:pt x="234" y="561"/>
                  </a:lnTo>
                  <a:lnTo>
                    <a:pt x="234" y="559"/>
                  </a:lnTo>
                  <a:lnTo>
                    <a:pt x="232" y="559"/>
                  </a:lnTo>
                  <a:lnTo>
                    <a:pt x="232" y="558"/>
                  </a:lnTo>
                  <a:lnTo>
                    <a:pt x="234" y="558"/>
                  </a:lnTo>
                  <a:lnTo>
                    <a:pt x="234" y="557"/>
                  </a:lnTo>
                  <a:lnTo>
                    <a:pt x="232" y="555"/>
                  </a:lnTo>
                  <a:lnTo>
                    <a:pt x="234" y="555"/>
                  </a:lnTo>
                  <a:lnTo>
                    <a:pt x="234" y="554"/>
                  </a:lnTo>
                  <a:lnTo>
                    <a:pt x="232" y="552"/>
                  </a:lnTo>
                  <a:lnTo>
                    <a:pt x="232" y="551"/>
                  </a:lnTo>
                  <a:lnTo>
                    <a:pt x="232" y="549"/>
                  </a:lnTo>
                  <a:lnTo>
                    <a:pt x="232" y="548"/>
                  </a:lnTo>
                  <a:lnTo>
                    <a:pt x="232" y="546"/>
                  </a:lnTo>
                  <a:lnTo>
                    <a:pt x="232" y="545"/>
                  </a:lnTo>
                  <a:lnTo>
                    <a:pt x="232" y="543"/>
                  </a:lnTo>
                  <a:lnTo>
                    <a:pt x="232" y="542"/>
                  </a:lnTo>
                  <a:lnTo>
                    <a:pt x="232" y="540"/>
                  </a:lnTo>
                  <a:lnTo>
                    <a:pt x="231" y="539"/>
                  </a:lnTo>
                  <a:lnTo>
                    <a:pt x="231" y="537"/>
                  </a:lnTo>
                  <a:lnTo>
                    <a:pt x="231" y="536"/>
                  </a:lnTo>
                  <a:lnTo>
                    <a:pt x="231" y="535"/>
                  </a:lnTo>
                  <a:lnTo>
                    <a:pt x="231" y="533"/>
                  </a:lnTo>
                  <a:lnTo>
                    <a:pt x="231" y="532"/>
                  </a:lnTo>
                  <a:lnTo>
                    <a:pt x="231" y="530"/>
                  </a:lnTo>
                  <a:lnTo>
                    <a:pt x="231" y="529"/>
                  </a:lnTo>
                  <a:lnTo>
                    <a:pt x="231" y="527"/>
                  </a:lnTo>
                  <a:lnTo>
                    <a:pt x="231" y="526"/>
                  </a:lnTo>
                  <a:lnTo>
                    <a:pt x="232" y="524"/>
                  </a:lnTo>
                  <a:lnTo>
                    <a:pt x="234" y="523"/>
                  </a:lnTo>
                  <a:lnTo>
                    <a:pt x="235" y="523"/>
                  </a:lnTo>
                  <a:lnTo>
                    <a:pt x="235" y="521"/>
                  </a:lnTo>
                  <a:lnTo>
                    <a:pt x="237" y="521"/>
                  </a:lnTo>
                  <a:lnTo>
                    <a:pt x="238" y="521"/>
                  </a:lnTo>
                  <a:lnTo>
                    <a:pt x="240" y="521"/>
                  </a:lnTo>
                  <a:lnTo>
                    <a:pt x="241" y="521"/>
                  </a:lnTo>
                  <a:lnTo>
                    <a:pt x="241" y="520"/>
                  </a:lnTo>
                  <a:lnTo>
                    <a:pt x="243" y="518"/>
                  </a:lnTo>
                  <a:lnTo>
                    <a:pt x="244" y="517"/>
                  </a:lnTo>
                  <a:lnTo>
                    <a:pt x="246" y="517"/>
                  </a:lnTo>
                  <a:lnTo>
                    <a:pt x="246" y="515"/>
                  </a:lnTo>
                  <a:lnTo>
                    <a:pt x="246" y="517"/>
                  </a:lnTo>
                  <a:lnTo>
                    <a:pt x="247" y="517"/>
                  </a:lnTo>
                  <a:lnTo>
                    <a:pt x="249" y="517"/>
                  </a:lnTo>
                  <a:lnTo>
                    <a:pt x="250" y="517"/>
                  </a:lnTo>
                  <a:lnTo>
                    <a:pt x="250" y="515"/>
                  </a:lnTo>
                  <a:lnTo>
                    <a:pt x="252" y="515"/>
                  </a:lnTo>
                  <a:lnTo>
                    <a:pt x="253" y="514"/>
                  </a:lnTo>
                  <a:lnTo>
                    <a:pt x="254" y="513"/>
                  </a:lnTo>
                  <a:lnTo>
                    <a:pt x="254" y="511"/>
                  </a:lnTo>
                  <a:lnTo>
                    <a:pt x="253" y="510"/>
                  </a:lnTo>
                  <a:lnTo>
                    <a:pt x="252" y="508"/>
                  </a:lnTo>
                  <a:lnTo>
                    <a:pt x="252" y="507"/>
                  </a:lnTo>
                  <a:lnTo>
                    <a:pt x="252" y="505"/>
                  </a:lnTo>
                  <a:lnTo>
                    <a:pt x="252" y="504"/>
                  </a:lnTo>
                  <a:lnTo>
                    <a:pt x="252" y="502"/>
                  </a:lnTo>
                  <a:lnTo>
                    <a:pt x="252" y="501"/>
                  </a:lnTo>
                  <a:lnTo>
                    <a:pt x="252" y="499"/>
                  </a:lnTo>
                  <a:lnTo>
                    <a:pt x="252" y="498"/>
                  </a:lnTo>
                  <a:lnTo>
                    <a:pt x="252" y="496"/>
                  </a:lnTo>
                  <a:lnTo>
                    <a:pt x="252" y="495"/>
                  </a:lnTo>
                  <a:lnTo>
                    <a:pt x="253" y="493"/>
                  </a:lnTo>
                  <a:lnTo>
                    <a:pt x="254" y="493"/>
                  </a:lnTo>
                  <a:lnTo>
                    <a:pt x="254" y="492"/>
                  </a:lnTo>
                  <a:lnTo>
                    <a:pt x="256" y="492"/>
                  </a:lnTo>
                  <a:lnTo>
                    <a:pt x="256" y="490"/>
                  </a:lnTo>
                  <a:lnTo>
                    <a:pt x="257" y="490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88"/>
                  </a:lnTo>
                  <a:lnTo>
                    <a:pt x="259" y="486"/>
                  </a:lnTo>
                  <a:lnTo>
                    <a:pt x="259" y="485"/>
                  </a:lnTo>
                  <a:lnTo>
                    <a:pt x="259" y="483"/>
                  </a:lnTo>
                  <a:lnTo>
                    <a:pt x="259" y="482"/>
                  </a:lnTo>
                  <a:lnTo>
                    <a:pt x="259" y="480"/>
                  </a:lnTo>
                  <a:lnTo>
                    <a:pt x="259" y="479"/>
                  </a:lnTo>
                  <a:lnTo>
                    <a:pt x="260" y="477"/>
                  </a:lnTo>
                  <a:lnTo>
                    <a:pt x="260" y="474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0"/>
                  </a:lnTo>
                  <a:lnTo>
                    <a:pt x="260" y="468"/>
                  </a:lnTo>
                  <a:lnTo>
                    <a:pt x="259" y="468"/>
                  </a:lnTo>
                  <a:lnTo>
                    <a:pt x="259" y="467"/>
                  </a:lnTo>
                  <a:lnTo>
                    <a:pt x="257" y="467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4"/>
                  </a:lnTo>
                  <a:lnTo>
                    <a:pt x="254" y="464"/>
                  </a:lnTo>
                  <a:lnTo>
                    <a:pt x="254" y="463"/>
                  </a:lnTo>
                  <a:lnTo>
                    <a:pt x="253" y="463"/>
                  </a:lnTo>
                  <a:lnTo>
                    <a:pt x="252" y="463"/>
                  </a:lnTo>
                  <a:lnTo>
                    <a:pt x="252" y="461"/>
                  </a:lnTo>
                  <a:lnTo>
                    <a:pt x="252" y="460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5"/>
                  </a:lnTo>
                  <a:lnTo>
                    <a:pt x="250" y="454"/>
                  </a:lnTo>
                  <a:lnTo>
                    <a:pt x="250" y="452"/>
                  </a:lnTo>
                  <a:lnTo>
                    <a:pt x="250" y="451"/>
                  </a:lnTo>
                  <a:lnTo>
                    <a:pt x="250" y="449"/>
                  </a:lnTo>
                  <a:lnTo>
                    <a:pt x="249" y="449"/>
                  </a:lnTo>
                  <a:lnTo>
                    <a:pt x="249" y="448"/>
                  </a:lnTo>
                  <a:lnTo>
                    <a:pt x="247" y="445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9" y="441"/>
                  </a:lnTo>
                  <a:lnTo>
                    <a:pt x="249" y="439"/>
                  </a:lnTo>
                  <a:lnTo>
                    <a:pt x="249" y="438"/>
                  </a:lnTo>
                  <a:lnTo>
                    <a:pt x="250" y="438"/>
                  </a:lnTo>
                  <a:lnTo>
                    <a:pt x="252" y="438"/>
                  </a:lnTo>
                  <a:lnTo>
                    <a:pt x="252" y="436"/>
                  </a:lnTo>
                  <a:lnTo>
                    <a:pt x="254" y="436"/>
                  </a:lnTo>
                  <a:lnTo>
                    <a:pt x="256" y="436"/>
                  </a:lnTo>
                  <a:lnTo>
                    <a:pt x="256" y="435"/>
                  </a:lnTo>
                  <a:lnTo>
                    <a:pt x="256" y="433"/>
                  </a:lnTo>
                  <a:lnTo>
                    <a:pt x="257" y="433"/>
                  </a:lnTo>
                  <a:lnTo>
                    <a:pt x="257" y="435"/>
                  </a:lnTo>
                  <a:lnTo>
                    <a:pt x="259" y="433"/>
                  </a:lnTo>
                  <a:lnTo>
                    <a:pt x="259" y="435"/>
                  </a:lnTo>
                  <a:lnTo>
                    <a:pt x="259" y="433"/>
                  </a:lnTo>
                  <a:lnTo>
                    <a:pt x="260" y="433"/>
                  </a:lnTo>
                  <a:lnTo>
                    <a:pt x="262" y="433"/>
                  </a:lnTo>
                  <a:lnTo>
                    <a:pt x="263" y="433"/>
                  </a:lnTo>
                  <a:lnTo>
                    <a:pt x="263" y="432"/>
                  </a:lnTo>
                  <a:lnTo>
                    <a:pt x="265" y="430"/>
                  </a:lnTo>
                  <a:lnTo>
                    <a:pt x="266" y="430"/>
                  </a:lnTo>
                  <a:lnTo>
                    <a:pt x="266" y="429"/>
                  </a:lnTo>
                  <a:lnTo>
                    <a:pt x="268" y="429"/>
                  </a:lnTo>
                  <a:lnTo>
                    <a:pt x="269" y="427"/>
                  </a:lnTo>
                  <a:lnTo>
                    <a:pt x="271" y="427"/>
                  </a:lnTo>
                  <a:lnTo>
                    <a:pt x="272" y="427"/>
                  </a:lnTo>
                  <a:lnTo>
                    <a:pt x="274" y="427"/>
                  </a:lnTo>
                  <a:lnTo>
                    <a:pt x="274" y="426"/>
                  </a:lnTo>
                  <a:lnTo>
                    <a:pt x="275" y="426"/>
                  </a:lnTo>
                  <a:lnTo>
                    <a:pt x="276" y="424"/>
                  </a:lnTo>
                  <a:lnTo>
                    <a:pt x="278" y="424"/>
                  </a:lnTo>
                  <a:lnTo>
                    <a:pt x="279" y="423"/>
                  </a:lnTo>
                  <a:lnTo>
                    <a:pt x="281" y="423"/>
                  </a:lnTo>
                  <a:lnTo>
                    <a:pt x="281" y="421"/>
                  </a:lnTo>
                  <a:lnTo>
                    <a:pt x="282" y="421"/>
                  </a:lnTo>
                  <a:lnTo>
                    <a:pt x="282" y="420"/>
                  </a:lnTo>
                  <a:lnTo>
                    <a:pt x="282" y="419"/>
                  </a:lnTo>
                  <a:lnTo>
                    <a:pt x="284" y="419"/>
                  </a:lnTo>
                  <a:lnTo>
                    <a:pt x="285" y="419"/>
                  </a:lnTo>
                  <a:lnTo>
                    <a:pt x="287" y="419"/>
                  </a:lnTo>
                  <a:lnTo>
                    <a:pt x="288" y="419"/>
                  </a:lnTo>
                  <a:lnTo>
                    <a:pt x="288" y="417"/>
                  </a:lnTo>
                  <a:lnTo>
                    <a:pt x="290" y="417"/>
                  </a:lnTo>
                  <a:lnTo>
                    <a:pt x="290" y="416"/>
                  </a:lnTo>
                  <a:lnTo>
                    <a:pt x="291" y="416"/>
                  </a:lnTo>
                  <a:lnTo>
                    <a:pt x="293" y="414"/>
                  </a:lnTo>
                  <a:lnTo>
                    <a:pt x="294" y="413"/>
                  </a:lnTo>
                  <a:lnTo>
                    <a:pt x="294" y="411"/>
                  </a:lnTo>
                  <a:lnTo>
                    <a:pt x="296" y="411"/>
                  </a:lnTo>
                  <a:lnTo>
                    <a:pt x="297" y="410"/>
                  </a:lnTo>
                  <a:lnTo>
                    <a:pt x="298" y="410"/>
                  </a:lnTo>
                  <a:lnTo>
                    <a:pt x="298" y="408"/>
                  </a:lnTo>
                  <a:lnTo>
                    <a:pt x="300" y="408"/>
                  </a:lnTo>
                  <a:lnTo>
                    <a:pt x="300" y="407"/>
                  </a:lnTo>
                  <a:lnTo>
                    <a:pt x="301" y="405"/>
                  </a:lnTo>
                  <a:lnTo>
                    <a:pt x="303" y="404"/>
                  </a:lnTo>
                  <a:lnTo>
                    <a:pt x="304" y="402"/>
                  </a:lnTo>
                  <a:lnTo>
                    <a:pt x="304" y="401"/>
                  </a:lnTo>
                  <a:lnTo>
                    <a:pt x="304" y="399"/>
                  </a:lnTo>
                  <a:lnTo>
                    <a:pt x="306" y="399"/>
                  </a:lnTo>
                  <a:lnTo>
                    <a:pt x="306" y="398"/>
                  </a:lnTo>
                  <a:lnTo>
                    <a:pt x="306" y="397"/>
                  </a:lnTo>
                  <a:lnTo>
                    <a:pt x="306" y="395"/>
                  </a:lnTo>
                  <a:lnTo>
                    <a:pt x="306" y="394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4" y="391"/>
                  </a:lnTo>
                  <a:lnTo>
                    <a:pt x="304" y="389"/>
                  </a:lnTo>
                  <a:lnTo>
                    <a:pt x="304" y="388"/>
                  </a:lnTo>
                  <a:lnTo>
                    <a:pt x="303" y="388"/>
                  </a:lnTo>
                  <a:lnTo>
                    <a:pt x="303" y="386"/>
                  </a:lnTo>
                  <a:lnTo>
                    <a:pt x="301" y="385"/>
                  </a:lnTo>
                  <a:lnTo>
                    <a:pt x="300" y="385"/>
                  </a:lnTo>
                  <a:lnTo>
                    <a:pt x="298" y="383"/>
                  </a:lnTo>
                  <a:lnTo>
                    <a:pt x="297" y="383"/>
                  </a:lnTo>
                  <a:lnTo>
                    <a:pt x="297" y="382"/>
                  </a:lnTo>
                  <a:lnTo>
                    <a:pt x="297" y="380"/>
                  </a:lnTo>
                  <a:lnTo>
                    <a:pt x="297" y="379"/>
                  </a:lnTo>
                  <a:lnTo>
                    <a:pt x="296" y="379"/>
                  </a:lnTo>
                  <a:lnTo>
                    <a:pt x="294" y="379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1" y="376"/>
                  </a:lnTo>
                  <a:lnTo>
                    <a:pt x="290" y="376"/>
                  </a:lnTo>
                  <a:lnTo>
                    <a:pt x="288" y="374"/>
                  </a:lnTo>
                  <a:lnTo>
                    <a:pt x="287" y="374"/>
                  </a:lnTo>
                  <a:lnTo>
                    <a:pt x="285" y="374"/>
                  </a:lnTo>
                  <a:lnTo>
                    <a:pt x="284" y="374"/>
                  </a:lnTo>
                  <a:lnTo>
                    <a:pt x="282" y="374"/>
                  </a:lnTo>
                  <a:lnTo>
                    <a:pt x="282" y="373"/>
                  </a:lnTo>
                  <a:lnTo>
                    <a:pt x="281" y="373"/>
                  </a:lnTo>
                  <a:lnTo>
                    <a:pt x="279" y="373"/>
                  </a:lnTo>
                  <a:lnTo>
                    <a:pt x="279" y="372"/>
                  </a:lnTo>
                  <a:lnTo>
                    <a:pt x="278" y="372"/>
                  </a:lnTo>
                  <a:lnTo>
                    <a:pt x="278" y="370"/>
                  </a:lnTo>
                  <a:lnTo>
                    <a:pt x="276" y="370"/>
                  </a:lnTo>
                  <a:lnTo>
                    <a:pt x="276" y="369"/>
                  </a:lnTo>
                  <a:lnTo>
                    <a:pt x="276" y="367"/>
                  </a:lnTo>
                  <a:lnTo>
                    <a:pt x="276" y="366"/>
                  </a:lnTo>
                  <a:lnTo>
                    <a:pt x="275" y="366"/>
                  </a:lnTo>
                  <a:lnTo>
                    <a:pt x="275" y="364"/>
                  </a:lnTo>
                  <a:lnTo>
                    <a:pt x="274" y="364"/>
                  </a:lnTo>
                  <a:lnTo>
                    <a:pt x="274" y="363"/>
                  </a:lnTo>
                  <a:lnTo>
                    <a:pt x="272" y="364"/>
                  </a:lnTo>
                  <a:lnTo>
                    <a:pt x="271" y="363"/>
                  </a:lnTo>
                  <a:lnTo>
                    <a:pt x="269" y="363"/>
                  </a:lnTo>
                  <a:lnTo>
                    <a:pt x="268" y="361"/>
                  </a:lnTo>
                  <a:lnTo>
                    <a:pt x="269" y="361"/>
                  </a:lnTo>
                  <a:lnTo>
                    <a:pt x="268" y="361"/>
                  </a:lnTo>
                  <a:lnTo>
                    <a:pt x="268" y="360"/>
                  </a:lnTo>
                  <a:lnTo>
                    <a:pt x="266" y="360"/>
                  </a:lnTo>
                  <a:lnTo>
                    <a:pt x="266" y="358"/>
                  </a:lnTo>
                  <a:lnTo>
                    <a:pt x="265" y="358"/>
                  </a:lnTo>
                  <a:lnTo>
                    <a:pt x="265" y="357"/>
                  </a:lnTo>
                  <a:lnTo>
                    <a:pt x="263" y="357"/>
                  </a:lnTo>
                  <a:lnTo>
                    <a:pt x="263" y="355"/>
                  </a:lnTo>
                  <a:lnTo>
                    <a:pt x="263" y="354"/>
                  </a:lnTo>
                  <a:lnTo>
                    <a:pt x="262" y="352"/>
                  </a:lnTo>
                  <a:lnTo>
                    <a:pt x="262" y="351"/>
                  </a:lnTo>
                  <a:lnTo>
                    <a:pt x="260" y="351"/>
                  </a:lnTo>
                  <a:lnTo>
                    <a:pt x="260" y="350"/>
                  </a:lnTo>
                  <a:lnTo>
                    <a:pt x="260" y="348"/>
                  </a:lnTo>
                  <a:lnTo>
                    <a:pt x="259" y="348"/>
                  </a:lnTo>
                  <a:lnTo>
                    <a:pt x="259" y="347"/>
                  </a:lnTo>
                  <a:lnTo>
                    <a:pt x="257" y="345"/>
                  </a:lnTo>
                  <a:lnTo>
                    <a:pt x="256" y="345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3" y="342"/>
                  </a:lnTo>
                  <a:lnTo>
                    <a:pt x="252" y="342"/>
                  </a:lnTo>
                  <a:lnTo>
                    <a:pt x="252" y="341"/>
                  </a:lnTo>
                  <a:lnTo>
                    <a:pt x="250" y="341"/>
                  </a:lnTo>
                  <a:lnTo>
                    <a:pt x="250" y="339"/>
                  </a:lnTo>
                  <a:lnTo>
                    <a:pt x="250" y="338"/>
                  </a:lnTo>
                  <a:lnTo>
                    <a:pt x="249" y="338"/>
                  </a:lnTo>
                  <a:lnTo>
                    <a:pt x="249" y="336"/>
                  </a:lnTo>
                  <a:lnTo>
                    <a:pt x="247" y="336"/>
                  </a:lnTo>
                  <a:lnTo>
                    <a:pt x="247" y="335"/>
                  </a:lnTo>
                  <a:lnTo>
                    <a:pt x="246" y="335"/>
                  </a:lnTo>
                  <a:lnTo>
                    <a:pt x="246" y="333"/>
                  </a:lnTo>
                  <a:lnTo>
                    <a:pt x="244" y="333"/>
                  </a:lnTo>
                  <a:lnTo>
                    <a:pt x="244" y="332"/>
                  </a:lnTo>
                  <a:lnTo>
                    <a:pt x="244" y="330"/>
                  </a:lnTo>
                  <a:lnTo>
                    <a:pt x="244" y="329"/>
                  </a:lnTo>
                  <a:lnTo>
                    <a:pt x="243" y="329"/>
                  </a:lnTo>
                  <a:lnTo>
                    <a:pt x="243" y="328"/>
                  </a:lnTo>
                  <a:lnTo>
                    <a:pt x="243" y="326"/>
                  </a:lnTo>
                  <a:lnTo>
                    <a:pt x="243" y="325"/>
                  </a:lnTo>
                  <a:lnTo>
                    <a:pt x="243" y="323"/>
                  </a:lnTo>
                  <a:lnTo>
                    <a:pt x="243" y="322"/>
                  </a:lnTo>
                  <a:lnTo>
                    <a:pt x="243" y="320"/>
                  </a:lnTo>
                  <a:lnTo>
                    <a:pt x="243" y="319"/>
                  </a:lnTo>
                  <a:lnTo>
                    <a:pt x="241" y="317"/>
                  </a:lnTo>
                  <a:lnTo>
                    <a:pt x="241" y="316"/>
                  </a:lnTo>
                  <a:lnTo>
                    <a:pt x="241" y="314"/>
                  </a:lnTo>
                  <a:lnTo>
                    <a:pt x="240" y="314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8" y="311"/>
                  </a:lnTo>
                  <a:lnTo>
                    <a:pt x="237" y="311"/>
                  </a:lnTo>
                  <a:lnTo>
                    <a:pt x="235" y="310"/>
                  </a:lnTo>
                  <a:lnTo>
                    <a:pt x="234" y="310"/>
                  </a:lnTo>
                  <a:lnTo>
                    <a:pt x="232" y="310"/>
                  </a:lnTo>
                  <a:lnTo>
                    <a:pt x="231" y="310"/>
                  </a:lnTo>
                  <a:lnTo>
                    <a:pt x="229" y="310"/>
                  </a:lnTo>
                  <a:lnTo>
                    <a:pt x="228" y="310"/>
                  </a:lnTo>
                  <a:lnTo>
                    <a:pt x="227" y="310"/>
                  </a:lnTo>
                  <a:lnTo>
                    <a:pt x="225" y="310"/>
                  </a:lnTo>
                  <a:lnTo>
                    <a:pt x="224" y="310"/>
                  </a:lnTo>
                  <a:lnTo>
                    <a:pt x="222" y="310"/>
                  </a:lnTo>
                  <a:lnTo>
                    <a:pt x="222" y="311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19" y="313"/>
                  </a:lnTo>
                  <a:lnTo>
                    <a:pt x="218" y="313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3" y="311"/>
                  </a:lnTo>
                  <a:lnTo>
                    <a:pt x="212" y="311"/>
                  </a:lnTo>
                  <a:lnTo>
                    <a:pt x="212" y="310"/>
                  </a:lnTo>
                  <a:lnTo>
                    <a:pt x="210" y="310"/>
                  </a:lnTo>
                  <a:lnTo>
                    <a:pt x="209" y="310"/>
                  </a:lnTo>
                  <a:lnTo>
                    <a:pt x="209" y="308"/>
                  </a:lnTo>
                  <a:lnTo>
                    <a:pt x="207" y="308"/>
                  </a:lnTo>
                  <a:lnTo>
                    <a:pt x="206" y="307"/>
                  </a:lnTo>
                  <a:lnTo>
                    <a:pt x="205" y="305"/>
                  </a:lnTo>
                  <a:lnTo>
                    <a:pt x="203" y="305"/>
                  </a:lnTo>
                  <a:lnTo>
                    <a:pt x="202" y="305"/>
                  </a:lnTo>
                  <a:lnTo>
                    <a:pt x="202" y="304"/>
                  </a:lnTo>
                  <a:lnTo>
                    <a:pt x="200" y="304"/>
                  </a:lnTo>
                  <a:lnTo>
                    <a:pt x="199" y="304"/>
                  </a:lnTo>
                  <a:lnTo>
                    <a:pt x="199" y="303"/>
                  </a:lnTo>
                  <a:lnTo>
                    <a:pt x="197" y="303"/>
                  </a:lnTo>
                  <a:lnTo>
                    <a:pt x="197" y="301"/>
                  </a:lnTo>
                  <a:lnTo>
                    <a:pt x="196" y="300"/>
                  </a:lnTo>
                  <a:lnTo>
                    <a:pt x="194" y="298"/>
                  </a:lnTo>
                  <a:lnTo>
                    <a:pt x="194" y="297"/>
                  </a:lnTo>
                  <a:lnTo>
                    <a:pt x="194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1" y="294"/>
                  </a:lnTo>
                  <a:lnTo>
                    <a:pt x="190" y="292"/>
                  </a:lnTo>
                  <a:lnTo>
                    <a:pt x="188" y="292"/>
                  </a:lnTo>
                  <a:lnTo>
                    <a:pt x="188" y="291"/>
                  </a:lnTo>
                  <a:lnTo>
                    <a:pt x="187" y="291"/>
                  </a:lnTo>
                  <a:lnTo>
                    <a:pt x="185" y="291"/>
                  </a:lnTo>
                  <a:lnTo>
                    <a:pt x="184" y="289"/>
                  </a:lnTo>
                  <a:lnTo>
                    <a:pt x="183" y="289"/>
                  </a:lnTo>
                  <a:lnTo>
                    <a:pt x="181" y="289"/>
                  </a:lnTo>
                  <a:lnTo>
                    <a:pt x="181" y="288"/>
                  </a:lnTo>
                  <a:lnTo>
                    <a:pt x="180" y="288"/>
                  </a:lnTo>
                  <a:lnTo>
                    <a:pt x="178" y="288"/>
                  </a:lnTo>
                  <a:lnTo>
                    <a:pt x="177" y="288"/>
                  </a:lnTo>
                  <a:lnTo>
                    <a:pt x="175" y="288"/>
                  </a:lnTo>
                  <a:lnTo>
                    <a:pt x="174" y="288"/>
                  </a:lnTo>
                  <a:lnTo>
                    <a:pt x="172" y="288"/>
                  </a:lnTo>
                  <a:lnTo>
                    <a:pt x="171" y="288"/>
                  </a:lnTo>
                  <a:lnTo>
                    <a:pt x="169" y="288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6" y="285"/>
                  </a:lnTo>
                  <a:lnTo>
                    <a:pt x="166" y="283"/>
                  </a:lnTo>
                  <a:lnTo>
                    <a:pt x="166" y="282"/>
                  </a:lnTo>
                  <a:lnTo>
                    <a:pt x="165" y="282"/>
                  </a:lnTo>
                  <a:lnTo>
                    <a:pt x="163" y="282"/>
                  </a:lnTo>
                  <a:lnTo>
                    <a:pt x="163" y="281"/>
                  </a:lnTo>
                  <a:lnTo>
                    <a:pt x="165" y="281"/>
                  </a:lnTo>
                  <a:lnTo>
                    <a:pt x="165" y="279"/>
                  </a:lnTo>
                  <a:lnTo>
                    <a:pt x="166" y="279"/>
                  </a:lnTo>
                  <a:lnTo>
                    <a:pt x="166" y="278"/>
                  </a:lnTo>
                  <a:lnTo>
                    <a:pt x="168" y="278"/>
                  </a:lnTo>
                  <a:lnTo>
                    <a:pt x="168" y="276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5"/>
                  </a:lnTo>
                  <a:lnTo>
                    <a:pt x="172" y="273"/>
                  </a:lnTo>
                  <a:lnTo>
                    <a:pt x="174" y="272"/>
                  </a:lnTo>
                  <a:lnTo>
                    <a:pt x="175" y="270"/>
                  </a:lnTo>
                  <a:lnTo>
                    <a:pt x="175" y="269"/>
                  </a:lnTo>
                  <a:lnTo>
                    <a:pt x="177" y="269"/>
                  </a:lnTo>
                  <a:lnTo>
                    <a:pt x="177" y="267"/>
                  </a:lnTo>
                  <a:lnTo>
                    <a:pt x="178" y="266"/>
                  </a:lnTo>
                  <a:lnTo>
                    <a:pt x="178" y="264"/>
                  </a:lnTo>
                  <a:lnTo>
                    <a:pt x="180" y="264"/>
                  </a:lnTo>
                  <a:lnTo>
                    <a:pt x="181" y="264"/>
                  </a:lnTo>
                  <a:lnTo>
                    <a:pt x="183" y="263"/>
                  </a:lnTo>
                  <a:lnTo>
                    <a:pt x="184" y="263"/>
                  </a:lnTo>
                  <a:lnTo>
                    <a:pt x="185" y="263"/>
                  </a:lnTo>
                  <a:lnTo>
                    <a:pt x="187" y="263"/>
                  </a:lnTo>
                  <a:lnTo>
                    <a:pt x="188" y="263"/>
                  </a:lnTo>
                  <a:lnTo>
                    <a:pt x="190" y="263"/>
                  </a:lnTo>
                  <a:lnTo>
                    <a:pt x="191" y="263"/>
                  </a:lnTo>
                  <a:lnTo>
                    <a:pt x="193" y="264"/>
                  </a:lnTo>
                  <a:lnTo>
                    <a:pt x="194" y="263"/>
                  </a:lnTo>
                  <a:lnTo>
                    <a:pt x="196" y="263"/>
                  </a:lnTo>
                  <a:lnTo>
                    <a:pt x="197" y="263"/>
                  </a:lnTo>
                  <a:lnTo>
                    <a:pt x="200" y="263"/>
                  </a:lnTo>
                  <a:lnTo>
                    <a:pt x="202" y="263"/>
                  </a:lnTo>
                  <a:lnTo>
                    <a:pt x="202" y="264"/>
                  </a:lnTo>
                  <a:lnTo>
                    <a:pt x="203" y="264"/>
                  </a:lnTo>
                  <a:lnTo>
                    <a:pt x="205" y="264"/>
                  </a:lnTo>
                  <a:lnTo>
                    <a:pt x="206" y="264"/>
                  </a:lnTo>
                  <a:lnTo>
                    <a:pt x="207" y="264"/>
                  </a:lnTo>
                  <a:lnTo>
                    <a:pt x="209" y="263"/>
                  </a:lnTo>
                  <a:lnTo>
                    <a:pt x="210" y="263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2" y="260"/>
                  </a:lnTo>
                  <a:lnTo>
                    <a:pt x="213" y="258"/>
                  </a:lnTo>
                  <a:lnTo>
                    <a:pt x="213" y="257"/>
                  </a:lnTo>
                  <a:lnTo>
                    <a:pt x="213" y="256"/>
                  </a:lnTo>
                  <a:lnTo>
                    <a:pt x="215" y="256"/>
                  </a:lnTo>
                  <a:lnTo>
                    <a:pt x="215" y="254"/>
                  </a:lnTo>
                  <a:lnTo>
                    <a:pt x="216" y="253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8" y="250"/>
                  </a:lnTo>
                  <a:lnTo>
                    <a:pt x="219" y="250"/>
                  </a:lnTo>
                  <a:lnTo>
                    <a:pt x="219" y="248"/>
                  </a:lnTo>
                  <a:lnTo>
                    <a:pt x="221" y="248"/>
                  </a:lnTo>
                  <a:lnTo>
                    <a:pt x="221" y="247"/>
                  </a:lnTo>
                  <a:lnTo>
                    <a:pt x="222" y="247"/>
                  </a:lnTo>
                  <a:lnTo>
                    <a:pt x="224" y="247"/>
                  </a:lnTo>
                  <a:lnTo>
                    <a:pt x="225" y="245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2" y="244"/>
                  </a:lnTo>
                  <a:lnTo>
                    <a:pt x="234" y="244"/>
                  </a:lnTo>
                  <a:lnTo>
                    <a:pt x="235" y="244"/>
                  </a:lnTo>
                  <a:lnTo>
                    <a:pt x="237" y="244"/>
                  </a:lnTo>
                  <a:lnTo>
                    <a:pt x="238" y="245"/>
                  </a:lnTo>
                  <a:lnTo>
                    <a:pt x="240" y="245"/>
                  </a:lnTo>
                  <a:lnTo>
                    <a:pt x="241" y="245"/>
                  </a:lnTo>
                  <a:lnTo>
                    <a:pt x="243" y="245"/>
                  </a:lnTo>
                  <a:lnTo>
                    <a:pt x="244" y="245"/>
                  </a:lnTo>
                  <a:lnTo>
                    <a:pt x="246" y="245"/>
                  </a:lnTo>
                  <a:lnTo>
                    <a:pt x="246" y="244"/>
                  </a:lnTo>
                  <a:lnTo>
                    <a:pt x="247" y="244"/>
                  </a:lnTo>
                  <a:lnTo>
                    <a:pt x="247" y="245"/>
                  </a:lnTo>
                  <a:lnTo>
                    <a:pt x="249" y="245"/>
                  </a:lnTo>
                  <a:lnTo>
                    <a:pt x="250" y="245"/>
                  </a:lnTo>
                  <a:lnTo>
                    <a:pt x="252" y="245"/>
                  </a:lnTo>
                  <a:lnTo>
                    <a:pt x="253" y="245"/>
                  </a:lnTo>
                  <a:lnTo>
                    <a:pt x="254" y="244"/>
                  </a:lnTo>
                  <a:lnTo>
                    <a:pt x="256" y="244"/>
                  </a:lnTo>
                  <a:lnTo>
                    <a:pt x="256" y="242"/>
                  </a:lnTo>
                  <a:lnTo>
                    <a:pt x="257" y="242"/>
                  </a:lnTo>
                  <a:lnTo>
                    <a:pt x="259" y="241"/>
                  </a:lnTo>
                  <a:lnTo>
                    <a:pt x="260" y="239"/>
                  </a:lnTo>
                  <a:lnTo>
                    <a:pt x="262" y="239"/>
                  </a:lnTo>
                  <a:lnTo>
                    <a:pt x="262" y="238"/>
                  </a:lnTo>
                  <a:lnTo>
                    <a:pt x="263" y="236"/>
                  </a:lnTo>
                  <a:lnTo>
                    <a:pt x="263" y="235"/>
                  </a:lnTo>
                  <a:lnTo>
                    <a:pt x="263" y="234"/>
                  </a:lnTo>
                  <a:lnTo>
                    <a:pt x="263" y="232"/>
                  </a:lnTo>
                  <a:lnTo>
                    <a:pt x="262" y="232"/>
                  </a:lnTo>
                  <a:lnTo>
                    <a:pt x="262" y="231"/>
                  </a:lnTo>
                  <a:lnTo>
                    <a:pt x="262" y="229"/>
                  </a:lnTo>
                  <a:lnTo>
                    <a:pt x="262" y="228"/>
                  </a:lnTo>
                  <a:lnTo>
                    <a:pt x="263" y="226"/>
                  </a:lnTo>
                  <a:lnTo>
                    <a:pt x="263" y="225"/>
                  </a:lnTo>
                  <a:lnTo>
                    <a:pt x="265" y="225"/>
                  </a:lnTo>
                  <a:lnTo>
                    <a:pt x="265" y="223"/>
                  </a:lnTo>
                  <a:lnTo>
                    <a:pt x="266" y="223"/>
                  </a:lnTo>
                  <a:lnTo>
                    <a:pt x="266" y="222"/>
                  </a:lnTo>
                  <a:lnTo>
                    <a:pt x="269" y="220"/>
                  </a:lnTo>
                  <a:lnTo>
                    <a:pt x="271" y="220"/>
                  </a:lnTo>
                  <a:lnTo>
                    <a:pt x="272" y="219"/>
                  </a:lnTo>
                  <a:lnTo>
                    <a:pt x="274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6" y="217"/>
                  </a:lnTo>
                  <a:lnTo>
                    <a:pt x="278" y="217"/>
                  </a:lnTo>
                  <a:lnTo>
                    <a:pt x="279" y="217"/>
                  </a:lnTo>
                  <a:lnTo>
                    <a:pt x="281" y="216"/>
                  </a:lnTo>
                  <a:lnTo>
                    <a:pt x="282" y="216"/>
                  </a:lnTo>
                  <a:lnTo>
                    <a:pt x="282" y="214"/>
                  </a:lnTo>
                  <a:lnTo>
                    <a:pt x="284" y="214"/>
                  </a:lnTo>
                  <a:lnTo>
                    <a:pt x="285" y="213"/>
                  </a:lnTo>
                  <a:lnTo>
                    <a:pt x="287" y="212"/>
                  </a:lnTo>
                  <a:lnTo>
                    <a:pt x="288" y="212"/>
                  </a:lnTo>
                  <a:lnTo>
                    <a:pt x="290" y="210"/>
                  </a:lnTo>
                  <a:lnTo>
                    <a:pt x="291" y="209"/>
                  </a:lnTo>
                  <a:lnTo>
                    <a:pt x="293" y="207"/>
                  </a:lnTo>
                  <a:lnTo>
                    <a:pt x="293" y="206"/>
                  </a:lnTo>
                  <a:lnTo>
                    <a:pt x="294" y="206"/>
                  </a:lnTo>
                  <a:lnTo>
                    <a:pt x="294" y="204"/>
                  </a:lnTo>
                  <a:lnTo>
                    <a:pt x="296" y="204"/>
                  </a:lnTo>
                  <a:lnTo>
                    <a:pt x="296" y="203"/>
                  </a:lnTo>
                  <a:lnTo>
                    <a:pt x="297" y="201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8" y="198"/>
                  </a:lnTo>
                  <a:lnTo>
                    <a:pt x="298" y="197"/>
                  </a:lnTo>
                  <a:lnTo>
                    <a:pt x="300" y="197"/>
                  </a:lnTo>
                  <a:lnTo>
                    <a:pt x="300" y="195"/>
                  </a:lnTo>
                  <a:lnTo>
                    <a:pt x="301" y="195"/>
                  </a:lnTo>
                  <a:lnTo>
                    <a:pt x="301" y="194"/>
                  </a:lnTo>
                  <a:lnTo>
                    <a:pt x="303" y="194"/>
                  </a:lnTo>
                  <a:lnTo>
                    <a:pt x="303" y="192"/>
                  </a:lnTo>
                  <a:lnTo>
                    <a:pt x="304" y="192"/>
                  </a:lnTo>
                  <a:lnTo>
                    <a:pt x="304" y="191"/>
                  </a:lnTo>
                  <a:lnTo>
                    <a:pt x="306" y="191"/>
                  </a:lnTo>
                  <a:lnTo>
                    <a:pt x="307" y="189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2" y="189"/>
                  </a:lnTo>
                  <a:lnTo>
                    <a:pt x="313" y="189"/>
                  </a:lnTo>
                  <a:lnTo>
                    <a:pt x="315" y="189"/>
                  </a:lnTo>
                  <a:lnTo>
                    <a:pt x="315" y="188"/>
                  </a:lnTo>
                  <a:lnTo>
                    <a:pt x="316" y="188"/>
                  </a:lnTo>
                  <a:lnTo>
                    <a:pt x="318" y="188"/>
                  </a:lnTo>
                  <a:lnTo>
                    <a:pt x="319" y="188"/>
                  </a:lnTo>
                  <a:lnTo>
                    <a:pt x="321" y="188"/>
                  </a:lnTo>
                  <a:lnTo>
                    <a:pt x="322" y="188"/>
                  </a:lnTo>
                  <a:lnTo>
                    <a:pt x="323" y="188"/>
                  </a:lnTo>
                  <a:lnTo>
                    <a:pt x="325" y="188"/>
                  </a:lnTo>
                  <a:lnTo>
                    <a:pt x="326" y="188"/>
                  </a:lnTo>
                  <a:lnTo>
                    <a:pt x="326" y="187"/>
                  </a:lnTo>
                  <a:lnTo>
                    <a:pt x="328" y="187"/>
                  </a:lnTo>
                  <a:lnTo>
                    <a:pt x="328" y="188"/>
                  </a:lnTo>
                  <a:lnTo>
                    <a:pt x="329" y="188"/>
                  </a:lnTo>
                  <a:lnTo>
                    <a:pt x="331" y="188"/>
                  </a:lnTo>
                  <a:lnTo>
                    <a:pt x="332" y="188"/>
                  </a:lnTo>
                  <a:lnTo>
                    <a:pt x="332" y="189"/>
                  </a:lnTo>
                  <a:lnTo>
                    <a:pt x="334" y="189"/>
                  </a:lnTo>
                  <a:lnTo>
                    <a:pt x="335" y="189"/>
                  </a:lnTo>
                  <a:lnTo>
                    <a:pt x="337" y="189"/>
                  </a:lnTo>
                  <a:lnTo>
                    <a:pt x="337" y="191"/>
                  </a:lnTo>
                  <a:lnTo>
                    <a:pt x="338" y="191"/>
                  </a:lnTo>
                  <a:lnTo>
                    <a:pt x="338" y="192"/>
                  </a:lnTo>
                  <a:lnTo>
                    <a:pt x="340" y="192"/>
                  </a:lnTo>
                  <a:lnTo>
                    <a:pt x="341" y="192"/>
                  </a:lnTo>
                  <a:lnTo>
                    <a:pt x="341" y="194"/>
                  </a:lnTo>
                  <a:lnTo>
                    <a:pt x="343" y="194"/>
                  </a:lnTo>
                  <a:lnTo>
                    <a:pt x="344" y="194"/>
                  </a:lnTo>
                  <a:lnTo>
                    <a:pt x="344" y="195"/>
                  </a:lnTo>
                  <a:lnTo>
                    <a:pt x="345" y="195"/>
                  </a:lnTo>
                  <a:lnTo>
                    <a:pt x="347" y="195"/>
                  </a:lnTo>
                  <a:lnTo>
                    <a:pt x="347" y="197"/>
                  </a:lnTo>
                  <a:lnTo>
                    <a:pt x="348" y="197"/>
                  </a:lnTo>
                  <a:lnTo>
                    <a:pt x="350" y="198"/>
                  </a:lnTo>
                  <a:lnTo>
                    <a:pt x="351" y="198"/>
                  </a:lnTo>
                  <a:lnTo>
                    <a:pt x="351" y="200"/>
                  </a:lnTo>
                  <a:lnTo>
                    <a:pt x="353" y="200"/>
                  </a:lnTo>
                  <a:lnTo>
                    <a:pt x="354" y="200"/>
                  </a:lnTo>
                  <a:lnTo>
                    <a:pt x="354" y="201"/>
                  </a:lnTo>
                  <a:lnTo>
                    <a:pt x="356" y="201"/>
                  </a:lnTo>
                  <a:lnTo>
                    <a:pt x="357" y="201"/>
                  </a:lnTo>
                  <a:lnTo>
                    <a:pt x="359" y="201"/>
                  </a:lnTo>
                  <a:lnTo>
                    <a:pt x="359" y="200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2" y="201"/>
                  </a:lnTo>
                  <a:lnTo>
                    <a:pt x="363" y="201"/>
                  </a:lnTo>
                  <a:lnTo>
                    <a:pt x="365" y="201"/>
                  </a:lnTo>
                  <a:lnTo>
                    <a:pt x="366" y="201"/>
                  </a:lnTo>
                  <a:lnTo>
                    <a:pt x="366" y="200"/>
                  </a:lnTo>
                  <a:lnTo>
                    <a:pt x="367" y="200"/>
                  </a:lnTo>
                  <a:lnTo>
                    <a:pt x="369" y="200"/>
                  </a:lnTo>
                  <a:lnTo>
                    <a:pt x="370" y="198"/>
                  </a:lnTo>
                  <a:lnTo>
                    <a:pt x="372" y="198"/>
                  </a:lnTo>
                  <a:lnTo>
                    <a:pt x="373" y="198"/>
                  </a:lnTo>
                  <a:lnTo>
                    <a:pt x="373" y="200"/>
                  </a:lnTo>
                  <a:lnTo>
                    <a:pt x="375" y="200"/>
                  </a:lnTo>
                  <a:lnTo>
                    <a:pt x="375" y="198"/>
                  </a:lnTo>
                  <a:lnTo>
                    <a:pt x="376" y="198"/>
                  </a:lnTo>
                  <a:lnTo>
                    <a:pt x="378" y="198"/>
                  </a:lnTo>
                  <a:lnTo>
                    <a:pt x="379" y="198"/>
                  </a:lnTo>
                  <a:lnTo>
                    <a:pt x="381" y="198"/>
                  </a:lnTo>
                  <a:lnTo>
                    <a:pt x="382" y="198"/>
                  </a:lnTo>
                  <a:lnTo>
                    <a:pt x="384" y="198"/>
                  </a:lnTo>
                  <a:lnTo>
                    <a:pt x="384" y="200"/>
                  </a:lnTo>
                  <a:lnTo>
                    <a:pt x="385" y="200"/>
                  </a:lnTo>
                  <a:lnTo>
                    <a:pt x="387" y="200"/>
                  </a:lnTo>
                  <a:lnTo>
                    <a:pt x="388" y="201"/>
                  </a:lnTo>
                  <a:lnTo>
                    <a:pt x="390" y="201"/>
                  </a:lnTo>
                  <a:lnTo>
                    <a:pt x="391" y="201"/>
                  </a:lnTo>
                  <a:lnTo>
                    <a:pt x="391" y="203"/>
                  </a:lnTo>
                  <a:lnTo>
                    <a:pt x="392" y="203"/>
                  </a:lnTo>
                  <a:lnTo>
                    <a:pt x="394" y="203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6"/>
                  </a:lnTo>
                  <a:lnTo>
                    <a:pt x="397" y="206"/>
                  </a:lnTo>
                  <a:lnTo>
                    <a:pt x="398" y="206"/>
                  </a:lnTo>
                  <a:lnTo>
                    <a:pt x="400" y="206"/>
                  </a:lnTo>
                  <a:lnTo>
                    <a:pt x="401" y="206"/>
                  </a:lnTo>
                  <a:lnTo>
                    <a:pt x="401" y="204"/>
                  </a:lnTo>
                  <a:lnTo>
                    <a:pt x="403" y="204"/>
                  </a:lnTo>
                  <a:lnTo>
                    <a:pt x="404" y="204"/>
                  </a:lnTo>
                  <a:lnTo>
                    <a:pt x="404" y="206"/>
                  </a:lnTo>
                  <a:lnTo>
                    <a:pt x="406" y="206"/>
                  </a:lnTo>
                  <a:lnTo>
                    <a:pt x="407" y="206"/>
                  </a:lnTo>
                  <a:lnTo>
                    <a:pt x="409" y="206"/>
                  </a:lnTo>
                  <a:lnTo>
                    <a:pt x="410" y="206"/>
                  </a:lnTo>
                  <a:lnTo>
                    <a:pt x="412" y="206"/>
                  </a:lnTo>
                  <a:lnTo>
                    <a:pt x="413" y="206"/>
                  </a:lnTo>
                  <a:lnTo>
                    <a:pt x="414" y="206"/>
                  </a:lnTo>
                  <a:lnTo>
                    <a:pt x="414" y="207"/>
                  </a:lnTo>
                  <a:lnTo>
                    <a:pt x="416" y="207"/>
                  </a:lnTo>
                  <a:lnTo>
                    <a:pt x="416" y="206"/>
                  </a:lnTo>
                  <a:lnTo>
                    <a:pt x="417" y="207"/>
                  </a:lnTo>
                  <a:lnTo>
                    <a:pt x="419" y="207"/>
                  </a:lnTo>
                  <a:lnTo>
                    <a:pt x="420" y="207"/>
                  </a:lnTo>
                  <a:lnTo>
                    <a:pt x="422" y="207"/>
                  </a:lnTo>
                  <a:lnTo>
                    <a:pt x="423" y="207"/>
                  </a:lnTo>
                  <a:lnTo>
                    <a:pt x="423" y="209"/>
                  </a:lnTo>
                  <a:lnTo>
                    <a:pt x="425" y="209"/>
                  </a:lnTo>
                  <a:lnTo>
                    <a:pt x="425" y="210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31" y="212"/>
                  </a:lnTo>
                  <a:lnTo>
                    <a:pt x="432" y="212"/>
                  </a:lnTo>
                  <a:lnTo>
                    <a:pt x="432" y="213"/>
                  </a:lnTo>
                  <a:lnTo>
                    <a:pt x="434" y="213"/>
                  </a:lnTo>
                  <a:lnTo>
                    <a:pt x="435" y="212"/>
                  </a:lnTo>
                  <a:lnTo>
                    <a:pt x="437" y="212"/>
                  </a:lnTo>
                  <a:lnTo>
                    <a:pt x="438" y="212"/>
                  </a:lnTo>
                  <a:lnTo>
                    <a:pt x="439" y="212"/>
                  </a:lnTo>
                  <a:lnTo>
                    <a:pt x="441" y="212"/>
                  </a:lnTo>
                  <a:lnTo>
                    <a:pt x="442" y="212"/>
                  </a:lnTo>
                  <a:lnTo>
                    <a:pt x="444" y="212"/>
                  </a:lnTo>
                  <a:lnTo>
                    <a:pt x="444" y="210"/>
                  </a:lnTo>
                  <a:lnTo>
                    <a:pt x="445" y="209"/>
                  </a:lnTo>
                  <a:lnTo>
                    <a:pt x="447" y="209"/>
                  </a:lnTo>
                  <a:lnTo>
                    <a:pt x="447" y="207"/>
                  </a:lnTo>
                  <a:lnTo>
                    <a:pt x="448" y="207"/>
                  </a:lnTo>
                  <a:lnTo>
                    <a:pt x="450" y="206"/>
                  </a:lnTo>
                  <a:lnTo>
                    <a:pt x="451" y="206"/>
                  </a:lnTo>
                  <a:lnTo>
                    <a:pt x="453" y="206"/>
                  </a:lnTo>
                  <a:lnTo>
                    <a:pt x="454" y="206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4" y="201"/>
                  </a:lnTo>
                  <a:lnTo>
                    <a:pt x="456" y="201"/>
                  </a:lnTo>
                  <a:lnTo>
                    <a:pt x="456" y="200"/>
                  </a:lnTo>
                  <a:lnTo>
                    <a:pt x="457" y="200"/>
                  </a:lnTo>
                  <a:lnTo>
                    <a:pt x="457" y="198"/>
                  </a:lnTo>
                  <a:lnTo>
                    <a:pt x="459" y="198"/>
                  </a:lnTo>
                  <a:lnTo>
                    <a:pt x="460" y="198"/>
                  </a:lnTo>
                  <a:lnTo>
                    <a:pt x="461" y="198"/>
                  </a:lnTo>
                  <a:lnTo>
                    <a:pt x="461" y="197"/>
                  </a:lnTo>
                  <a:lnTo>
                    <a:pt x="463" y="197"/>
                  </a:lnTo>
                  <a:lnTo>
                    <a:pt x="463" y="195"/>
                  </a:lnTo>
                  <a:lnTo>
                    <a:pt x="464" y="195"/>
                  </a:lnTo>
                  <a:lnTo>
                    <a:pt x="466" y="195"/>
                  </a:lnTo>
                  <a:lnTo>
                    <a:pt x="466" y="194"/>
                  </a:lnTo>
                  <a:lnTo>
                    <a:pt x="467" y="194"/>
                  </a:lnTo>
                  <a:lnTo>
                    <a:pt x="469" y="194"/>
                  </a:lnTo>
                  <a:lnTo>
                    <a:pt x="470" y="194"/>
                  </a:lnTo>
                  <a:lnTo>
                    <a:pt x="472" y="194"/>
                  </a:lnTo>
                  <a:lnTo>
                    <a:pt x="472" y="192"/>
                  </a:lnTo>
                  <a:lnTo>
                    <a:pt x="473" y="192"/>
                  </a:lnTo>
                  <a:lnTo>
                    <a:pt x="473" y="194"/>
                  </a:lnTo>
                  <a:lnTo>
                    <a:pt x="475" y="194"/>
                  </a:lnTo>
                  <a:lnTo>
                    <a:pt x="475" y="192"/>
                  </a:lnTo>
                  <a:lnTo>
                    <a:pt x="476" y="192"/>
                  </a:lnTo>
                  <a:lnTo>
                    <a:pt x="478" y="192"/>
                  </a:lnTo>
                  <a:lnTo>
                    <a:pt x="479" y="192"/>
                  </a:lnTo>
                  <a:lnTo>
                    <a:pt x="481" y="191"/>
                  </a:lnTo>
                  <a:lnTo>
                    <a:pt x="482" y="191"/>
                  </a:lnTo>
                  <a:lnTo>
                    <a:pt x="483" y="191"/>
                  </a:lnTo>
                  <a:lnTo>
                    <a:pt x="485" y="189"/>
                  </a:lnTo>
                  <a:lnTo>
                    <a:pt x="486" y="189"/>
                  </a:lnTo>
                  <a:lnTo>
                    <a:pt x="486" y="191"/>
                  </a:lnTo>
                  <a:lnTo>
                    <a:pt x="488" y="191"/>
                  </a:lnTo>
                  <a:lnTo>
                    <a:pt x="489" y="191"/>
                  </a:lnTo>
                  <a:lnTo>
                    <a:pt x="489" y="189"/>
                  </a:lnTo>
                  <a:lnTo>
                    <a:pt x="491" y="189"/>
                  </a:lnTo>
                  <a:lnTo>
                    <a:pt x="491" y="188"/>
                  </a:lnTo>
                  <a:lnTo>
                    <a:pt x="492" y="189"/>
                  </a:lnTo>
                  <a:lnTo>
                    <a:pt x="492" y="188"/>
                  </a:lnTo>
                  <a:lnTo>
                    <a:pt x="492" y="187"/>
                  </a:lnTo>
                  <a:lnTo>
                    <a:pt x="494" y="187"/>
                  </a:lnTo>
                  <a:lnTo>
                    <a:pt x="494" y="185"/>
                  </a:lnTo>
                  <a:lnTo>
                    <a:pt x="495" y="185"/>
                  </a:lnTo>
                  <a:lnTo>
                    <a:pt x="497" y="185"/>
                  </a:lnTo>
                  <a:lnTo>
                    <a:pt x="497" y="184"/>
                  </a:lnTo>
                  <a:lnTo>
                    <a:pt x="498" y="184"/>
                  </a:lnTo>
                  <a:lnTo>
                    <a:pt x="498" y="182"/>
                  </a:lnTo>
                  <a:lnTo>
                    <a:pt x="498" y="181"/>
                  </a:lnTo>
                  <a:lnTo>
                    <a:pt x="500" y="181"/>
                  </a:lnTo>
                  <a:lnTo>
                    <a:pt x="500" y="179"/>
                  </a:lnTo>
                  <a:lnTo>
                    <a:pt x="501" y="179"/>
                  </a:lnTo>
                  <a:lnTo>
                    <a:pt x="501" y="178"/>
                  </a:lnTo>
                  <a:lnTo>
                    <a:pt x="503" y="178"/>
                  </a:lnTo>
                  <a:lnTo>
                    <a:pt x="503" y="176"/>
                  </a:lnTo>
                  <a:lnTo>
                    <a:pt x="504" y="176"/>
                  </a:lnTo>
                  <a:lnTo>
                    <a:pt x="506" y="176"/>
                  </a:lnTo>
                  <a:lnTo>
                    <a:pt x="506" y="175"/>
                  </a:lnTo>
                  <a:lnTo>
                    <a:pt x="507" y="173"/>
                  </a:lnTo>
                  <a:lnTo>
                    <a:pt x="508" y="173"/>
                  </a:lnTo>
                  <a:lnTo>
                    <a:pt x="508" y="172"/>
                  </a:lnTo>
                  <a:lnTo>
                    <a:pt x="507" y="172"/>
                  </a:lnTo>
                  <a:lnTo>
                    <a:pt x="507" y="170"/>
                  </a:lnTo>
                  <a:lnTo>
                    <a:pt x="507" y="169"/>
                  </a:lnTo>
                  <a:lnTo>
                    <a:pt x="508" y="169"/>
                  </a:lnTo>
                  <a:lnTo>
                    <a:pt x="510" y="169"/>
                  </a:lnTo>
                  <a:lnTo>
                    <a:pt x="510" y="167"/>
                  </a:lnTo>
                  <a:lnTo>
                    <a:pt x="511" y="167"/>
                  </a:lnTo>
                  <a:lnTo>
                    <a:pt x="511" y="166"/>
                  </a:lnTo>
                  <a:lnTo>
                    <a:pt x="511" y="165"/>
                  </a:lnTo>
                  <a:lnTo>
                    <a:pt x="511" y="163"/>
                  </a:lnTo>
                  <a:lnTo>
                    <a:pt x="511" y="162"/>
                  </a:lnTo>
                  <a:lnTo>
                    <a:pt x="513" y="162"/>
                  </a:lnTo>
                  <a:lnTo>
                    <a:pt x="513" y="160"/>
                  </a:lnTo>
                  <a:lnTo>
                    <a:pt x="513" y="159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57"/>
                  </a:lnTo>
                  <a:lnTo>
                    <a:pt x="517" y="157"/>
                  </a:lnTo>
                  <a:lnTo>
                    <a:pt x="517" y="156"/>
                  </a:lnTo>
                  <a:lnTo>
                    <a:pt x="516" y="156"/>
                  </a:lnTo>
                  <a:lnTo>
                    <a:pt x="517" y="156"/>
                  </a:lnTo>
                  <a:lnTo>
                    <a:pt x="517" y="154"/>
                  </a:lnTo>
                  <a:lnTo>
                    <a:pt x="519" y="154"/>
                  </a:lnTo>
                  <a:lnTo>
                    <a:pt x="520" y="154"/>
                  </a:lnTo>
                  <a:lnTo>
                    <a:pt x="520" y="153"/>
                  </a:lnTo>
                  <a:lnTo>
                    <a:pt x="520" y="151"/>
                  </a:lnTo>
                  <a:lnTo>
                    <a:pt x="522" y="151"/>
                  </a:lnTo>
                  <a:lnTo>
                    <a:pt x="523" y="151"/>
                  </a:lnTo>
                  <a:lnTo>
                    <a:pt x="523" y="153"/>
                  </a:lnTo>
                  <a:lnTo>
                    <a:pt x="525" y="153"/>
                  </a:lnTo>
                  <a:lnTo>
                    <a:pt x="525" y="151"/>
                  </a:lnTo>
                  <a:lnTo>
                    <a:pt x="526" y="151"/>
                  </a:lnTo>
                  <a:lnTo>
                    <a:pt x="526" y="150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8" y="147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30" y="148"/>
                  </a:lnTo>
                  <a:lnTo>
                    <a:pt x="532" y="147"/>
                  </a:lnTo>
                  <a:lnTo>
                    <a:pt x="532" y="145"/>
                  </a:lnTo>
                  <a:lnTo>
                    <a:pt x="532" y="144"/>
                  </a:lnTo>
                  <a:lnTo>
                    <a:pt x="533" y="144"/>
                  </a:lnTo>
                  <a:lnTo>
                    <a:pt x="535" y="144"/>
                  </a:lnTo>
                  <a:lnTo>
                    <a:pt x="536" y="143"/>
                  </a:lnTo>
                  <a:lnTo>
                    <a:pt x="538" y="143"/>
                  </a:lnTo>
                  <a:lnTo>
                    <a:pt x="538" y="141"/>
                  </a:lnTo>
                  <a:lnTo>
                    <a:pt x="538" y="140"/>
                  </a:lnTo>
                  <a:lnTo>
                    <a:pt x="538" y="138"/>
                  </a:lnTo>
                  <a:lnTo>
                    <a:pt x="538" y="137"/>
                  </a:lnTo>
                  <a:lnTo>
                    <a:pt x="539" y="137"/>
                  </a:lnTo>
                  <a:lnTo>
                    <a:pt x="541" y="137"/>
                  </a:lnTo>
                  <a:lnTo>
                    <a:pt x="541" y="138"/>
                  </a:lnTo>
                  <a:lnTo>
                    <a:pt x="541" y="137"/>
                  </a:lnTo>
                  <a:lnTo>
                    <a:pt x="542" y="137"/>
                  </a:lnTo>
                  <a:lnTo>
                    <a:pt x="542" y="135"/>
                  </a:lnTo>
                  <a:lnTo>
                    <a:pt x="544" y="135"/>
                  </a:lnTo>
                  <a:lnTo>
                    <a:pt x="545" y="135"/>
                  </a:lnTo>
                  <a:lnTo>
                    <a:pt x="545" y="137"/>
                  </a:lnTo>
                  <a:lnTo>
                    <a:pt x="547" y="137"/>
                  </a:lnTo>
                  <a:lnTo>
                    <a:pt x="547" y="138"/>
                  </a:lnTo>
                  <a:lnTo>
                    <a:pt x="548" y="138"/>
                  </a:lnTo>
                  <a:lnTo>
                    <a:pt x="548" y="137"/>
                  </a:lnTo>
                  <a:lnTo>
                    <a:pt x="548" y="135"/>
                  </a:lnTo>
                  <a:lnTo>
                    <a:pt x="550" y="134"/>
                  </a:lnTo>
                  <a:lnTo>
                    <a:pt x="551" y="134"/>
                  </a:lnTo>
                  <a:lnTo>
                    <a:pt x="552" y="134"/>
                  </a:lnTo>
                  <a:lnTo>
                    <a:pt x="554" y="134"/>
                  </a:lnTo>
                  <a:lnTo>
                    <a:pt x="554" y="132"/>
                  </a:lnTo>
                  <a:lnTo>
                    <a:pt x="555" y="132"/>
                  </a:lnTo>
                  <a:lnTo>
                    <a:pt x="557" y="132"/>
                  </a:lnTo>
                  <a:lnTo>
                    <a:pt x="557" y="131"/>
                  </a:lnTo>
                  <a:lnTo>
                    <a:pt x="558" y="131"/>
                  </a:lnTo>
                  <a:lnTo>
                    <a:pt x="558" y="132"/>
                  </a:lnTo>
                  <a:lnTo>
                    <a:pt x="560" y="132"/>
                  </a:lnTo>
                  <a:lnTo>
                    <a:pt x="561" y="132"/>
                  </a:lnTo>
                  <a:lnTo>
                    <a:pt x="561" y="131"/>
                  </a:lnTo>
                  <a:lnTo>
                    <a:pt x="563" y="131"/>
                  </a:lnTo>
                  <a:lnTo>
                    <a:pt x="563" y="129"/>
                  </a:lnTo>
                  <a:lnTo>
                    <a:pt x="564" y="129"/>
                  </a:lnTo>
                  <a:lnTo>
                    <a:pt x="564" y="128"/>
                  </a:lnTo>
                  <a:lnTo>
                    <a:pt x="566" y="128"/>
                  </a:lnTo>
                  <a:lnTo>
                    <a:pt x="566" y="129"/>
                  </a:lnTo>
                  <a:lnTo>
                    <a:pt x="566" y="131"/>
                  </a:lnTo>
                  <a:lnTo>
                    <a:pt x="567" y="131"/>
                  </a:lnTo>
                  <a:lnTo>
                    <a:pt x="569" y="131"/>
                  </a:lnTo>
                  <a:lnTo>
                    <a:pt x="569" y="129"/>
                  </a:lnTo>
                  <a:lnTo>
                    <a:pt x="570" y="129"/>
                  </a:lnTo>
                  <a:lnTo>
                    <a:pt x="572" y="129"/>
                  </a:lnTo>
                  <a:lnTo>
                    <a:pt x="572" y="128"/>
                  </a:lnTo>
                  <a:lnTo>
                    <a:pt x="573" y="128"/>
                  </a:lnTo>
                  <a:lnTo>
                    <a:pt x="573" y="126"/>
                  </a:lnTo>
                  <a:lnTo>
                    <a:pt x="575" y="126"/>
                  </a:lnTo>
                  <a:lnTo>
                    <a:pt x="576" y="126"/>
                  </a:lnTo>
                  <a:lnTo>
                    <a:pt x="576" y="125"/>
                  </a:lnTo>
                  <a:lnTo>
                    <a:pt x="575" y="125"/>
                  </a:lnTo>
                  <a:lnTo>
                    <a:pt x="575" y="123"/>
                  </a:lnTo>
                  <a:lnTo>
                    <a:pt x="573" y="122"/>
                  </a:lnTo>
                  <a:lnTo>
                    <a:pt x="573" y="120"/>
                  </a:lnTo>
                  <a:lnTo>
                    <a:pt x="573" y="119"/>
                  </a:lnTo>
                  <a:lnTo>
                    <a:pt x="573" y="118"/>
                  </a:lnTo>
                  <a:lnTo>
                    <a:pt x="572" y="116"/>
                  </a:lnTo>
                  <a:lnTo>
                    <a:pt x="572" y="115"/>
                  </a:lnTo>
                  <a:lnTo>
                    <a:pt x="572" y="113"/>
                  </a:lnTo>
                  <a:lnTo>
                    <a:pt x="572" y="112"/>
                  </a:lnTo>
                  <a:lnTo>
                    <a:pt x="573" y="112"/>
                  </a:lnTo>
                  <a:lnTo>
                    <a:pt x="573" y="110"/>
                  </a:lnTo>
                  <a:lnTo>
                    <a:pt x="575" y="110"/>
                  </a:lnTo>
                  <a:lnTo>
                    <a:pt x="575" y="109"/>
                  </a:lnTo>
                  <a:lnTo>
                    <a:pt x="576" y="109"/>
                  </a:lnTo>
                  <a:lnTo>
                    <a:pt x="576" y="107"/>
                  </a:lnTo>
                  <a:lnTo>
                    <a:pt x="576" y="106"/>
                  </a:lnTo>
                  <a:lnTo>
                    <a:pt x="575" y="104"/>
                  </a:lnTo>
                  <a:lnTo>
                    <a:pt x="573" y="103"/>
                  </a:lnTo>
                  <a:lnTo>
                    <a:pt x="575" y="103"/>
                  </a:lnTo>
                  <a:lnTo>
                    <a:pt x="576" y="103"/>
                  </a:lnTo>
                  <a:lnTo>
                    <a:pt x="577" y="103"/>
                  </a:lnTo>
                  <a:lnTo>
                    <a:pt x="577" y="101"/>
                  </a:lnTo>
                  <a:lnTo>
                    <a:pt x="579" y="101"/>
                  </a:lnTo>
                  <a:lnTo>
                    <a:pt x="580" y="101"/>
                  </a:lnTo>
                  <a:lnTo>
                    <a:pt x="582" y="101"/>
                  </a:lnTo>
                  <a:lnTo>
                    <a:pt x="580" y="103"/>
                  </a:lnTo>
                  <a:lnTo>
                    <a:pt x="582" y="101"/>
                  </a:lnTo>
                  <a:lnTo>
                    <a:pt x="583" y="101"/>
                  </a:lnTo>
                  <a:lnTo>
                    <a:pt x="582" y="100"/>
                  </a:lnTo>
                  <a:lnTo>
                    <a:pt x="582" y="98"/>
                  </a:lnTo>
                  <a:lnTo>
                    <a:pt x="582" y="97"/>
                  </a:lnTo>
                  <a:lnTo>
                    <a:pt x="583" y="97"/>
                  </a:lnTo>
                  <a:lnTo>
                    <a:pt x="585" y="97"/>
                  </a:lnTo>
                  <a:lnTo>
                    <a:pt x="585" y="96"/>
                  </a:lnTo>
                  <a:lnTo>
                    <a:pt x="583" y="96"/>
                  </a:lnTo>
                  <a:lnTo>
                    <a:pt x="583" y="94"/>
                  </a:lnTo>
                  <a:lnTo>
                    <a:pt x="583" y="93"/>
                  </a:lnTo>
                  <a:lnTo>
                    <a:pt x="583" y="91"/>
                  </a:lnTo>
                  <a:lnTo>
                    <a:pt x="583" y="90"/>
                  </a:lnTo>
                  <a:lnTo>
                    <a:pt x="583" y="88"/>
                  </a:lnTo>
                  <a:lnTo>
                    <a:pt x="585" y="88"/>
                  </a:lnTo>
                  <a:lnTo>
                    <a:pt x="586" y="87"/>
                  </a:lnTo>
                  <a:lnTo>
                    <a:pt x="588" y="88"/>
                  </a:lnTo>
                  <a:lnTo>
                    <a:pt x="588" y="90"/>
                  </a:lnTo>
                  <a:lnTo>
                    <a:pt x="589" y="90"/>
                  </a:lnTo>
                  <a:lnTo>
                    <a:pt x="591" y="90"/>
                  </a:lnTo>
                  <a:lnTo>
                    <a:pt x="591" y="88"/>
                  </a:lnTo>
                  <a:lnTo>
                    <a:pt x="589" y="88"/>
                  </a:lnTo>
                  <a:lnTo>
                    <a:pt x="589" y="87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4"/>
                  </a:lnTo>
                  <a:lnTo>
                    <a:pt x="591" y="82"/>
                  </a:lnTo>
                  <a:lnTo>
                    <a:pt x="591" y="81"/>
                  </a:lnTo>
                  <a:lnTo>
                    <a:pt x="591" y="79"/>
                  </a:lnTo>
                  <a:lnTo>
                    <a:pt x="592" y="79"/>
                  </a:lnTo>
                  <a:lnTo>
                    <a:pt x="592" y="81"/>
                  </a:lnTo>
                  <a:lnTo>
                    <a:pt x="592" y="82"/>
                  </a:lnTo>
                  <a:lnTo>
                    <a:pt x="592" y="84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7" y="84"/>
                  </a:lnTo>
                  <a:lnTo>
                    <a:pt x="598" y="84"/>
                  </a:lnTo>
                  <a:lnTo>
                    <a:pt x="598" y="82"/>
                  </a:lnTo>
                  <a:lnTo>
                    <a:pt x="599" y="82"/>
                  </a:lnTo>
                  <a:lnTo>
                    <a:pt x="601" y="82"/>
                  </a:lnTo>
                  <a:lnTo>
                    <a:pt x="602" y="82"/>
                  </a:lnTo>
                  <a:lnTo>
                    <a:pt x="602" y="81"/>
                  </a:lnTo>
                  <a:lnTo>
                    <a:pt x="604" y="81"/>
                  </a:lnTo>
                  <a:lnTo>
                    <a:pt x="604" y="79"/>
                  </a:lnTo>
                  <a:lnTo>
                    <a:pt x="605" y="81"/>
                  </a:lnTo>
                  <a:lnTo>
                    <a:pt x="607" y="81"/>
                  </a:lnTo>
                  <a:lnTo>
                    <a:pt x="608" y="81"/>
                  </a:lnTo>
                  <a:lnTo>
                    <a:pt x="610" y="81"/>
                  </a:lnTo>
                  <a:lnTo>
                    <a:pt x="610" y="79"/>
                  </a:lnTo>
                  <a:lnTo>
                    <a:pt x="611" y="79"/>
                  </a:lnTo>
                  <a:lnTo>
                    <a:pt x="613" y="79"/>
                  </a:lnTo>
                  <a:lnTo>
                    <a:pt x="614" y="79"/>
                  </a:lnTo>
                  <a:lnTo>
                    <a:pt x="614" y="81"/>
                  </a:lnTo>
                  <a:lnTo>
                    <a:pt x="616" y="81"/>
                  </a:lnTo>
                  <a:lnTo>
                    <a:pt x="617" y="81"/>
                  </a:lnTo>
                  <a:lnTo>
                    <a:pt x="619" y="81"/>
                  </a:lnTo>
                  <a:lnTo>
                    <a:pt x="619" y="79"/>
                  </a:lnTo>
                  <a:lnTo>
                    <a:pt x="619" y="78"/>
                  </a:lnTo>
                  <a:lnTo>
                    <a:pt x="620" y="78"/>
                  </a:lnTo>
                  <a:lnTo>
                    <a:pt x="620" y="76"/>
                  </a:lnTo>
                  <a:lnTo>
                    <a:pt x="619" y="76"/>
                  </a:lnTo>
                  <a:lnTo>
                    <a:pt x="619" y="75"/>
                  </a:lnTo>
                  <a:lnTo>
                    <a:pt x="620" y="73"/>
                  </a:lnTo>
                  <a:lnTo>
                    <a:pt x="620" y="72"/>
                  </a:lnTo>
                  <a:lnTo>
                    <a:pt x="620" y="71"/>
                  </a:lnTo>
                  <a:lnTo>
                    <a:pt x="621" y="71"/>
                  </a:lnTo>
                  <a:lnTo>
                    <a:pt x="623" y="71"/>
                  </a:lnTo>
                  <a:lnTo>
                    <a:pt x="623" y="69"/>
                  </a:lnTo>
                  <a:lnTo>
                    <a:pt x="623" y="68"/>
                  </a:lnTo>
                  <a:lnTo>
                    <a:pt x="624" y="68"/>
                  </a:lnTo>
                  <a:lnTo>
                    <a:pt x="624" y="66"/>
                  </a:lnTo>
                  <a:lnTo>
                    <a:pt x="624" y="65"/>
                  </a:lnTo>
                  <a:lnTo>
                    <a:pt x="624" y="63"/>
                  </a:lnTo>
                  <a:lnTo>
                    <a:pt x="624" y="62"/>
                  </a:lnTo>
                  <a:lnTo>
                    <a:pt x="626" y="62"/>
                  </a:lnTo>
                  <a:lnTo>
                    <a:pt x="627" y="63"/>
                  </a:lnTo>
                  <a:lnTo>
                    <a:pt x="629" y="63"/>
                  </a:lnTo>
                  <a:lnTo>
                    <a:pt x="629" y="62"/>
                  </a:lnTo>
                  <a:lnTo>
                    <a:pt x="629" y="60"/>
                  </a:lnTo>
                  <a:lnTo>
                    <a:pt x="627" y="60"/>
                  </a:lnTo>
                  <a:lnTo>
                    <a:pt x="629" y="59"/>
                  </a:lnTo>
                  <a:lnTo>
                    <a:pt x="630" y="59"/>
                  </a:lnTo>
                  <a:lnTo>
                    <a:pt x="632" y="59"/>
                  </a:lnTo>
                  <a:lnTo>
                    <a:pt x="633" y="59"/>
                  </a:lnTo>
                  <a:lnTo>
                    <a:pt x="633" y="60"/>
                  </a:lnTo>
                  <a:lnTo>
                    <a:pt x="635" y="60"/>
                  </a:lnTo>
                  <a:lnTo>
                    <a:pt x="635" y="59"/>
                  </a:lnTo>
                  <a:lnTo>
                    <a:pt x="636" y="57"/>
                  </a:lnTo>
                  <a:lnTo>
                    <a:pt x="636" y="56"/>
                  </a:lnTo>
                  <a:lnTo>
                    <a:pt x="635" y="56"/>
                  </a:lnTo>
                  <a:lnTo>
                    <a:pt x="635" y="54"/>
                  </a:lnTo>
                  <a:lnTo>
                    <a:pt x="635" y="53"/>
                  </a:lnTo>
                  <a:lnTo>
                    <a:pt x="636" y="53"/>
                  </a:lnTo>
                  <a:lnTo>
                    <a:pt x="638" y="54"/>
                  </a:lnTo>
                  <a:lnTo>
                    <a:pt x="639" y="54"/>
                  </a:lnTo>
                  <a:lnTo>
                    <a:pt x="641" y="53"/>
                  </a:lnTo>
                  <a:lnTo>
                    <a:pt x="642" y="53"/>
                  </a:lnTo>
                  <a:lnTo>
                    <a:pt x="642" y="51"/>
                  </a:lnTo>
                  <a:lnTo>
                    <a:pt x="644" y="51"/>
                  </a:lnTo>
                  <a:lnTo>
                    <a:pt x="645" y="51"/>
                  </a:lnTo>
                  <a:lnTo>
                    <a:pt x="645" y="50"/>
                  </a:lnTo>
                  <a:lnTo>
                    <a:pt x="645" y="49"/>
                  </a:lnTo>
                  <a:lnTo>
                    <a:pt x="644" y="49"/>
                  </a:lnTo>
                  <a:lnTo>
                    <a:pt x="644" y="47"/>
                  </a:lnTo>
                  <a:lnTo>
                    <a:pt x="645" y="46"/>
                  </a:lnTo>
                  <a:lnTo>
                    <a:pt x="645" y="44"/>
                  </a:lnTo>
                  <a:lnTo>
                    <a:pt x="645" y="43"/>
                  </a:lnTo>
                  <a:lnTo>
                    <a:pt x="645" y="41"/>
                  </a:lnTo>
                  <a:lnTo>
                    <a:pt x="644" y="41"/>
                  </a:lnTo>
                  <a:lnTo>
                    <a:pt x="642" y="41"/>
                  </a:lnTo>
                  <a:lnTo>
                    <a:pt x="642" y="40"/>
                  </a:lnTo>
                  <a:lnTo>
                    <a:pt x="641" y="40"/>
                  </a:lnTo>
                  <a:lnTo>
                    <a:pt x="641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4" y="37"/>
                  </a:lnTo>
                  <a:lnTo>
                    <a:pt x="645" y="37"/>
                  </a:lnTo>
                  <a:lnTo>
                    <a:pt x="645" y="35"/>
                  </a:lnTo>
                  <a:lnTo>
                    <a:pt x="645" y="34"/>
                  </a:lnTo>
                  <a:lnTo>
                    <a:pt x="645" y="32"/>
                  </a:lnTo>
                  <a:lnTo>
                    <a:pt x="645" y="31"/>
                  </a:lnTo>
                  <a:lnTo>
                    <a:pt x="644" y="29"/>
                  </a:lnTo>
                  <a:lnTo>
                    <a:pt x="644" y="28"/>
                  </a:lnTo>
                  <a:lnTo>
                    <a:pt x="642" y="28"/>
                  </a:lnTo>
                  <a:lnTo>
                    <a:pt x="642" y="27"/>
                  </a:lnTo>
                  <a:lnTo>
                    <a:pt x="641" y="25"/>
                  </a:lnTo>
                  <a:lnTo>
                    <a:pt x="641" y="24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2" y="21"/>
                  </a:lnTo>
                  <a:lnTo>
                    <a:pt x="644" y="21"/>
                  </a:lnTo>
                  <a:lnTo>
                    <a:pt x="645" y="21"/>
                  </a:lnTo>
                  <a:lnTo>
                    <a:pt x="646" y="19"/>
                  </a:lnTo>
                  <a:lnTo>
                    <a:pt x="646" y="18"/>
                  </a:lnTo>
                  <a:lnTo>
                    <a:pt x="648" y="18"/>
                  </a:lnTo>
                  <a:lnTo>
                    <a:pt x="648" y="16"/>
                  </a:lnTo>
                  <a:lnTo>
                    <a:pt x="648" y="18"/>
                  </a:lnTo>
                  <a:lnTo>
                    <a:pt x="649" y="18"/>
                  </a:lnTo>
                  <a:lnTo>
                    <a:pt x="651" y="18"/>
                  </a:lnTo>
                  <a:lnTo>
                    <a:pt x="652" y="18"/>
                  </a:lnTo>
                  <a:lnTo>
                    <a:pt x="654" y="18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7" y="15"/>
                  </a:lnTo>
                  <a:lnTo>
                    <a:pt x="658" y="15"/>
                  </a:lnTo>
                  <a:lnTo>
                    <a:pt x="658" y="13"/>
                  </a:lnTo>
                  <a:lnTo>
                    <a:pt x="660" y="13"/>
                  </a:lnTo>
                  <a:lnTo>
                    <a:pt x="661" y="12"/>
                  </a:lnTo>
                  <a:lnTo>
                    <a:pt x="663" y="10"/>
                  </a:lnTo>
                  <a:lnTo>
                    <a:pt x="664" y="9"/>
                  </a:lnTo>
                  <a:lnTo>
                    <a:pt x="666" y="7"/>
                  </a:lnTo>
                  <a:lnTo>
                    <a:pt x="667" y="7"/>
                  </a:lnTo>
                  <a:lnTo>
                    <a:pt x="667" y="6"/>
                  </a:lnTo>
                  <a:lnTo>
                    <a:pt x="668" y="6"/>
                  </a:lnTo>
                  <a:lnTo>
                    <a:pt x="670" y="6"/>
                  </a:lnTo>
                  <a:lnTo>
                    <a:pt x="671" y="4"/>
                  </a:lnTo>
                  <a:lnTo>
                    <a:pt x="673" y="4"/>
                  </a:lnTo>
                  <a:lnTo>
                    <a:pt x="674" y="4"/>
                  </a:lnTo>
                  <a:lnTo>
                    <a:pt x="676" y="3"/>
                  </a:lnTo>
                  <a:lnTo>
                    <a:pt x="677" y="3"/>
                  </a:lnTo>
                  <a:lnTo>
                    <a:pt x="679" y="3"/>
                  </a:lnTo>
                  <a:lnTo>
                    <a:pt x="680" y="3"/>
                  </a:lnTo>
                  <a:lnTo>
                    <a:pt x="682" y="3"/>
                  </a:lnTo>
                  <a:lnTo>
                    <a:pt x="683" y="3"/>
                  </a:lnTo>
                  <a:lnTo>
                    <a:pt x="683" y="2"/>
                  </a:lnTo>
                  <a:lnTo>
                    <a:pt x="685" y="2"/>
                  </a:lnTo>
                  <a:lnTo>
                    <a:pt x="685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9" y="2"/>
                  </a:lnTo>
                  <a:lnTo>
                    <a:pt x="690" y="2"/>
                  </a:lnTo>
                  <a:lnTo>
                    <a:pt x="692" y="2"/>
                  </a:lnTo>
                  <a:lnTo>
                    <a:pt x="693" y="2"/>
                  </a:lnTo>
                  <a:lnTo>
                    <a:pt x="695" y="2"/>
                  </a:lnTo>
                  <a:lnTo>
                    <a:pt x="696" y="2"/>
                  </a:lnTo>
                  <a:lnTo>
                    <a:pt x="698" y="2"/>
                  </a:lnTo>
                  <a:lnTo>
                    <a:pt x="699" y="2"/>
                  </a:lnTo>
                  <a:lnTo>
                    <a:pt x="701" y="0"/>
                  </a:lnTo>
                  <a:lnTo>
                    <a:pt x="702" y="0"/>
                  </a:lnTo>
                  <a:lnTo>
                    <a:pt x="704" y="0"/>
                  </a:lnTo>
                  <a:lnTo>
                    <a:pt x="705" y="0"/>
                  </a:lnTo>
                  <a:lnTo>
                    <a:pt x="707" y="0"/>
                  </a:lnTo>
                  <a:lnTo>
                    <a:pt x="710" y="0"/>
                  </a:lnTo>
                  <a:lnTo>
                    <a:pt x="711" y="0"/>
                  </a:lnTo>
                  <a:lnTo>
                    <a:pt x="713" y="0"/>
                  </a:lnTo>
                  <a:lnTo>
                    <a:pt x="714" y="0"/>
                  </a:lnTo>
                  <a:lnTo>
                    <a:pt x="715" y="0"/>
                  </a:lnTo>
                  <a:lnTo>
                    <a:pt x="717" y="0"/>
                  </a:lnTo>
                  <a:lnTo>
                    <a:pt x="718" y="0"/>
                  </a:lnTo>
                  <a:lnTo>
                    <a:pt x="720" y="0"/>
                  </a:lnTo>
                  <a:lnTo>
                    <a:pt x="721" y="2"/>
                  </a:lnTo>
                  <a:lnTo>
                    <a:pt x="723" y="2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7" y="2"/>
                  </a:lnTo>
                  <a:lnTo>
                    <a:pt x="729" y="3"/>
                  </a:lnTo>
                  <a:lnTo>
                    <a:pt x="730" y="3"/>
                  </a:lnTo>
                  <a:lnTo>
                    <a:pt x="732" y="3"/>
                  </a:lnTo>
                  <a:lnTo>
                    <a:pt x="733" y="3"/>
                  </a:lnTo>
                  <a:lnTo>
                    <a:pt x="735" y="3"/>
                  </a:lnTo>
                  <a:lnTo>
                    <a:pt x="736" y="3"/>
                  </a:lnTo>
                  <a:lnTo>
                    <a:pt x="736" y="4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0" y="4"/>
                  </a:lnTo>
                  <a:lnTo>
                    <a:pt x="742" y="4"/>
                  </a:lnTo>
                  <a:lnTo>
                    <a:pt x="743" y="4"/>
                  </a:lnTo>
                  <a:lnTo>
                    <a:pt x="745" y="4"/>
                  </a:lnTo>
                  <a:lnTo>
                    <a:pt x="745" y="6"/>
                  </a:lnTo>
                  <a:lnTo>
                    <a:pt x="746" y="6"/>
                  </a:lnTo>
                  <a:lnTo>
                    <a:pt x="748" y="6"/>
                  </a:lnTo>
                  <a:lnTo>
                    <a:pt x="749" y="6"/>
                  </a:lnTo>
                  <a:lnTo>
                    <a:pt x="751" y="6"/>
                  </a:lnTo>
                  <a:lnTo>
                    <a:pt x="752" y="6"/>
                  </a:lnTo>
                  <a:lnTo>
                    <a:pt x="754" y="6"/>
                  </a:lnTo>
                  <a:lnTo>
                    <a:pt x="755" y="7"/>
                  </a:lnTo>
                  <a:lnTo>
                    <a:pt x="757" y="7"/>
                  </a:lnTo>
                  <a:lnTo>
                    <a:pt x="758" y="7"/>
                  </a:lnTo>
                  <a:lnTo>
                    <a:pt x="759" y="9"/>
                  </a:lnTo>
                  <a:lnTo>
                    <a:pt x="761" y="9"/>
                  </a:lnTo>
                  <a:lnTo>
                    <a:pt x="762" y="9"/>
                  </a:lnTo>
                  <a:lnTo>
                    <a:pt x="764" y="10"/>
                  </a:lnTo>
                  <a:lnTo>
                    <a:pt x="765" y="10"/>
                  </a:lnTo>
                  <a:lnTo>
                    <a:pt x="767" y="12"/>
                  </a:lnTo>
                  <a:lnTo>
                    <a:pt x="768" y="12"/>
                  </a:lnTo>
                  <a:lnTo>
                    <a:pt x="770" y="13"/>
                  </a:lnTo>
                  <a:lnTo>
                    <a:pt x="771" y="13"/>
                  </a:lnTo>
                  <a:lnTo>
                    <a:pt x="773" y="13"/>
                  </a:lnTo>
                  <a:lnTo>
                    <a:pt x="774" y="15"/>
                  </a:lnTo>
                  <a:lnTo>
                    <a:pt x="776" y="15"/>
                  </a:lnTo>
                  <a:lnTo>
                    <a:pt x="776" y="16"/>
                  </a:lnTo>
                  <a:lnTo>
                    <a:pt x="777" y="16"/>
                  </a:lnTo>
                  <a:lnTo>
                    <a:pt x="777" y="18"/>
                  </a:lnTo>
                  <a:lnTo>
                    <a:pt x="779" y="18"/>
                  </a:lnTo>
                  <a:lnTo>
                    <a:pt x="779" y="19"/>
                  </a:lnTo>
                  <a:lnTo>
                    <a:pt x="779" y="21"/>
                  </a:lnTo>
                  <a:lnTo>
                    <a:pt x="780" y="21"/>
                  </a:lnTo>
                  <a:lnTo>
                    <a:pt x="780" y="22"/>
                  </a:lnTo>
                  <a:lnTo>
                    <a:pt x="782" y="24"/>
                  </a:lnTo>
                  <a:lnTo>
                    <a:pt x="782" y="25"/>
                  </a:lnTo>
                  <a:lnTo>
                    <a:pt x="783" y="27"/>
                  </a:lnTo>
                  <a:lnTo>
                    <a:pt x="783" y="28"/>
                  </a:lnTo>
                  <a:lnTo>
                    <a:pt x="784" y="29"/>
                  </a:lnTo>
                  <a:lnTo>
                    <a:pt x="784" y="31"/>
                  </a:lnTo>
                  <a:lnTo>
                    <a:pt x="784" y="32"/>
                  </a:lnTo>
                  <a:lnTo>
                    <a:pt x="786" y="32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5"/>
                  </a:lnTo>
                  <a:lnTo>
                    <a:pt x="790" y="35"/>
                  </a:lnTo>
                  <a:lnTo>
                    <a:pt x="792" y="35"/>
                  </a:lnTo>
                  <a:lnTo>
                    <a:pt x="793" y="37"/>
                  </a:lnTo>
                  <a:lnTo>
                    <a:pt x="795" y="37"/>
                  </a:lnTo>
                  <a:lnTo>
                    <a:pt x="796" y="37"/>
                  </a:lnTo>
                  <a:lnTo>
                    <a:pt x="798" y="37"/>
                  </a:lnTo>
                  <a:lnTo>
                    <a:pt x="799" y="37"/>
                  </a:lnTo>
                  <a:lnTo>
                    <a:pt x="799" y="38"/>
                  </a:lnTo>
                  <a:lnTo>
                    <a:pt x="801" y="38"/>
                  </a:lnTo>
                  <a:lnTo>
                    <a:pt x="802" y="40"/>
                  </a:lnTo>
                  <a:lnTo>
                    <a:pt x="804" y="40"/>
                  </a:lnTo>
                  <a:lnTo>
                    <a:pt x="804" y="41"/>
                  </a:lnTo>
                  <a:lnTo>
                    <a:pt x="805" y="41"/>
                  </a:lnTo>
                  <a:lnTo>
                    <a:pt x="805" y="43"/>
                  </a:lnTo>
                  <a:lnTo>
                    <a:pt x="806" y="43"/>
                  </a:lnTo>
                  <a:lnTo>
                    <a:pt x="806" y="44"/>
                  </a:lnTo>
                  <a:lnTo>
                    <a:pt x="808" y="44"/>
                  </a:lnTo>
                  <a:lnTo>
                    <a:pt x="808" y="46"/>
                  </a:lnTo>
                  <a:lnTo>
                    <a:pt x="809" y="46"/>
                  </a:lnTo>
                  <a:lnTo>
                    <a:pt x="811" y="46"/>
                  </a:lnTo>
                  <a:lnTo>
                    <a:pt x="812" y="46"/>
                  </a:lnTo>
                  <a:lnTo>
                    <a:pt x="814" y="47"/>
                  </a:lnTo>
                  <a:lnTo>
                    <a:pt x="815" y="47"/>
                  </a:lnTo>
                  <a:lnTo>
                    <a:pt x="818" y="49"/>
                  </a:lnTo>
                  <a:lnTo>
                    <a:pt x="820" y="49"/>
                  </a:lnTo>
                  <a:lnTo>
                    <a:pt x="821" y="50"/>
                  </a:lnTo>
                  <a:lnTo>
                    <a:pt x="823" y="50"/>
                  </a:lnTo>
                  <a:lnTo>
                    <a:pt x="824" y="50"/>
                  </a:lnTo>
                  <a:lnTo>
                    <a:pt x="826" y="50"/>
                  </a:lnTo>
                  <a:lnTo>
                    <a:pt x="827" y="50"/>
                  </a:lnTo>
                  <a:lnTo>
                    <a:pt x="828" y="50"/>
                  </a:lnTo>
                  <a:lnTo>
                    <a:pt x="830" y="50"/>
                  </a:lnTo>
                  <a:lnTo>
                    <a:pt x="831" y="50"/>
                  </a:lnTo>
                  <a:lnTo>
                    <a:pt x="833" y="50"/>
                  </a:lnTo>
                  <a:lnTo>
                    <a:pt x="834" y="50"/>
                  </a:lnTo>
                  <a:lnTo>
                    <a:pt x="836" y="50"/>
                  </a:lnTo>
                  <a:lnTo>
                    <a:pt x="837" y="51"/>
                  </a:lnTo>
                  <a:lnTo>
                    <a:pt x="839" y="51"/>
                  </a:lnTo>
                  <a:lnTo>
                    <a:pt x="840" y="53"/>
                  </a:lnTo>
                  <a:lnTo>
                    <a:pt x="842" y="53"/>
                  </a:lnTo>
                  <a:lnTo>
                    <a:pt x="842" y="54"/>
                  </a:lnTo>
                  <a:lnTo>
                    <a:pt x="843" y="56"/>
                  </a:lnTo>
                  <a:lnTo>
                    <a:pt x="845" y="56"/>
                  </a:lnTo>
                  <a:lnTo>
                    <a:pt x="846" y="57"/>
                  </a:lnTo>
                  <a:lnTo>
                    <a:pt x="848" y="59"/>
                  </a:lnTo>
                  <a:lnTo>
                    <a:pt x="849" y="59"/>
                  </a:lnTo>
                  <a:lnTo>
                    <a:pt x="851" y="59"/>
                  </a:lnTo>
                  <a:lnTo>
                    <a:pt x="852" y="59"/>
                  </a:lnTo>
                  <a:lnTo>
                    <a:pt x="853" y="60"/>
                  </a:lnTo>
                  <a:lnTo>
                    <a:pt x="855" y="60"/>
                  </a:lnTo>
                  <a:lnTo>
                    <a:pt x="856" y="62"/>
                  </a:lnTo>
                  <a:lnTo>
                    <a:pt x="858" y="63"/>
                  </a:lnTo>
                  <a:lnTo>
                    <a:pt x="858" y="65"/>
                  </a:lnTo>
                  <a:lnTo>
                    <a:pt x="859" y="65"/>
                  </a:lnTo>
                  <a:lnTo>
                    <a:pt x="859" y="66"/>
                  </a:lnTo>
                  <a:lnTo>
                    <a:pt x="861" y="66"/>
                  </a:lnTo>
                  <a:lnTo>
                    <a:pt x="861" y="68"/>
                  </a:lnTo>
                  <a:lnTo>
                    <a:pt x="862" y="68"/>
                  </a:lnTo>
                  <a:lnTo>
                    <a:pt x="864" y="68"/>
                  </a:lnTo>
                  <a:lnTo>
                    <a:pt x="865" y="68"/>
                  </a:lnTo>
                  <a:lnTo>
                    <a:pt x="865" y="69"/>
                  </a:lnTo>
                  <a:lnTo>
                    <a:pt x="867" y="69"/>
                  </a:lnTo>
                  <a:lnTo>
                    <a:pt x="868" y="69"/>
                  </a:lnTo>
                  <a:lnTo>
                    <a:pt x="868" y="71"/>
                  </a:lnTo>
                  <a:lnTo>
                    <a:pt x="870" y="71"/>
                  </a:lnTo>
                  <a:lnTo>
                    <a:pt x="870" y="72"/>
                  </a:lnTo>
                  <a:lnTo>
                    <a:pt x="871" y="73"/>
                  </a:lnTo>
                  <a:lnTo>
                    <a:pt x="873" y="75"/>
                  </a:lnTo>
                  <a:lnTo>
                    <a:pt x="874" y="75"/>
                  </a:lnTo>
                  <a:lnTo>
                    <a:pt x="874" y="76"/>
                  </a:lnTo>
                  <a:lnTo>
                    <a:pt x="875" y="76"/>
                  </a:lnTo>
                  <a:lnTo>
                    <a:pt x="877" y="76"/>
                  </a:lnTo>
                  <a:lnTo>
                    <a:pt x="877" y="78"/>
                  </a:lnTo>
                  <a:lnTo>
                    <a:pt x="878" y="78"/>
                  </a:lnTo>
                  <a:lnTo>
                    <a:pt x="880" y="79"/>
                  </a:lnTo>
                  <a:lnTo>
                    <a:pt x="881" y="79"/>
                  </a:lnTo>
                  <a:lnTo>
                    <a:pt x="883" y="81"/>
                  </a:lnTo>
                  <a:lnTo>
                    <a:pt x="884" y="81"/>
                  </a:lnTo>
                  <a:lnTo>
                    <a:pt x="886" y="81"/>
                  </a:lnTo>
                  <a:lnTo>
                    <a:pt x="887" y="81"/>
                  </a:lnTo>
                  <a:lnTo>
                    <a:pt x="887" y="82"/>
                  </a:lnTo>
                  <a:lnTo>
                    <a:pt x="889" y="82"/>
                  </a:lnTo>
                  <a:lnTo>
                    <a:pt x="890" y="82"/>
                  </a:lnTo>
                  <a:lnTo>
                    <a:pt x="890" y="84"/>
                  </a:lnTo>
                  <a:lnTo>
                    <a:pt x="892" y="84"/>
                  </a:lnTo>
                  <a:lnTo>
                    <a:pt x="892" y="85"/>
                  </a:lnTo>
                  <a:lnTo>
                    <a:pt x="893" y="85"/>
                  </a:lnTo>
                  <a:lnTo>
                    <a:pt x="895" y="88"/>
                  </a:lnTo>
                  <a:lnTo>
                    <a:pt x="895" y="90"/>
                  </a:lnTo>
                  <a:lnTo>
                    <a:pt x="896" y="91"/>
                  </a:lnTo>
                  <a:lnTo>
                    <a:pt x="896" y="93"/>
                  </a:lnTo>
                  <a:lnTo>
                    <a:pt x="897" y="93"/>
                  </a:lnTo>
                  <a:lnTo>
                    <a:pt x="899" y="93"/>
                  </a:lnTo>
                  <a:lnTo>
                    <a:pt x="900" y="93"/>
                  </a:lnTo>
                  <a:lnTo>
                    <a:pt x="902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6" y="93"/>
                  </a:lnTo>
                  <a:lnTo>
                    <a:pt x="906" y="94"/>
                  </a:lnTo>
                  <a:lnTo>
                    <a:pt x="908" y="94"/>
                  </a:lnTo>
                  <a:lnTo>
                    <a:pt x="908" y="96"/>
                  </a:lnTo>
                  <a:lnTo>
                    <a:pt x="909" y="96"/>
                  </a:lnTo>
                  <a:lnTo>
                    <a:pt x="909" y="97"/>
                  </a:lnTo>
                  <a:lnTo>
                    <a:pt x="911" y="97"/>
                  </a:lnTo>
                  <a:lnTo>
                    <a:pt x="912" y="97"/>
                  </a:lnTo>
                  <a:lnTo>
                    <a:pt x="914" y="96"/>
                  </a:lnTo>
                  <a:lnTo>
                    <a:pt x="915" y="96"/>
                  </a:lnTo>
                  <a:lnTo>
                    <a:pt x="915" y="94"/>
                  </a:lnTo>
                  <a:lnTo>
                    <a:pt x="917" y="94"/>
                  </a:lnTo>
                  <a:lnTo>
                    <a:pt x="918" y="93"/>
                  </a:lnTo>
                  <a:lnTo>
                    <a:pt x="920" y="93"/>
                  </a:lnTo>
                  <a:lnTo>
                    <a:pt x="921" y="93"/>
                  </a:lnTo>
                  <a:lnTo>
                    <a:pt x="922" y="93"/>
                  </a:lnTo>
                  <a:lnTo>
                    <a:pt x="924" y="93"/>
                  </a:lnTo>
                  <a:lnTo>
                    <a:pt x="925" y="93"/>
                  </a:lnTo>
                  <a:lnTo>
                    <a:pt x="927" y="93"/>
                  </a:lnTo>
                  <a:lnTo>
                    <a:pt x="928" y="93"/>
                  </a:lnTo>
                  <a:lnTo>
                    <a:pt x="930" y="94"/>
                  </a:lnTo>
                  <a:lnTo>
                    <a:pt x="931" y="94"/>
                  </a:lnTo>
                  <a:lnTo>
                    <a:pt x="931" y="96"/>
                  </a:lnTo>
                  <a:lnTo>
                    <a:pt x="933" y="96"/>
                  </a:lnTo>
                  <a:lnTo>
                    <a:pt x="933" y="97"/>
                  </a:lnTo>
                  <a:lnTo>
                    <a:pt x="934" y="98"/>
                  </a:lnTo>
                  <a:lnTo>
                    <a:pt x="934" y="101"/>
                  </a:lnTo>
                  <a:lnTo>
                    <a:pt x="936" y="103"/>
                  </a:lnTo>
                  <a:lnTo>
                    <a:pt x="936" y="104"/>
                  </a:lnTo>
                  <a:lnTo>
                    <a:pt x="936" y="106"/>
                  </a:lnTo>
                  <a:lnTo>
                    <a:pt x="936" y="107"/>
                  </a:lnTo>
                  <a:lnTo>
                    <a:pt x="940" y="115"/>
                  </a:lnTo>
                  <a:lnTo>
                    <a:pt x="943" y="118"/>
                  </a:lnTo>
                  <a:lnTo>
                    <a:pt x="956" y="132"/>
                  </a:lnTo>
                  <a:lnTo>
                    <a:pt x="966" y="143"/>
                  </a:lnTo>
                  <a:lnTo>
                    <a:pt x="968" y="144"/>
                  </a:lnTo>
                  <a:lnTo>
                    <a:pt x="969" y="144"/>
                  </a:lnTo>
                  <a:lnTo>
                    <a:pt x="974" y="144"/>
                  </a:lnTo>
                  <a:lnTo>
                    <a:pt x="978" y="144"/>
                  </a:lnTo>
                  <a:lnTo>
                    <a:pt x="981" y="144"/>
                  </a:lnTo>
                  <a:lnTo>
                    <a:pt x="984" y="144"/>
                  </a:lnTo>
                  <a:lnTo>
                    <a:pt x="986" y="144"/>
                  </a:lnTo>
                  <a:lnTo>
                    <a:pt x="989" y="143"/>
                  </a:lnTo>
                  <a:lnTo>
                    <a:pt x="990" y="143"/>
                  </a:lnTo>
                  <a:lnTo>
                    <a:pt x="991" y="141"/>
                  </a:lnTo>
                  <a:lnTo>
                    <a:pt x="993" y="141"/>
                  </a:lnTo>
                  <a:lnTo>
                    <a:pt x="996" y="140"/>
                  </a:lnTo>
                  <a:lnTo>
                    <a:pt x="997" y="140"/>
                  </a:lnTo>
                  <a:lnTo>
                    <a:pt x="1002" y="138"/>
                  </a:lnTo>
                  <a:lnTo>
                    <a:pt x="1003" y="137"/>
                  </a:lnTo>
                  <a:lnTo>
                    <a:pt x="1005" y="137"/>
                  </a:lnTo>
                  <a:lnTo>
                    <a:pt x="1006" y="137"/>
                  </a:lnTo>
                  <a:lnTo>
                    <a:pt x="1008" y="137"/>
                  </a:lnTo>
                  <a:lnTo>
                    <a:pt x="1009" y="135"/>
                  </a:lnTo>
                  <a:lnTo>
                    <a:pt x="1011" y="135"/>
                  </a:lnTo>
                  <a:lnTo>
                    <a:pt x="1011" y="176"/>
                  </a:lnTo>
                  <a:lnTo>
                    <a:pt x="1022" y="181"/>
                  </a:lnTo>
                  <a:lnTo>
                    <a:pt x="1024" y="182"/>
                  </a:lnTo>
                  <a:lnTo>
                    <a:pt x="1025" y="182"/>
                  </a:lnTo>
                  <a:lnTo>
                    <a:pt x="1028" y="182"/>
                  </a:lnTo>
                  <a:lnTo>
                    <a:pt x="1030" y="182"/>
                  </a:lnTo>
                  <a:lnTo>
                    <a:pt x="1031" y="184"/>
                  </a:lnTo>
                  <a:lnTo>
                    <a:pt x="1035" y="185"/>
                  </a:lnTo>
                  <a:lnTo>
                    <a:pt x="1037" y="185"/>
                  </a:lnTo>
                  <a:lnTo>
                    <a:pt x="1040" y="185"/>
                  </a:lnTo>
                  <a:lnTo>
                    <a:pt x="1040" y="187"/>
                  </a:lnTo>
                  <a:lnTo>
                    <a:pt x="1041" y="188"/>
                  </a:lnTo>
                  <a:lnTo>
                    <a:pt x="1043" y="189"/>
                  </a:lnTo>
                  <a:lnTo>
                    <a:pt x="1044" y="189"/>
                  </a:lnTo>
                  <a:lnTo>
                    <a:pt x="1044" y="191"/>
                  </a:lnTo>
                  <a:lnTo>
                    <a:pt x="1053" y="216"/>
                  </a:lnTo>
                  <a:lnTo>
                    <a:pt x="1058" y="226"/>
                  </a:lnTo>
                  <a:lnTo>
                    <a:pt x="1058" y="228"/>
                  </a:lnTo>
                  <a:lnTo>
                    <a:pt x="1058" y="229"/>
                  </a:lnTo>
                  <a:lnTo>
                    <a:pt x="1058" y="231"/>
                  </a:lnTo>
                  <a:lnTo>
                    <a:pt x="1059" y="231"/>
                  </a:lnTo>
                  <a:lnTo>
                    <a:pt x="1059" y="232"/>
                  </a:lnTo>
                  <a:lnTo>
                    <a:pt x="1059" y="234"/>
                  </a:lnTo>
                  <a:lnTo>
                    <a:pt x="1059" y="235"/>
                  </a:lnTo>
                  <a:lnTo>
                    <a:pt x="1060" y="235"/>
                  </a:lnTo>
                  <a:lnTo>
                    <a:pt x="1060" y="236"/>
                  </a:lnTo>
                  <a:lnTo>
                    <a:pt x="1062" y="238"/>
                  </a:lnTo>
                  <a:lnTo>
                    <a:pt x="1062" y="239"/>
                  </a:lnTo>
                  <a:lnTo>
                    <a:pt x="1063" y="241"/>
                  </a:lnTo>
                  <a:lnTo>
                    <a:pt x="1063" y="242"/>
                  </a:lnTo>
                  <a:lnTo>
                    <a:pt x="1065" y="244"/>
                  </a:lnTo>
                  <a:lnTo>
                    <a:pt x="1065" y="245"/>
                  </a:lnTo>
                  <a:lnTo>
                    <a:pt x="1066" y="245"/>
                  </a:lnTo>
                  <a:lnTo>
                    <a:pt x="1066" y="247"/>
                  </a:lnTo>
                  <a:lnTo>
                    <a:pt x="1066" y="248"/>
                  </a:lnTo>
                  <a:lnTo>
                    <a:pt x="1066" y="250"/>
                  </a:lnTo>
                  <a:lnTo>
                    <a:pt x="1068" y="251"/>
                  </a:lnTo>
                  <a:lnTo>
                    <a:pt x="1068" y="253"/>
                  </a:lnTo>
                  <a:lnTo>
                    <a:pt x="1068" y="254"/>
                  </a:lnTo>
                  <a:lnTo>
                    <a:pt x="1068" y="256"/>
                  </a:lnTo>
                  <a:lnTo>
                    <a:pt x="1068" y="257"/>
                  </a:lnTo>
                  <a:lnTo>
                    <a:pt x="1068" y="258"/>
                  </a:lnTo>
                  <a:lnTo>
                    <a:pt x="1068" y="267"/>
                  </a:lnTo>
                  <a:lnTo>
                    <a:pt x="1069" y="275"/>
                  </a:lnTo>
                  <a:lnTo>
                    <a:pt x="1069" y="286"/>
                  </a:lnTo>
                  <a:lnTo>
                    <a:pt x="1071" y="294"/>
                  </a:lnTo>
                  <a:lnTo>
                    <a:pt x="1072" y="310"/>
                  </a:lnTo>
                  <a:lnTo>
                    <a:pt x="1074" y="311"/>
                  </a:lnTo>
                  <a:lnTo>
                    <a:pt x="1074" y="313"/>
                  </a:lnTo>
                  <a:lnTo>
                    <a:pt x="1074" y="314"/>
                  </a:lnTo>
                  <a:lnTo>
                    <a:pt x="1074" y="317"/>
                  </a:lnTo>
                  <a:lnTo>
                    <a:pt x="1074" y="319"/>
                  </a:lnTo>
                  <a:lnTo>
                    <a:pt x="1072" y="319"/>
                  </a:lnTo>
                  <a:lnTo>
                    <a:pt x="1072" y="320"/>
                  </a:lnTo>
                  <a:lnTo>
                    <a:pt x="1072" y="322"/>
                  </a:lnTo>
                  <a:lnTo>
                    <a:pt x="1071" y="333"/>
                  </a:lnTo>
                  <a:lnTo>
                    <a:pt x="1066" y="355"/>
                  </a:lnTo>
                  <a:lnTo>
                    <a:pt x="1066" y="363"/>
                  </a:lnTo>
                  <a:lnTo>
                    <a:pt x="1063" y="376"/>
                  </a:lnTo>
                  <a:lnTo>
                    <a:pt x="1062" y="389"/>
                  </a:lnTo>
                  <a:lnTo>
                    <a:pt x="1060" y="395"/>
                  </a:lnTo>
                  <a:lnTo>
                    <a:pt x="1059" y="410"/>
                  </a:lnTo>
                  <a:lnTo>
                    <a:pt x="1059" y="411"/>
                  </a:lnTo>
                  <a:lnTo>
                    <a:pt x="1059" y="414"/>
                  </a:lnTo>
                  <a:lnTo>
                    <a:pt x="1060" y="416"/>
                  </a:lnTo>
                  <a:lnTo>
                    <a:pt x="1060" y="417"/>
                  </a:lnTo>
                  <a:lnTo>
                    <a:pt x="1060" y="419"/>
                  </a:lnTo>
                  <a:lnTo>
                    <a:pt x="1060" y="421"/>
                  </a:lnTo>
                  <a:lnTo>
                    <a:pt x="1060" y="423"/>
                  </a:lnTo>
                  <a:lnTo>
                    <a:pt x="1060" y="424"/>
                  </a:lnTo>
                  <a:lnTo>
                    <a:pt x="1060" y="426"/>
                  </a:lnTo>
                  <a:lnTo>
                    <a:pt x="1062" y="427"/>
                  </a:lnTo>
                  <a:lnTo>
                    <a:pt x="1062" y="429"/>
                  </a:lnTo>
                  <a:lnTo>
                    <a:pt x="1062" y="433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3" y="439"/>
                  </a:lnTo>
                  <a:lnTo>
                    <a:pt x="1063" y="441"/>
                  </a:lnTo>
                  <a:lnTo>
                    <a:pt x="1063" y="443"/>
                  </a:lnTo>
                  <a:lnTo>
                    <a:pt x="1065" y="445"/>
                  </a:lnTo>
                  <a:lnTo>
                    <a:pt x="1065" y="446"/>
                  </a:lnTo>
                  <a:lnTo>
                    <a:pt x="1063" y="446"/>
                  </a:lnTo>
                  <a:lnTo>
                    <a:pt x="1063" y="448"/>
                  </a:lnTo>
                  <a:lnTo>
                    <a:pt x="1063" y="449"/>
                  </a:lnTo>
                  <a:lnTo>
                    <a:pt x="1063" y="451"/>
                  </a:lnTo>
                  <a:lnTo>
                    <a:pt x="1063" y="454"/>
                  </a:lnTo>
                  <a:lnTo>
                    <a:pt x="1063" y="455"/>
                  </a:lnTo>
                  <a:lnTo>
                    <a:pt x="1063" y="457"/>
                  </a:lnTo>
                  <a:lnTo>
                    <a:pt x="1063" y="458"/>
                  </a:lnTo>
                  <a:lnTo>
                    <a:pt x="1063" y="460"/>
                  </a:lnTo>
                  <a:lnTo>
                    <a:pt x="1063" y="461"/>
                  </a:lnTo>
                  <a:lnTo>
                    <a:pt x="1065" y="464"/>
                  </a:lnTo>
                  <a:lnTo>
                    <a:pt x="1065" y="466"/>
                  </a:lnTo>
                  <a:lnTo>
                    <a:pt x="1065" y="468"/>
                  </a:lnTo>
                  <a:lnTo>
                    <a:pt x="1065" y="470"/>
                  </a:lnTo>
                  <a:lnTo>
                    <a:pt x="1066" y="473"/>
                  </a:lnTo>
                  <a:lnTo>
                    <a:pt x="1066" y="474"/>
                  </a:lnTo>
                  <a:lnTo>
                    <a:pt x="1066" y="476"/>
                  </a:lnTo>
                  <a:lnTo>
                    <a:pt x="1068" y="477"/>
                  </a:lnTo>
                  <a:lnTo>
                    <a:pt x="1069" y="480"/>
                  </a:lnTo>
                  <a:lnTo>
                    <a:pt x="1069" y="482"/>
                  </a:lnTo>
                  <a:lnTo>
                    <a:pt x="1069" y="483"/>
                  </a:lnTo>
                  <a:lnTo>
                    <a:pt x="1071" y="483"/>
                  </a:lnTo>
                  <a:lnTo>
                    <a:pt x="1069" y="485"/>
                  </a:lnTo>
                  <a:lnTo>
                    <a:pt x="1069" y="486"/>
                  </a:lnTo>
                  <a:lnTo>
                    <a:pt x="1069" y="489"/>
                  </a:lnTo>
                  <a:lnTo>
                    <a:pt x="1069" y="490"/>
                  </a:lnTo>
                  <a:lnTo>
                    <a:pt x="1069" y="492"/>
                  </a:lnTo>
                  <a:lnTo>
                    <a:pt x="1069" y="495"/>
                  </a:lnTo>
                  <a:lnTo>
                    <a:pt x="1068" y="495"/>
                  </a:lnTo>
                  <a:lnTo>
                    <a:pt x="1066" y="495"/>
                  </a:lnTo>
                  <a:lnTo>
                    <a:pt x="1065" y="495"/>
                  </a:lnTo>
                  <a:lnTo>
                    <a:pt x="1063" y="496"/>
                  </a:lnTo>
                  <a:lnTo>
                    <a:pt x="1062" y="498"/>
                  </a:lnTo>
                  <a:lnTo>
                    <a:pt x="1062" y="499"/>
                  </a:lnTo>
                  <a:lnTo>
                    <a:pt x="1059" y="501"/>
                  </a:lnTo>
                  <a:lnTo>
                    <a:pt x="1059" y="502"/>
                  </a:lnTo>
                  <a:lnTo>
                    <a:pt x="1058" y="502"/>
                  </a:lnTo>
                  <a:lnTo>
                    <a:pt x="1056" y="505"/>
                  </a:lnTo>
                  <a:lnTo>
                    <a:pt x="1055" y="507"/>
                  </a:lnTo>
                  <a:lnTo>
                    <a:pt x="1055" y="508"/>
                  </a:lnTo>
                  <a:lnTo>
                    <a:pt x="1053" y="510"/>
                  </a:lnTo>
                  <a:lnTo>
                    <a:pt x="1052" y="511"/>
                  </a:lnTo>
                  <a:lnTo>
                    <a:pt x="1052" y="513"/>
                  </a:lnTo>
                  <a:lnTo>
                    <a:pt x="1050" y="513"/>
                  </a:lnTo>
                  <a:lnTo>
                    <a:pt x="1050" y="514"/>
                  </a:lnTo>
                  <a:lnTo>
                    <a:pt x="1049" y="517"/>
                  </a:lnTo>
                  <a:lnTo>
                    <a:pt x="1049" y="518"/>
                  </a:lnTo>
                  <a:lnTo>
                    <a:pt x="1047" y="521"/>
                  </a:lnTo>
                  <a:lnTo>
                    <a:pt x="1047" y="523"/>
                  </a:lnTo>
                  <a:lnTo>
                    <a:pt x="1047" y="524"/>
                  </a:lnTo>
                  <a:lnTo>
                    <a:pt x="1047" y="526"/>
                  </a:lnTo>
                  <a:lnTo>
                    <a:pt x="1047" y="529"/>
                  </a:lnTo>
                  <a:lnTo>
                    <a:pt x="1047" y="530"/>
                  </a:lnTo>
                  <a:lnTo>
                    <a:pt x="1047" y="535"/>
                  </a:lnTo>
                  <a:lnTo>
                    <a:pt x="1047" y="536"/>
                  </a:lnTo>
                  <a:lnTo>
                    <a:pt x="1047" y="537"/>
                  </a:lnTo>
                  <a:lnTo>
                    <a:pt x="1047" y="539"/>
                  </a:lnTo>
                  <a:lnTo>
                    <a:pt x="1047" y="540"/>
                  </a:lnTo>
                  <a:lnTo>
                    <a:pt x="1049" y="540"/>
                  </a:lnTo>
                  <a:lnTo>
                    <a:pt x="1049" y="542"/>
                  </a:lnTo>
                  <a:lnTo>
                    <a:pt x="1050" y="543"/>
                  </a:lnTo>
                  <a:lnTo>
                    <a:pt x="1050" y="545"/>
                  </a:lnTo>
                  <a:lnTo>
                    <a:pt x="1049" y="546"/>
                  </a:lnTo>
                  <a:lnTo>
                    <a:pt x="1049" y="548"/>
                  </a:lnTo>
                  <a:lnTo>
                    <a:pt x="1049" y="549"/>
                  </a:lnTo>
                  <a:lnTo>
                    <a:pt x="1049" y="551"/>
                  </a:lnTo>
                  <a:lnTo>
                    <a:pt x="1049" y="552"/>
                  </a:lnTo>
                  <a:lnTo>
                    <a:pt x="1049" y="555"/>
                  </a:lnTo>
                  <a:lnTo>
                    <a:pt x="1047" y="557"/>
                  </a:lnTo>
                  <a:lnTo>
                    <a:pt x="1047" y="558"/>
                  </a:lnTo>
                  <a:lnTo>
                    <a:pt x="1047" y="559"/>
                  </a:lnTo>
                  <a:lnTo>
                    <a:pt x="1047" y="561"/>
                  </a:lnTo>
                  <a:lnTo>
                    <a:pt x="1047" y="562"/>
                  </a:lnTo>
                  <a:lnTo>
                    <a:pt x="1049" y="564"/>
                  </a:lnTo>
                  <a:lnTo>
                    <a:pt x="1049" y="565"/>
                  </a:lnTo>
                  <a:lnTo>
                    <a:pt x="1049" y="567"/>
                  </a:lnTo>
                  <a:lnTo>
                    <a:pt x="1049" y="568"/>
                  </a:lnTo>
                  <a:lnTo>
                    <a:pt x="1050" y="568"/>
                  </a:lnTo>
                  <a:lnTo>
                    <a:pt x="1050" y="570"/>
                  </a:lnTo>
                  <a:lnTo>
                    <a:pt x="1050" y="571"/>
                  </a:lnTo>
                  <a:lnTo>
                    <a:pt x="1052" y="573"/>
                  </a:lnTo>
                  <a:lnTo>
                    <a:pt x="1052" y="574"/>
                  </a:lnTo>
                  <a:lnTo>
                    <a:pt x="1052" y="576"/>
                  </a:lnTo>
                  <a:lnTo>
                    <a:pt x="1052" y="577"/>
                  </a:lnTo>
                  <a:lnTo>
                    <a:pt x="1052" y="579"/>
                  </a:lnTo>
                  <a:lnTo>
                    <a:pt x="1050" y="579"/>
                  </a:lnTo>
                  <a:lnTo>
                    <a:pt x="1050" y="580"/>
                  </a:lnTo>
                  <a:lnTo>
                    <a:pt x="1050" y="582"/>
                  </a:lnTo>
                  <a:lnTo>
                    <a:pt x="1049" y="582"/>
                  </a:lnTo>
                  <a:lnTo>
                    <a:pt x="1049" y="583"/>
                  </a:lnTo>
                  <a:lnTo>
                    <a:pt x="1049" y="584"/>
                  </a:lnTo>
                  <a:lnTo>
                    <a:pt x="1049" y="586"/>
                  </a:lnTo>
                  <a:lnTo>
                    <a:pt x="1047" y="586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7" y="590"/>
                  </a:lnTo>
                  <a:lnTo>
                    <a:pt x="1047" y="592"/>
                  </a:lnTo>
                  <a:lnTo>
                    <a:pt x="1046" y="593"/>
                  </a:lnTo>
                  <a:lnTo>
                    <a:pt x="1047" y="595"/>
                  </a:lnTo>
                  <a:lnTo>
                    <a:pt x="1047" y="596"/>
                  </a:lnTo>
                  <a:lnTo>
                    <a:pt x="1047" y="598"/>
                  </a:lnTo>
                  <a:lnTo>
                    <a:pt x="1047" y="599"/>
                  </a:lnTo>
                  <a:lnTo>
                    <a:pt x="1049" y="601"/>
                  </a:lnTo>
                  <a:lnTo>
                    <a:pt x="1047" y="602"/>
                  </a:lnTo>
                  <a:lnTo>
                    <a:pt x="1047" y="604"/>
                  </a:lnTo>
                  <a:lnTo>
                    <a:pt x="1047" y="605"/>
                  </a:lnTo>
                  <a:lnTo>
                    <a:pt x="1047" y="606"/>
                  </a:lnTo>
                  <a:lnTo>
                    <a:pt x="1047" y="608"/>
                  </a:lnTo>
                  <a:lnTo>
                    <a:pt x="1047" y="609"/>
                  </a:lnTo>
                  <a:lnTo>
                    <a:pt x="1046" y="611"/>
                  </a:lnTo>
                  <a:lnTo>
                    <a:pt x="1046" y="612"/>
                  </a:lnTo>
                  <a:lnTo>
                    <a:pt x="1046" y="614"/>
                  </a:lnTo>
                  <a:lnTo>
                    <a:pt x="1044" y="615"/>
                  </a:lnTo>
                  <a:lnTo>
                    <a:pt x="1044" y="617"/>
                  </a:lnTo>
                  <a:lnTo>
                    <a:pt x="1044" y="618"/>
                  </a:lnTo>
                  <a:lnTo>
                    <a:pt x="1044" y="620"/>
                  </a:lnTo>
                  <a:lnTo>
                    <a:pt x="1044" y="621"/>
                  </a:lnTo>
                  <a:lnTo>
                    <a:pt x="1044" y="623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1" y="626"/>
                  </a:lnTo>
                  <a:lnTo>
                    <a:pt x="1041" y="627"/>
                  </a:lnTo>
                  <a:lnTo>
                    <a:pt x="1040" y="627"/>
                  </a:lnTo>
                  <a:lnTo>
                    <a:pt x="1040" y="628"/>
                  </a:lnTo>
                  <a:lnTo>
                    <a:pt x="1038" y="630"/>
                  </a:lnTo>
                  <a:lnTo>
                    <a:pt x="1038" y="631"/>
                  </a:lnTo>
                  <a:lnTo>
                    <a:pt x="1037" y="633"/>
                  </a:lnTo>
                  <a:lnTo>
                    <a:pt x="1035" y="634"/>
                  </a:lnTo>
                  <a:lnTo>
                    <a:pt x="1035" y="636"/>
                  </a:lnTo>
                  <a:lnTo>
                    <a:pt x="1034" y="637"/>
                  </a:lnTo>
                  <a:lnTo>
                    <a:pt x="1034" y="639"/>
                  </a:lnTo>
                  <a:lnTo>
                    <a:pt x="1034" y="640"/>
                  </a:lnTo>
                  <a:lnTo>
                    <a:pt x="1034" y="642"/>
                  </a:lnTo>
                  <a:lnTo>
                    <a:pt x="1033" y="642"/>
                  </a:lnTo>
                  <a:lnTo>
                    <a:pt x="1034" y="643"/>
                  </a:lnTo>
                  <a:lnTo>
                    <a:pt x="1034" y="645"/>
                  </a:lnTo>
                  <a:lnTo>
                    <a:pt x="1033" y="646"/>
                  </a:lnTo>
                  <a:lnTo>
                    <a:pt x="1031" y="648"/>
                  </a:lnTo>
                  <a:lnTo>
                    <a:pt x="1031" y="649"/>
                  </a:lnTo>
                  <a:lnTo>
                    <a:pt x="1030" y="649"/>
                  </a:lnTo>
                  <a:lnTo>
                    <a:pt x="1030" y="651"/>
                  </a:lnTo>
                  <a:lnTo>
                    <a:pt x="1028" y="651"/>
                  </a:lnTo>
                  <a:lnTo>
                    <a:pt x="1028" y="652"/>
                  </a:lnTo>
                  <a:lnTo>
                    <a:pt x="1027" y="652"/>
                  </a:lnTo>
                  <a:lnTo>
                    <a:pt x="1027" y="653"/>
                  </a:lnTo>
                  <a:lnTo>
                    <a:pt x="1025" y="653"/>
                  </a:lnTo>
                  <a:lnTo>
                    <a:pt x="1025" y="655"/>
                  </a:lnTo>
                  <a:lnTo>
                    <a:pt x="1024" y="656"/>
                  </a:lnTo>
                  <a:lnTo>
                    <a:pt x="1024" y="658"/>
                  </a:lnTo>
                  <a:lnTo>
                    <a:pt x="1022" y="659"/>
                  </a:lnTo>
                  <a:lnTo>
                    <a:pt x="1022" y="661"/>
                  </a:lnTo>
                  <a:lnTo>
                    <a:pt x="1021" y="661"/>
                  </a:lnTo>
                  <a:lnTo>
                    <a:pt x="1021" y="662"/>
                  </a:lnTo>
                  <a:lnTo>
                    <a:pt x="1019" y="662"/>
                  </a:lnTo>
                  <a:lnTo>
                    <a:pt x="1018" y="664"/>
                  </a:lnTo>
                  <a:lnTo>
                    <a:pt x="1016" y="664"/>
                  </a:lnTo>
                  <a:lnTo>
                    <a:pt x="1016" y="665"/>
                  </a:lnTo>
                  <a:lnTo>
                    <a:pt x="1015" y="665"/>
                  </a:lnTo>
                  <a:lnTo>
                    <a:pt x="1015" y="667"/>
                  </a:lnTo>
                  <a:lnTo>
                    <a:pt x="1013" y="667"/>
                  </a:lnTo>
                  <a:lnTo>
                    <a:pt x="1012" y="667"/>
                  </a:lnTo>
                  <a:lnTo>
                    <a:pt x="1011" y="668"/>
                  </a:lnTo>
                  <a:lnTo>
                    <a:pt x="1009" y="668"/>
                  </a:lnTo>
                  <a:lnTo>
                    <a:pt x="1008" y="670"/>
                  </a:lnTo>
                  <a:lnTo>
                    <a:pt x="1006" y="670"/>
                  </a:lnTo>
                  <a:lnTo>
                    <a:pt x="1006" y="671"/>
                  </a:lnTo>
                  <a:lnTo>
                    <a:pt x="1005" y="671"/>
                  </a:lnTo>
                  <a:lnTo>
                    <a:pt x="1005" y="673"/>
                  </a:lnTo>
                  <a:lnTo>
                    <a:pt x="1003" y="673"/>
                  </a:lnTo>
                  <a:lnTo>
                    <a:pt x="1002" y="674"/>
                  </a:lnTo>
                  <a:lnTo>
                    <a:pt x="1002" y="675"/>
                  </a:lnTo>
                  <a:lnTo>
                    <a:pt x="1000" y="675"/>
                  </a:lnTo>
                  <a:lnTo>
                    <a:pt x="1000" y="67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2065" y="2364"/>
              <a:ext cx="1000" cy="716"/>
            </a:xfrm>
            <a:custGeom>
              <a:avLst/>
              <a:gdLst/>
              <a:ahLst/>
              <a:cxnLst>
                <a:cxn ang="0">
                  <a:pos x="150" y="716"/>
                </a:cxn>
                <a:cxn ang="0">
                  <a:pos x="3" y="682"/>
                </a:cxn>
                <a:cxn ang="0">
                  <a:pos x="22" y="672"/>
                </a:cxn>
                <a:cxn ang="0">
                  <a:pos x="36" y="656"/>
                </a:cxn>
                <a:cxn ang="0">
                  <a:pos x="53" y="644"/>
                </a:cxn>
                <a:cxn ang="0">
                  <a:pos x="67" y="625"/>
                </a:cxn>
                <a:cxn ang="0">
                  <a:pos x="71" y="607"/>
                </a:cxn>
                <a:cxn ang="0">
                  <a:pos x="62" y="591"/>
                </a:cxn>
                <a:cxn ang="0">
                  <a:pos x="56" y="572"/>
                </a:cxn>
                <a:cxn ang="0">
                  <a:pos x="67" y="557"/>
                </a:cxn>
                <a:cxn ang="0">
                  <a:pos x="71" y="540"/>
                </a:cxn>
                <a:cxn ang="0">
                  <a:pos x="72" y="519"/>
                </a:cxn>
                <a:cxn ang="0">
                  <a:pos x="93" y="518"/>
                </a:cxn>
                <a:cxn ang="0">
                  <a:pos x="114" y="515"/>
                </a:cxn>
                <a:cxn ang="0">
                  <a:pos x="134" y="508"/>
                </a:cxn>
                <a:cxn ang="0">
                  <a:pos x="138" y="494"/>
                </a:cxn>
                <a:cxn ang="0">
                  <a:pos x="143" y="471"/>
                </a:cxn>
                <a:cxn ang="0">
                  <a:pos x="133" y="456"/>
                </a:cxn>
                <a:cxn ang="0">
                  <a:pos x="119" y="444"/>
                </a:cxn>
                <a:cxn ang="0">
                  <a:pos x="133" y="433"/>
                </a:cxn>
                <a:cxn ang="0">
                  <a:pos x="149" y="414"/>
                </a:cxn>
                <a:cxn ang="0">
                  <a:pos x="159" y="397"/>
                </a:cxn>
                <a:cxn ang="0">
                  <a:pos x="162" y="378"/>
                </a:cxn>
                <a:cxn ang="0">
                  <a:pos x="185" y="387"/>
                </a:cxn>
                <a:cxn ang="0">
                  <a:pos x="205" y="396"/>
                </a:cxn>
                <a:cxn ang="0">
                  <a:pos x="221" y="389"/>
                </a:cxn>
                <a:cxn ang="0">
                  <a:pos x="234" y="372"/>
                </a:cxn>
                <a:cxn ang="0">
                  <a:pos x="231" y="352"/>
                </a:cxn>
                <a:cxn ang="0">
                  <a:pos x="241" y="334"/>
                </a:cxn>
                <a:cxn ang="0">
                  <a:pos x="252" y="320"/>
                </a:cxn>
                <a:cxn ang="0">
                  <a:pos x="259" y="301"/>
                </a:cxn>
                <a:cxn ang="0">
                  <a:pos x="256" y="280"/>
                </a:cxn>
                <a:cxn ang="0">
                  <a:pos x="250" y="262"/>
                </a:cxn>
                <a:cxn ang="0">
                  <a:pos x="257" y="246"/>
                </a:cxn>
                <a:cxn ang="0">
                  <a:pos x="274" y="239"/>
                </a:cxn>
                <a:cxn ang="0">
                  <a:pos x="291" y="229"/>
                </a:cxn>
                <a:cxn ang="0">
                  <a:pos x="306" y="210"/>
                </a:cxn>
                <a:cxn ang="0">
                  <a:pos x="296" y="192"/>
                </a:cxn>
                <a:cxn ang="0">
                  <a:pos x="278" y="183"/>
                </a:cxn>
                <a:cxn ang="0">
                  <a:pos x="266" y="171"/>
                </a:cxn>
                <a:cxn ang="0">
                  <a:pos x="253" y="155"/>
                </a:cxn>
                <a:cxn ang="0">
                  <a:pos x="243" y="141"/>
                </a:cxn>
                <a:cxn ang="0">
                  <a:pos x="232" y="123"/>
                </a:cxn>
                <a:cxn ang="0">
                  <a:pos x="212" y="123"/>
                </a:cxn>
                <a:cxn ang="0">
                  <a:pos x="194" y="110"/>
                </a:cxn>
                <a:cxn ang="0">
                  <a:pos x="175" y="101"/>
                </a:cxn>
                <a:cxn ang="0">
                  <a:pos x="166" y="91"/>
                </a:cxn>
                <a:cxn ang="0">
                  <a:pos x="184" y="76"/>
                </a:cxn>
                <a:cxn ang="0">
                  <a:pos x="209" y="76"/>
                </a:cxn>
                <a:cxn ang="0">
                  <a:pos x="221" y="60"/>
                </a:cxn>
                <a:cxn ang="0">
                  <a:pos x="244" y="58"/>
                </a:cxn>
                <a:cxn ang="0">
                  <a:pos x="263" y="49"/>
                </a:cxn>
                <a:cxn ang="0">
                  <a:pos x="274" y="32"/>
                </a:cxn>
                <a:cxn ang="0">
                  <a:pos x="294" y="19"/>
                </a:cxn>
                <a:cxn ang="0">
                  <a:pos x="306" y="4"/>
                </a:cxn>
                <a:cxn ang="0">
                  <a:pos x="328" y="0"/>
                </a:cxn>
                <a:cxn ang="0">
                  <a:pos x="344" y="8"/>
                </a:cxn>
                <a:cxn ang="0">
                  <a:pos x="362" y="14"/>
                </a:cxn>
                <a:cxn ang="0">
                  <a:pos x="382" y="11"/>
                </a:cxn>
                <a:cxn ang="0">
                  <a:pos x="401" y="19"/>
                </a:cxn>
              </a:cxnLst>
              <a:rect l="0" t="0" r="r" b="b"/>
              <a:pathLst>
                <a:path w="1000" h="716">
                  <a:moveTo>
                    <a:pt x="1000" y="490"/>
                  </a:moveTo>
                  <a:lnTo>
                    <a:pt x="915" y="474"/>
                  </a:lnTo>
                  <a:lnTo>
                    <a:pt x="773" y="505"/>
                  </a:lnTo>
                  <a:lnTo>
                    <a:pt x="726" y="478"/>
                  </a:lnTo>
                  <a:lnTo>
                    <a:pt x="705" y="541"/>
                  </a:lnTo>
                  <a:lnTo>
                    <a:pt x="742" y="580"/>
                  </a:lnTo>
                  <a:lnTo>
                    <a:pt x="745" y="651"/>
                  </a:lnTo>
                  <a:lnTo>
                    <a:pt x="696" y="676"/>
                  </a:lnTo>
                  <a:lnTo>
                    <a:pt x="641" y="647"/>
                  </a:lnTo>
                  <a:lnTo>
                    <a:pt x="554" y="681"/>
                  </a:lnTo>
                  <a:lnTo>
                    <a:pt x="511" y="659"/>
                  </a:lnTo>
                  <a:lnTo>
                    <a:pt x="437" y="675"/>
                  </a:lnTo>
                  <a:lnTo>
                    <a:pt x="322" y="597"/>
                  </a:lnTo>
                  <a:lnTo>
                    <a:pt x="309" y="616"/>
                  </a:lnTo>
                  <a:lnTo>
                    <a:pt x="203" y="644"/>
                  </a:lnTo>
                  <a:lnTo>
                    <a:pt x="180" y="693"/>
                  </a:lnTo>
                  <a:lnTo>
                    <a:pt x="150" y="716"/>
                  </a:lnTo>
                  <a:lnTo>
                    <a:pt x="75" y="684"/>
                  </a:lnTo>
                  <a:lnTo>
                    <a:pt x="2" y="700"/>
                  </a:lnTo>
                  <a:lnTo>
                    <a:pt x="3" y="700"/>
                  </a:lnTo>
                  <a:lnTo>
                    <a:pt x="3" y="698"/>
                  </a:lnTo>
                  <a:lnTo>
                    <a:pt x="3" y="697"/>
                  </a:lnTo>
                  <a:lnTo>
                    <a:pt x="3" y="696"/>
                  </a:lnTo>
                  <a:lnTo>
                    <a:pt x="3" y="694"/>
                  </a:lnTo>
                  <a:lnTo>
                    <a:pt x="3" y="693"/>
                  </a:lnTo>
                  <a:lnTo>
                    <a:pt x="2" y="691"/>
                  </a:lnTo>
                  <a:lnTo>
                    <a:pt x="2" y="690"/>
                  </a:lnTo>
                  <a:lnTo>
                    <a:pt x="2" y="688"/>
                  </a:lnTo>
                  <a:lnTo>
                    <a:pt x="0" y="687"/>
                  </a:lnTo>
                  <a:lnTo>
                    <a:pt x="0" y="685"/>
                  </a:lnTo>
                  <a:lnTo>
                    <a:pt x="2" y="685"/>
                  </a:lnTo>
                  <a:lnTo>
                    <a:pt x="2" y="684"/>
                  </a:lnTo>
                  <a:lnTo>
                    <a:pt x="3" y="684"/>
                  </a:lnTo>
                  <a:lnTo>
                    <a:pt x="3" y="682"/>
                  </a:lnTo>
                  <a:lnTo>
                    <a:pt x="5" y="682"/>
                  </a:lnTo>
                  <a:lnTo>
                    <a:pt x="6" y="682"/>
                  </a:lnTo>
                  <a:lnTo>
                    <a:pt x="6" y="681"/>
                  </a:lnTo>
                  <a:lnTo>
                    <a:pt x="8" y="681"/>
                  </a:lnTo>
                  <a:lnTo>
                    <a:pt x="8" y="679"/>
                  </a:lnTo>
                  <a:lnTo>
                    <a:pt x="9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12" y="678"/>
                  </a:lnTo>
                  <a:lnTo>
                    <a:pt x="12" y="676"/>
                  </a:lnTo>
                  <a:lnTo>
                    <a:pt x="15" y="675"/>
                  </a:lnTo>
                  <a:lnTo>
                    <a:pt x="17" y="675"/>
                  </a:lnTo>
                  <a:lnTo>
                    <a:pt x="18" y="673"/>
                  </a:lnTo>
                  <a:lnTo>
                    <a:pt x="20" y="673"/>
                  </a:lnTo>
                  <a:lnTo>
                    <a:pt x="20" y="672"/>
                  </a:lnTo>
                  <a:lnTo>
                    <a:pt x="21" y="672"/>
                  </a:lnTo>
                  <a:lnTo>
                    <a:pt x="22" y="672"/>
                  </a:lnTo>
                  <a:lnTo>
                    <a:pt x="22" y="671"/>
                  </a:lnTo>
                  <a:lnTo>
                    <a:pt x="24" y="669"/>
                  </a:lnTo>
                  <a:lnTo>
                    <a:pt x="24" y="668"/>
                  </a:lnTo>
                  <a:lnTo>
                    <a:pt x="24" y="666"/>
                  </a:lnTo>
                  <a:lnTo>
                    <a:pt x="25" y="666"/>
                  </a:lnTo>
                  <a:lnTo>
                    <a:pt x="25" y="665"/>
                  </a:lnTo>
                  <a:lnTo>
                    <a:pt x="27" y="665"/>
                  </a:lnTo>
                  <a:lnTo>
                    <a:pt x="27" y="663"/>
                  </a:lnTo>
                  <a:lnTo>
                    <a:pt x="28" y="663"/>
                  </a:lnTo>
                  <a:lnTo>
                    <a:pt x="28" y="662"/>
                  </a:lnTo>
                  <a:lnTo>
                    <a:pt x="30" y="662"/>
                  </a:lnTo>
                  <a:lnTo>
                    <a:pt x="31" y="662"/>
                  </a:lnTo>
                  <a:lnTo>
                    <a:pt x="31" y="660"/>
                  </a:lnTo>
                  <a:lnTo>
                    <a:pt x="33" y="660"/>
                  </a:lnTo>
                  <a:lnTo>
                    <a:pt x="34" y="659"/>
                  </a:lnTo>
                  <a:lnTo>
                    <a:pt x="34" y="657"/>
                  </a:lnTo>
                  <a:lnTo>
                    <a:pt x="36" y="656"/>
                  </a:lnTo>
                  <a:lnTo>
                    <a:pt x="37" y="656"/>
                  </a:lnTo>
                  <a:lnTo>
                    <a:pt x="39" y="656"/>
                  </a:lnTo>
                  <a:lnTo>
                    <a:pt x="39" y="654"/>
                  </a:lnTo>
                  <a:lnTo>
                    <a:pt x="40" y="654"/>
                  </a:lnTo>
                  <a:lnTo>
                    <a:pt x="43" y="651"/>
                  </a:lnTo>
                  <a:lnTo>
                    <a:pt x="45" y="651"/>
                  </a:lnTo>
                  <a:lnTo>
                    <a:pt x="46" y="651"/>
                  </a:lnTo>
                  <a:lnTo>
                    <a:pt x="46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9" y="649"/>
                  </a:lnTo>
                  <a:lnTo>
                    <a:pt x="49" y="647"/>
                  </a:lnTo>
                  <a:lnTo>
                    <a:pt x="50" y="647"/>
                  </a:lnTo>
                  <a:lnTo>
                    <a:pt x="50" y="646"/>
                  </a:lnTo>
                  <a:lnTo>
                    <a:pt x="52" y="646"/>
                  </a:lnTo>
                  <a:lnTo>
                    <a:pt x="52" y="644"/>
                  </a:lnTo>
                  <a:lnTo>
                    <a:pt x="53" y="644"/>
                  </a:lnTo>
                  <a:lnTo>
                    <a:pt x="53" y="643"/>
                  </a:lnTo>
                  <a:lnTo>
                    <a:pt x="55" y="641"/>
                  </a:lnTo>
                  <a:lnTo>
                    <a:pt x="55" y="640"/>
                  </a:lnTo>
                  <a:lnTo>
                    <a:pt x="56" y="638"/>
                  </a:lnTo>
                  <a:lnTo>
                    <a:pt x="56" y="637"/>
                  </a:lnTo>
                  <a:lnTo>
                    <a:pt x="58" y="635"/>
                  </a:lnTo>
                  <a:lnTo>
                    <a:pt x="58" y="634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29"/>
                  </a:lnTo>
                  <a:lnTo>
                    <a:pt x="61" y="629"/>
                  </a:lnTo>
                  <a:lnTo>
                    <a:pt x="62" y="628"/>
                  </a:lnTo>
                  <a:lnTo>
                    <a:pt x="62" y="626"/>
                  </a:lnTo>
                  <a:lnTo>
                    <a:pt x="64" y="626"/>
                  </a:lnTo>
                  <a:lnTo>
                    <a:pt x="65" y="625"/>
                  </a:lnTo>
                  <a:lnTo>
                    <a:pt x="67" y="625"/>
                  </a:lnTo>
                  <a:lnTo>
                    <a:pt x="67" y="624"/>
                  </a:lnTo>
                  <a:lnTo>
                    <a:pt x="68" y="624"/>
                  </a:lnTo>
                  <a:lnTo>
                    <a:pt x="68" y="622"/>
                  </a:lnTo>
                  <a:lnTo>
                    <a:pt x="69" y="622"/>
                  </a:lnTo>
                  <a:lnTo>
                    <a:pt x="71" y="622"/>
                  </a:lnTo>
                  <a:lnTo>
                    <a:pt x="71" y="621"/>
                  </a:lnTo>
                  <a:lnTo>
                    <a:pt x="71" y="619"/>
                  </a:lnTo>
                  <a:lnTo>
                    <a:pt x="71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4" y="613"/>
                  </a:lnTo>
                  <a:lnTo>
                    <a:pt x="74" y="612"/>
                  </a:lnTo>
                  <a:lnTo>
                    <a:pt x="74" y="610"/>
                  </a:lnTo>
                  <a:lnTo>
                    <a:pt x="72" y="609"/>
                  </a:lnTo>
                  <a:lnTo>
                    <a:pt x="72" y="607"/>
                  </a:lnTo>
                  <a:lnTo>
                    <a:pt x="71" y="607"/>
                  </a:lnTo>
                  <a:lnTo>
                    <a:pt x="71" y="606"/>
                  </a:lnTo>
                  <a:lnTo>
                    <a:pt x="69" y="606"/>
                  </a:lnTo>
                  <a:lnTo>
                    <a:pt x="69" y="604"/>
                  </a:lnTo>
                  <a:lnTo>
                    <a:pt x="69" y="603"/>
                  </a:lnTo>
                  <a:lnTo>
                    <a:pt x="68" y="603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0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4" y="599"/>
                  </a:lnTo>
                  <a:lnTo>
                    <a:pt x="64" y="597"/>
                  </a:lnTo>
                  <a:lnTo>
                    <a:pt x="64" y="596"/>
                  </a:lnTo>
                  <a:lnTo>
                    <a:pt x="64" y="594"/>
                  </a:lnTo>
                  <a:lnTo>
                    <a:pt x="62" y="594"/>
                  </a:lnTo>
                  <a:lnTo>
                    <a:pt x="62" y="593"/>
                  </a:lnTo>
                  <a:lnTo>
                    <a:pt x="62" y="591"/>
                  </a:lnTo>
                  <a:lnTo>
                    <a:pt x="62" y="590"/>
                  </a:lnTo>
                  <a:lnTo>
                    <a:pt x="61" y="590"/>
                  </a:lnTo>
                  <a:lnTo>
                    <a:pt x="61" y="588"/>
                  </a:lnTo>
                  <a:lnTo>
                    <a:pt x="59" y="588"/>
                  </a:lnTo>
                  <a:lnTo>
                    <a:pt x="59" y="587"/>
                  </a:lnTo>
                  <a:lnTo>
                    <a:pt x="59" y="585"/>
                  </a:lnTo>
                  <a:lnTo>
                    <a:pt x="59" y="584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1"/>
                  </a:lnTo>
                  <a:lnTo>
                    <a:pt x="58" y="580"/>
                  </a:lnTo>
                  <a:lnTo>
                    <a:pt x="58" y="578"/>
                  </a:lnTo>
                  <a:lnTo>
                    <a:pt x="56" y="578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6" y="574"/>
                  </a:lnTo>
                  <a:lnTo>
                    <a:pt x="56" y="572"/>
                  </a:lnTo>
                  <a:lnTo>
                    <a:pt x="56" y="571"/>
                  </a:lnTo>
                  <a:lnTo>
                    <a:pt x="58" y="571"/>
                  </a:lnTo>
                  <a:lnTo>
                    <a:pt x="58" y="569"/>
                  </a:lnTo>
                  <a:lnTo>
                    <a:pt x="59" y="569"/>
                  </a:lnTo>
                  <a:lnTo>
                    <a:pt x="59" y="568"/>
                  </a:lnTo>
                  <a:lnTo>
                    <a:pt x="59" y="566"/>
                  </a:lnTo>
                  <a:lnTo>
                    <a:pt x="58" y="566"/>
                  </a:lnTo>
                  <a:lnTo>
                    <a:pt x="58" y="565"/>
                  </a:lnTo>
                  <a:lnTo>
                    <a:pt x="59" y="565"/>
                  </a:lnTo>
                  <a:lnTo>
                    <a:pt x="59" y="563"/>
                  </a:lnTo>
                  <a:lnTo>
                    <a:pt x="61" y="563"/>
                  </a:lnTo>
                  <a:lnTo>
                    <a:pt x="61" y="562"/>
                  </a:lnTo>
                  <a:lnTo>
                    <a:pt x="62" y="562"/>
                  </a:lnTo>
                  <a:lnTo>
                    <a:pt x="64" y="560"/>
                  </a:lnTo>
                  <a:lnTo>
                    <a:pt x="65" y="559"/>
                  </a:lnTo>
                  <a:lnTo>
                    <a:pt x="65" y="557"/>
                  </a:lnTo>
                  <a:lnTo>
                    <a:pt x="67" y="557"/>
                  </a:lnTo>
                  <a:lnTo>
                    <a:pt x="67" y="556"/>
                  </a:lnTo>
                  <a:lnTo>
                    <a:pt x="68" y="556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69" y="553"/>
                  </a:lnTo>
                  <a:lnTo>
                    <a:pt x="71" y="553"/>
                  </a:lnTo>
                  <a:lnTo>
                    <a:pt x="71" y="552"/>
                  </a:lnTo>
                  <a:lnTo>
                    <a:pt x="72" y="552"/>
                  </a:lnTo>
                  <a:lnTo>
                    <a:pt x="72" y="550"/>
                  </a:lnTo>
                  <a:lnTo>
                    <a:pt x="72" y="549"/>
                  </a:lnTo>
                  <a:lnTo>
                    <a:pt x="72" y="547"/>
                  </a:lnTo>
                  <a:lnTo>
                    <a:pt x="72" y="546"/>
                  </a:lnTo>
                  <a:lnTo>
                    <a:pt x="72" y="544"/>
                  </a:lnTo>
                  <a:lnTo>
                    <a:pt x="72" y="543"/>
                  </a:lnTo>
                  <a:lnTo>
                    <a:pt x="71" y="543"/>
                  </a:lnTo>
                  <a:lnTo>
                    <a:pt x="71" y="541"/>
                  </a:lnTo>
                  <a:lnTo>
                    <a:pt x="71" y="540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1" y="535"/>
                  </a:lnTo>
                  <a:lnTo>
                    <a:pt x="72" y="534"/>
                  </a:lnTo>
                  <a:lnTo>
                    <a:pt x="72" y="533"/>
                  </a:lnTo>
                  <a:lnTo>
                    <a:pt x="72" y="531"/>
                  </a:lnTo>
                  <a:lnTo>
                    <a:pt x="72" y="530"/>
                  </a:lnTo>
                  <a:lnTo>
                    <a:pt x="74" y="530"/>
                  </a:lnTo>
                  <a:lnTo>
                    <a:pt x="74" y="528"/>
                  </a:lnTo>
                  <a:lnTo>
                    <a:pt x="74" y="527"/>
                  </a:lnTo>
                  <a:lnTo>
                    <a:pt x="75" y="525"/>
                  </a:lnTo>
                  <a:lnTo>
                    <a:pt x="75" y="524"/>
                  </a:lnTo>
                  <a:lnTo>
                    <a:pt x="75" y="522"/>
                  </a:lnTo>
                  <a:lnTo>
                    <a:pt x="74" y="522"/>
                  </a:lnTo>
                  <a:lnTo>
                    <a:pt x="72" y="522"/>
                  </a:lnTo>
                  <a:lnTo>
                    <a:pt x="72" y="521"/>
                  </a:lnTo>
                  <a:lnTo>
                    <a:pt x="72" y="519"/>
                  </a:lnTo>
                  <a:lnTo>
                    <a:pt x="72" y="518"/>
                  </a:lnTo>
                  <a:lnTo>
                    <a:pt x="74" y="518"/>
                  </a:lnTo>
                  <a:lnTo>
                    <a:pt x="75" y="518"/>
                  </a:lnTo>
                  <a:lnTo>
                    <a:pt x="77" y="519"/>
                  </a:lnTo>
                  <a:lnTo>
                    <a:pt x="78" y="519"/>
                  </a:lnTo>
                  <a:lnTo>
                    <a:pt x="80" y="521"/>
                  </a:lnTo>
                  <a:lnTo>
                    <a:pt x="81" y="521"/>
                  </a:lnTo>
                  <a:lnTo>
                    <a:pt x="81" y="519"/>
                  </a:lnTo>
                  <a:lnTo>
                    <a:pt x="83" y="519"/>
                  </a:lnTo>
                  <a:lnTo>
                    <a:pt x="84" y="519"/>
                  </a:lnTo>
                  <a:lnTo>
                    <a:pt x="84" y="518"/>
                  </a:lnTo>
                  <a:lnTo>
                    <a:pt x="86" y="518"/>
                  </a:lnTo>
                  <a:lnTo>
                    <a:pt x="87" y="518"/>
                  </a:lnTo>
                  <a:lnTo>
                    <a:pt x="89" y="518"/>
                  </a:lnTo>
                  <a:lnTo>
                    <a:pt x="90" y="518"/>
                  </a:lnTo>
                  <a:lnTo>
                    <a:pt x="91" y="518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6" y="518"/>
                  </a:lnTo>
                  <a:lnTo>
                    <a:pt x="97" y="518"/>
                  </a:lnTo>
                  <a:lnTo>
                    <a:pt x="99" y="518"/>
                  </a:lnTo>
                  <a:lnTo>
                    <a:pt x="100" y="518"/>
                  </a:lnTo>
                  <a:lnTo>
                    <a:pt x="102" y="518"/>
                  </a:lnTo>
                  <a:lnTo>
                    <a:pt x="103" y="518"/>
                  </a:lnTo>
                  <a:lnTo>
                    <a:pt x="103" y="516"/>
                  </a:lnTo>
                  <a:lnTo>
                    <a:pt x="105" y="516"/>
                  </a:lnTo>
                  <a:lnTo>
                    <a:pt x="106" y="516"/>
                  </a:lnTo>
                  <a:lnTo>
                    <a:pt x="108" y="516"/>
                  </a:lnTo>
                  <a:lnTo>
                    <a:pt x="109" y="516"/>
                  </a:lnTo>
                  <a:lnTo>
                    <a:pt x="109" y="518"/>
                  </a:lnTo>
                  <a:lnTo>
                    <a:pt x="111" y="516"/>
                  </a:lnTo>
                  <a:lnTo>
                    <a:pt x="112" y="516"/>
                  </a:lnTo>
                  <a:lnTo>
                    <a:pt x="112" y="515"/>
                  </a:lnTo>
                  <a:lnTo>
                    <a:pt x="114" y="515"/>
                  </a:lnTo>
                  <a:lnTo>
                    <a:pt x="115" y="513"/>
                  </a:lnTo>
                  <a:lnTo>
                    <a:pt x="116" y="513"/>
                  </a:lnTo>
                  <a:lnTo>
                    <a:pt x="118" y="512"/>
                  </a:lnTo>
                  <a:lnTo>
                    <a:pt x="119" y="512"/>
                  </a:lnTo>
                  <a:lnTo>
                    <a:pt x="121" y="512"/>
                  </a:lnTo>
                  <a:lnTo>
                    <a:pt x="121" y="511"/>
                  </a:lnTo>
                  <a:lnTo>
                    <a:pt x="122" y="511"/>
                  </a:lnTo>
                  <a:lnTo>
                    <a:pt x="124" y="511"/>
                  </a:lnTo>
                  <a:lnTo>
                    <a:pt x="125" y="511"/>
                  </a:lnTo>
                  <a:lnTo>
                    <a:pt x="127" y="511"/>
                  </a:lnTo>
                  <a:lnTo>
                    <a:pt x="128" y="511"/>
                  </a:lnTo>
                  <a:lnTo>
                    <a:pt x="130" y="511"/>
                  </a:lnTo>
                  <a:lnTo>
                    <a:pt x="131" y="511"/>
                  </a:lnTo>
                  <a:lnTo>
                    <a:pt x="131" y="509"/>
                  </a:lnTo>
                  <a:lnTo>
                    <a:pt x="133" y="509"/>
                  </a:lnTo>
                  <a:lnTo>
                    <a:pt x="134" y="509"/>
                  </a:lnTo>
                  <a:lnTo>
                    <a:pt x="134" y="508"/>
                  </a:lnTo>
                  <a:lnTo>
                    <a:pt x="136" y="508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6" y="503"/>
                  </a:lnTo>
                  <a:lnTo>
                    <a:pt x="134" y="503"/>
                  </a:lnTo>
                  <a:lnTo>
                    <a:pt x="134" y="502"/>
                  </a:lnTo>
                  <a:lnTo>
                    <a:pt x="133" y="500"/>
                  </a:lnTo>
                  <a:lnTo>
                    <a:pt x="133" y="499"/>
                  </a:lnTo>
                  <a:lnTo>
                    <a:pt x="133" y="497"/>
                  </a:lnTo>
                  <a:lnTo>
                    <a:pt x="134" y="497"/>
                  </a:lnTo>
                  <a:lnTo>
                    <a:pt x="134" y="496"/>
                  </a:lnTo>
                  <a:lnTo>
                    <a:pt x="134" y="494"/>
                  </a:lnTo>
                  <a:lnTo>
                    <a:pt x="136" y="494"/>
                  </a:lnTo>
                  <a:lnTo>
                    <a:pt x="137" y="494"/>
                  </a:lnTo>
                  <a:lnTo>
                    <a:pt x="138" y="494"/>
                  </a:lnTo>
                  <a:lnTo>
                    <a:pt x="138" y="493"/>
                  </a:lnTo>
                  <a:lnTo>
                    <a:pt x="138" y="491"/>
                  </a:lnTo>
                  <a:lnTo>
                    <a:pt x="138" y="490"/>
                  </a:lnTo>
                  <a:lnTo>
                    <a:pt x="140" y="488"/>
                  </a:lnTo>
                  <a:lnTo>
                    <a:pt x="140" y="487"/>
                  </a:lnTo>
                  <a:lnTo>
                    <a:pt x="141" y="486"/>
                  </a:lnTo>
                  <a:lnTo>
                    <a:pt x="141" y="484"/>
                  </a:lnTo>
                  <a:lnTo>
                    <a:pt x="143" y="484"/>
                  </a:lnTo>
                  <a:lnTo>
                    <a:pt x="143" y="483"/>
                  </a:lnTo>
                  <a:lnTo>
                    <a:pt x="143" y="481"/>
                  </a:lnTo>
                  <a:lnTo>
                    <a:pt x="143" y="480"/>
                  </a:lnTo>
                  <a:lnTo>
                    <a:pt x="141" y="478"/>
                  </a:lnTo>
                  <a:lnTo>
                    <a:pt x="143" y="477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2"/>
                  </a:lnTo>
                  <a:lnTo>
                    <a:pt x="143" y="471"/>
                  </a:lnTo>
                  <a:lnTo>
                    <a:pt x="143" y="469"/>
                  </a:lnTo>
                  <a:lnTo>
                    <a:pt x="141" y="469"/>
                  </a:lnTo>
                  <a:lnTo>
                    <a:pt x="141" y="468"/>
                  </a:lnTo>
                  <a:lnTo>
                    <a:pt x="141" y="466"/>
                  </a:lnTo>
                  <a:lnTo>
                    <a:pt x="141" y="465"/>
                  </a:lnTo>
                  <a:lnTo>
                    <a:pt x="141" y="464"/>
                  </a:lnTo>
                  <a:lnTo>
                    <a:pt x="141" y="462"/>
                  </a:lnTo>
                  <a:lnTo>
                    <a:pt x="141" y="461"/>
                  </a:lnTo>
                  <a:lnTo>
                    <a:pt x="141" y="459"/>
                  </a:lnTo>
                  <a:lnTo>
                    <a:pt x="140" y="459"/>
                  </a:lnTo>
                  <a:lnTo>
                    <a:pt x="138" y="459"/>
                  </a:lnTo>
                  <a:lnTo>
                    <a:pt x="138" y="458"/>
                  </a:lnTo>
                  <a:lnTo>
                    <a:pt x="137" y="458"/>
                  </a:lnTo>
                  <a:lnTo>
                    <a:pt x="137" y="456"/>
                  </a:lnTo>
                  <a:lnTo>
                    <a:pt x="136" y="456"/>
                  </a:lnTo>
                  <a:lnTo>
                    <a:pt x="134" y="456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1" y="455"/>
                  </a:lnTo>
                  <a:lnTo>
                    <a:pt x="131" y="453"/>
                  </a:lnTo>
                  <a:lnTo>
                    <a:pt x="130" y="453"/>
                  </a:lnTo>
                  <a:lnTo>
                    <a:pt x="128" y="453"/>
                  </a:lnTo>
                  <a:lnTo>
                    <a:pt x="128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4" y="450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7"/>
                  </a:lnTo>
                  <a:lnTo>
                    <a:pt x="121" y="447"/>
                  </a:lnTo>
                  <a:lnTo>
                    <a:pt x="121" y="446"/>
                  </a:lnTo>
                  <a:lnTo>
                    <a:pt x="119" y="446"/>
                  </a:lnTo>
                  <a:lnTo>
                    <a:pt x="119" y="444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1"/>
                  </a:lnTo>
                  <a:lnTo>
                    <a:pt x="119" y="441"/>
                  </a:lnTo>
                  <a:lnTo>
                    <a:pt x="121" y="441"/>
                  </a:lnTo>
                  <a:lnTo>
                    <a:pt x="122" y="440"/>
                  </a:lnTo>
                  <a:lnTo>
                    <a:pt x="124" y="440"/>
                  </a:lnTo>
                  <a:lnTo>
                    <a:pt x="124" y="439"/>
                  </a:lnTo>
                  <a:lnTo>
                    <a:pt x="125" y="439"/>
                  </a:lnTo>
                  <a:lnTo>
                    <a:pt x="127" y="439"/>
                  </a:lnTo>
                  <a:lnTo>
                    <a:pt x="128" y="439"/>
                  </a:lnTo>
                  <a:lnTo>
                    <a:pt x="130" y="437"/>
                  </a:lnTo>
                  <a:lnTo>
                    <a:pt x="131" y="437"/>
                  </a:lnTo>
                  <a:lnTo>
                    <a:pt x="131" y="436"/>
                  </a:lnTo>
                  <a:lnTo>
                    <a:pt x="131" y="434"/>
                  </a:lnTo>
                  <a:lnTo>
                    <a:pt x="133" y="434"/>
                  </a:lnTo>
                  <a:lnTo>
                    <a:pt x="133" y="433"/>
                  </a:lnTo>
                  <a:lnTo>
                    <a:pt x="134" y="431"/>
                  </a:lnTo>
                  <a:lnTo>
                    <a:pt x="134" y="430"/>
                  </a:lnTo>
                  <a:lnTo>
                    <a:pt x="136" y="428"/>
                  </a:lnTo>
                  <a:lnTo>
                    <a:pt x="137" y="427"/>
                  </a:lnTo>
                  <a:lnTo>
                    <a:pt x="138" y="425"/>
                  </a:lnTo>
                  <a:lnTo>
                    <a:pt x="138" y="424"/>
                  </a:lnTo>
                  <a:lnTo>
                    <a:pt x="140" y="422"/>
                  </a:lnTo>
                  <a:lnTo>
                    <a:pt x="140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3" y="418"/>
                  </a:lnTo>
                  <a:lnTo>
                    <a:pt x="143" y="417"/>
                  </a:lnTo>
                  <a:lnTo>
                    <a:pt x="144" y="417"/>
                  </a:lnTo>
                  <a:lnTo>
                    <a:pt x="144" y="415"/>
                  </a:lnTo>
                  <a:lnTo>
                    <a:pt x="146" y="414"/>
                  </a:lnTo>
                  <a:lnTo>
                    <a:pt x="147" y="414"/>
                  </a:lnTo>
                  <a:lnTo>
                    <a:pt x="149" y="414"/>
                  </a:lnTo>
                  <a:lnTo>
                    <a:pt x="150" y="414"/>
                  </a:lnTo>
                  <a:lnTo>
                    <a:pt x="152" y="412"/>
                  </a:lnTo>
                  <a:lnTo>
                    <a:pt x="152" y="411"/>
                  </a:lnTo>
                  <a:lnTo>
                    <a:pt x="152" y="409"/>
                  </a:lnTo>
                  <a:lnTo>
                    <a:pt x="152" y="408"/>
                  </a:lnTo>
                  <a:lnTo>
                    <a:pt x="152" y="406"/>
                  </a:lnTo>
                  <a:lnTo>
                    <a:pt x="152" y="405"/>
                  </a:lnTo>
                  <a:lnTo>
                    <a:pt x="153" y="405"/>
                  </a:lnTo>
                  <a:lnTo>
                    <a:pt x="152" y="405"/>
                  </a:lnTo>
                  <a:lnTo>
                    <a:pt x="153" y="403"/>
                  </a:lnTo>
                  <a:lnTo>
                    <a:pt x="153" y="402"/>
                  </a:lnTo>
                  <a:lnTo>
                    <a:pt x="155" y="400"/>
                  </a:lnTo>
                  <a:lnTo>
                    <a:pt x="156" y="399"/>
                  </a:lnTo>
                  <a:lnTo>
                    <a:pt x="156" y="397"/>
                  </a:lnTo>
                  <a:lnTo>
                    <a:pt x="158" y="397"/>
                  </a:lnTo>
                  <a:lnTo>
                    <a:pt x="158" y="396"/>
                  </a:lnTo>
                  <a:lnTo>
                    <a:pt x="159" y="397"/>
                  </a:lnTo>
                  <a:lnTo>
                    <a:pt x="159" y="396"/>
                  </a:lnTo>
                  <a:lnTo>
                    <a:pt x="160" y="396"/>
                  </a:lnTo>
                  <a:lnTo>
                    <a:pt x="160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2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0" y="389"/>
                  </a:lnTo>
                  <a:lnTo>
                    <a:pt x="160" y="387"/>
                  </a:lnTo>
                  <a:lnTo>
                    <a:pt x="160" y="386"/>
                  </a:lnTo>
                  <a:lnTo>
                    <a:pt x="160" y="384"/>
                  </a:lnTo>
                  <a:lnTo>
                    <a:pt x="160" y="383"/>
                  </a:lnTo>
                  <a:lnTo>
                    <a:pt x="160" y="381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2" y="378"/>
                  </a:lnTo>
                  <a:lnTo>
                    <a:pt x="163" y="378"/>
                  </a:lnTo>
                  <a:lnTo>
                    <a:pt x="165" y="378"/>
                  </a:lnTo>
                  <a:lnTo>
                    <a:pt x="166" y="380"/>
                  </a:lnTo>
                  <a:lnTo>
                    <a:pt x="168" y="380"/>
                  </a:lnTo>
                  <a:lnTo>
                    <a:pt x="169" y="380"/>
                  </a:lnTo>
                  <a:lnTo>
                    <a:pt x="171" y="381"/>
                  </a:lnTo>
                  <a:lnTo>
                    <a:pt x="172" y="381"/>
                  </a:lnTo>
                  <a:lnTo>
                    <a:pt x="174" y="381"/>
                  </a:lnTo>
                  <a:lnTo>
                    <a:pt x="175" y="383"/>
                  </a:lnTo>
                  <a:lnTo>
                    <a:pt x="177" y="383"/>
                  </a:lnTo>
                  <a:lnTo>
                    <a:pt x="178" y="384"/>
                  </a:lnTo>
                  <a:lnTo>
                    <a:pt x="180" y="384"/>
                  </a:lnTo>
                  <a:lnTo>
                    <a:pt x="181" y="386"/>
                  </a:lnTo>
                  <a:lnTo>
                    <a:pt x="183" y="386"/>
                  </a:lnTo>
                  <a:lnTo>
                    <a:pt x="184" y="386"/>
                  </a:lnTo>
                  <a:lnTo>
                    <a:pt x="184" y="387"/>
                  </a:lnTo>
                  <a:lnTo>
                    <a:pt x="185" y="387"/>
                  </a:lnTo>
                  <a:lnTo>
                    <a:pt x="187" y="387"/>
                  </a:lnTo>
                  <a:lnTo>
                    <a:pt x="188" y="389"/>
                  </a:lnTo>
                  <a:lnTo>
                    <a:pt x="190" y="389"/>
                  </a:lnTo>
                  <a:lnTo>
                    <a:pt x="190" y="390"/>
                  </a:lnTo>
                  <a:lnTo>
                    <a:pt x="191" y="390"/>
                  </a:lnTo>
                  <a:lnTo>
                    <a:pt x="193" y="392"/>
                  </a:lnTo>
                  <a:lnTo>
                    <a:pt x="194" y="392"/>
                  </a:lnTo>
                  <a:lnTo>
                    <a:pt x="194" y="393"/>
                  </a:lnTo>
                  <a:lnTo>
                    <a:pt x="196" y="393"/>
                  </a:lnTo>
                  <a:lnTo>
                    <a:pt x="197" y="393"/>
                  </a:lnTo>
                  <a:lnTo>
                    <a:pt x="197" y="395"/>
                  </a:lnTo>
                  <a:lnTo>
                    <a:pt x="199" y="395"/>
                  </a:lnTo>
                  <a:lnTo>
                    <a:pt x="200" y="395"/>
                  </a:lnTo>
                  <a:lnTo>
                    <a:pt x="202" y="395"/>
                  </a:lnTo>
                  <a:lnTo>
                    <a:pt x="203" y="395"/>
                  </a:lnTo>
                  <a:lnTo>
                    <a:pt x="203" y="396"/>
                  </a:lnTo>
                  <a:lnTo>
                    <a:pt x="205" y="396"/>
                  </a:lnTo>
                  <a:lnTo>
                    <a:pt x="206" y="396"/>
                  </a:lnTo>
                  <a:lnTo>
                    <a:pt x="207" y="397"/>
                  </a:lnTo>
                  <a:lnTo>
                    <a:pt x="209" y="397"/>
                  </a:lnTo>
                  <a:lnTo>
                    <a:pt x="210" y="399"/>
                  </a:lnTo>
                  <a:lnTo>
                    <a:pt x="212" y="399"/>
                  </a:lnTo>
                  <a:lnTo>
                    <a:pt x="213" y="399"/>
                  </a:lnTo>
                  <a:lnTo>
                    <a:pt x="215" y="399"/>
                  </a:lnTo>
                  <a:lnTo>
                    <a:pt x="216" y="399"/>
                  </a:lnTo>
                  <a:lnTo>
                    <a:pt x="216" y="397"/>
                  </a:lnTo>
                  <a:lnTo>
                    <a:pt x="218" y="397"/>
                  </a:lnTo>
                  <a:lnTo>
                    <a:pt x="218" y="396"/>
                  </a:lnTo>
                  <a:lnTo>
                    <a:pt x="219" y="395"/>
                  </a:lnTo>
                  <a:lnTo>
                    <a:pt x="219" y="393"/>
                  </a:lnTo>
                  <a:lnTo>
                    <a:pt x="219" y="392"/>
                  </a:lnTo>
                  <a:lnTo>
                    <a:pt x="219" y="390"/>
                  </a:lnTo>
                  <a:lnTo>
                    <a:pt x="221" y="390"/>
                  </a:lnTo>
                  <a:lnTo>
                    <a:pt x="221" y="389"/>
                  </a:lnTo>
                  <a:lnTo>
                    <a:pt x="221" y="387"/>
                  </a:lnTo>
                  <a:lnTo>
                    <a:pt x="221" y="386"/>
                  </a:lnTo>
                  <a:lnTo>
                    <a:pt x="222" y="386"/>
                  </a:lnTo>
                  <a:lnTo>
                    <a:pt x="222" y="384"/>
                  </a:lnTo>
                  <a:lnTo>
                    <a:pt x="224" y="383"/>
                  </a:lnTo>
                  <a:lnTo>
                    <a:pt x="224" y="381"/>
                  </a:lnTo>
                  <a:lnTo>
                    <a:pt x="225" y="381"/>
                  </a:lnTo>
                  <a:lnTo>
                    <a:pt x="225" y="380"/>
                  </a:lnTo>
                  <a:lnTo>
                    <a:pt x="227" y="378"/>
                  </a:lnTo>
                  <a:lnTo>
                    <a:pt x="227" y="377"/>
                  </a:lnTo>
                  <a:lnTo>
                    <a:pt x="228" y="377"/>
                  </a:lnTo>
                  <a:lnTo>
                    <a:pt x="228" y="375"/>
                  </a:lnTo>
                  <a:lnTo>
                    <a:pt x="229" y="375"/>
                  </a:lnTo>
                  <a:lnTo>
                    <a:pt x="231" y="375"/>
                  </a:lnTo>
                  <a:lnTo>
                    <a:pt x="232" y="375"/>
                  </a:lnTo>
                  <a:lnTo>
                    <a:pt x="234" y="374"/>
                  </a:lnTo>
                  <a:lnTo>
                    <a:pt x="234" y="372"/>
                  </a:lnTo>
                  <a:lnTo>
                    <a:pt x="232" y="372"/>
                  </a:lnTo>
                  <a:lnTo>
                    <a:pt x="232" y="371"/>
                  </a:lnTo>
                  <a:lnTo>
                    <a:pt x="234" y="371"/>
                  </a:lnTo>
                  <a:lnTo>
                    <a:pt x="234" y="370"/>
                  </a:lnTo>
                  <a:lnTo>
                    <a:pt x="232" y="368"/>
                  </a:lnTo>
                  <a:lnTo>
                    <a:pt x="234" y="368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32" y="364"/>
                  </a:lnTo>
                  <a:lnTo>
                    <a:pt x="232" y="362"/>
                  </a:lnTo>
                  <a:lnTo>
                    <a:pt x="232" y="361"/>
                  </a:lnTo>
                  <a:lnTo>
                    <a:pt x="232" y="359"/>
                  </a:lnTo>
                  <a:lnTo>
                    <a:pt x="232" y="358"/>
                  </a:lnTo>
                  <a:lnTo>
                    <a:pt x="232" y="356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1" y="352"/>
                  </a:lnTo>
                  <a:lnTo>
                    <a:pt x="231" y="350"/>
                  </a:lnTo>
                  <a:lnTo>
                    <a:pt x="231" y="349"/>
                  </a:lnTo>
                  <a:lnTo>
                    <a:pt x="231" y="348"/>
                  </a:lnTo>
                  <a:lnTo>
                    <a:pt x="231" y="346"/>
                  </a:lnTo>
                  <a:lnTo>
                    <a:pt x="231" y="345"/>
                  </a:lnTo>
                  <a:lnTo>
                    <a:pt x="231" y="343"/>
                  </a:lnTo>
                  <a:lnTo>
                    <a:pt x="231" y="342"/>
                  </a:lnTo>
                  <a:lnTo>
                    <a:pt x="231" y="340"/>
                  </a:lnTo>
                  <a:lnTo>
                    <a:pt x="231" y="339"/>
                  </a:lnTo>
                  <a:lnTo>
                    <a:pt x="232" y="337"/>
                  </a:lnTo>
                  <a:lnTo>
                    <a:pt x="234" y="336"/>
                  </a:lnTo>
                  <a:lnTo>
                    <a:pt x="235" y="336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38" y="334"/>
                  </a:lnTo>
                  <a:lnTo>
                    <a:pt x="240" y="334"/>
                  </a:lnTo>
                  <a:lnTo>
                    <a:pt x="241" y="334"/>
                  </a:lnTo>
                  <a:lnTo>
                    <a:pt x="241" y="333"/>
                  </a:lnTo>
                  <a:lnTo>
                    <a:pt x="243" y="331"/>
                  </a:lnTo>
                  <a:lnTo>
                    <a:pt x="244" y="330"/>
                  </a:lnTo>
                  <a:lnTo>
                    <a:pt x="246" y="330"/>
                  </a:lnTo>
                  <a:lnTo>
                    <a:pt x="246" y="328"/>
                  </a:lnTo>
                  <a:lnTo>
                    <a:pt x="246" y="330"/>
                  </a:lnTo>
                  <a:lnTo>
                    <a:pt x="247" y="330"/>
                  </a:lnTo>
                  <a:lnTo>
                    <a:pt x="249" y="330"/>
                  </a:lnTo>
                  <a:lnTo>
                    <a:pt x="250" y="330"/>
                  </a:lnTo>
                  <a:lnTo>
                    <a:pt x="250" y="328"/>
                  </a:lnTo>
                  <a:lnTo>
                    <a:pt x="252" y="328"/>
                  </a:lnTo>
                  <a:lnTo>
                    <a:pt x="253" y="327"/>
                  </a:lnTo>
                  <a:lnTo>
                    <a:pt x="254" y="326"/>
                  </a:lnTo>
                  <a:lnTo>
                    <a:pt x="254" y="324"/>
                  </a:lnTo>
                  <a:lnTo>
                    <a:pt x="253" y="323"/>
                  </a:lnTo>
                  <a:lnTo>
                    <a:pt x="252" y="321"/>
                  </a:lnTo>
                  <a:lnTo>
                    <a:pt x="252" y="320"/>
                  </a:lnTo>
                  <a:lnTo>
                    <a:pt x="252" y="318"/>
                  </a:lnTo>
                  <a:lnTo>
                    <a:pt x="252" y="317"/>
                  </a:lnTo>
                  <a:lnTo>
                    <a:pt x="252" y="315"/>
                  </a:lnTo>
                  <a:lnTo>
                    <a:pt x="252" y="314"/>
                  </a:lnTo>
                  <a:lnTo>
                    <a:pt x="252" y="312"/>
                  </a:lnTo>
                  <a:lnTo>
                    <a:pt x="252" y="311"/>
                  </a:lnTo>
                  <a:lnTo>
                    <a:pt x="252" y="309"/>
                  </a:lnTo>
                  <a:lnTo>
                    <a:pt x="252" y="308"/>
                  </a:lnTo>
                  <a:lnTo>
                    <a:pt x="253" y="306"/>
                  </a:lnTo>
                  <a:lnTo>
                    <a:pt x="254" y="306"/>
                  </a:lnTo>
                  <a:lnTo>
                    <a:pt x="254" y="305"/>
                  </a:lnTo>
                  <a:lnTo>
                    <a:pt x="256" y="305"/>
                  </a:lnTo>
                  <a:lnTo>
                    <a:pt x="256" y="303"/>
                  </a:lnTo>
                  <a:lnTo>
                    <a:pt x="257" y="303"/>
                  </a:lnTo>
                  <a:lnTo>
                    <a:pt x="257" y="302"/>
                  </a:lnTo>
                  <a:lnTo>
                    <a:pt x="259" y="302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8"/>
                  </a:lnTo>
                  <a:lnTo>
                    <a:pt x="259" y="296"/>
                  </a:lnTo>
                  <a:lnTo>
                    <a:pt x="259" y="295"/>
                  </a:lnTo>
                  <a:lnTo>
                    <a:pt x="259" y="293"/>
                  </a:lnTo>
                  <a:lnTo>
                    <a:pt x="259" y="292"/>
                  </a:lnTo>
                  <a:lnTo>
                    <a:pt x="260" y="290"/>
                  </a:lnTo>
                  <a:lnTo>
                    <a:pt x="260" y="287"/>
                  </a:lnTo>
                  <a:lnTo>
                    <a:pt x="262" y="286"/>
                  </a:lnTo>
                  <a:lnTo>
                    <a:pt x="262" y="284"/>
                  </a:lnTo>
                  <a:lnTo>
                    <a:pt x="260" y="284"/>
                  </a:lnTo>
                  <a:lnTo>
                    <a:pt x="260" y="283"/>
                  </a:lnTo>
                  <a:lnTo>
                    <a:pt x="260" y="281"/>
                  </a:lnTo>
                  <a:lnTo>
                    <a:pt x="259" y="281"/>
                  </a:lnTo>
                  <a:lnTo>
                    <a:pt x="259" y="280"/>
                  </a:lnTo>
                  <a:lnTo>
                    <a:pt x="257" y="280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77"/>
                  </a:lnTo>
                  <a:lnTo>
                    <a:pt x="254" y="277"/>
                  </a:lnTo>
                  <a:lnTo>
                    <a:pt x="254" y="276"/>
                  </a:lnTo>
                  <a:lnTo>
                    <a:pt x="253" y="276"/>
                  </a:lnTo>
                  <a:lnTo>
                    <a:pt x="252" y="276"/>
                  </a:lnTo>
                  <a:lnTo>
                    <a:pt x="252" y="274"/>
                  </a:lnTo>
                  <a:lnTo>
                    <a:pt x="252" y="273"/>
                  </a:lnTo>
                  <a:lnTo>
                    <a:pt x="250" y="271"/>
                  </a:lnTo>
                  <a:lnTo>
                    <a:pt x="250" y="270"/>
                  </a:lnTo>
                  <a:lnTo>
                    <a:pt x="250" y="268"/>
                  </a:lnTo>
                  <a:lnTo>
                    <a:pt x="250" y="267"/>
                  </a:lnTo>
                  <a:lnTo>
                    <a:pt x="250" y="265"/>
                  </a:lnTo>
                  <a:lnTo>
                    <a:pt x="250" y="264"/>
                  </a:lnTo>
                  <a:lnTo>
                    <a:pt x="250" y="262"/>
                  </a:lnTo>
                  <a:lnTo>
                    <a:pt x="249" y="262"/>
                  </a:lnTo>
                  <a:lnTo>
                    <a:pt x="249" y="261"/>
                  </a:lnTo>
                  <a:lnTo>
                    <a:pt x="247" y="258"/>
                  </a:lnTo>
                  <a:lnTo>
                    <a:pt x="247" y="256"/>
                  </a:lnTo>
                  <a:lnTo>
                    <a:pt x="247" y="255"/>
                  </a:lnTo>
                  <a:lnTo>
                    <a:pt x="247" y="254"/>
                  </a:lnTo>
                  <a:lnTo>
                    <a:pt x="249" y="254"/>
                  </a:lnTo>
                  <a:lnTo>
                    <a:pt x="249" y="252"/>
                  </a:lnTo>
                  <a:lnTo>
                    <a:pt x="249" y="251"/>
                  </a:lnTo>
                  <a:lnTo>
                    <a:pt x="250" y="251"/>
                  </a:lnTo>
                  <a:lnTo>
                    <a:pt x="252" y="251"/>
                  </a:lnTo>
                  <a:lnTo>
                    <a:pt x="252" y="249"/>
                  </a:lnTo>
                  <a:lnTo>
                    <a:pt x="254" y="249"/>
                  </a:lnTo>
                  <a:lnTo>
                    <a:pt x="256" y="249"/>
                  </a:lnTo>
                  <a:lnTo>
                    <a:pt x="256" y="248"/>
                  </a:lnTo>
                  <a:lnTo>
                    <a:pt x="256" y="246"/>
                  </a:lnTo>
                  <a:lnTo>
                    <a:pt x="257" y="246"/>
                  </a:lnTo>
                  <a:lnTo>
                    <a:pt x="257" y="248"/>
                  </a:lnTo>
                  <a:lnTo>
                    <a:pt x="259" y="246"/>
                  </a:lnTo>
                  <a:lnTo>
                    <a:pt x="259" y="248"/>
                  </a:lnTo>
                  <a:lnTo>
                    <a:pt x="259" y="246"/>
                  </a:lnTo>
                  <a:lnTo>
                    <a:pt x="260" y="246"/>
                  </a:lnTo>
                  <a:lnTo>
                    <a:pt x="262" y="246"/>
                  </a:lnTo>
                  <a:lnTo>
                    <a:pt x="263" y="246"/>
                  </a:lnTo>
                  <a:lnTo>
                    <a:pt x="263" y="245"/>
                  </a:lnTo>
                  <a:lnTo>
                    <a:pt x="265" y="243"/>
                  </a:lnTo>
                  <a:lnTo>
                    <a:pt x="266" y="243"/>
                  </a:lnTo>
                  <a:lnTo>
                    <a:pt x="266" y="242"/>
                  </a:lnTo>
                  <a:lnTo>
                    <a:pt x="268" y="242"/>
                  </a:lnTo>
                  <a:lnTo>
                    <a:pt x="269" y="240"/>
                  </a:lnTo>
                  <a:lnTo>
                    <a:pt x="271" y="240"/>
                  </a:lnTo>
                  <a:lnTo>
                    <a:pt x="272" y="240"/>
                  </a:lnTo>
                  <a:lnTo>
                    <a:pt x="274" y="240"/>
                  </a:lnTo>
                  <a:lnTo>
                    <a:pt x="274" y="239"/>
                  </a:lnTo>
                  <a:lnTo>
                    <a:pt x="275" y="239"/>
                  </a:lnTo>
                  <a:lnTo>
                    <a:pt x="276" y="237"/>
                  </a:lnTo>
                  <a:lnTo>
                    <a:pt x="278" y="237"/>
                  </a:lnTo>
                  <a:lnTo>
                    <a:pt x="279" y="236"/>
                  </a:lnTo>
                  <a:lnTo>
                    <a:pt x="281" y="236"/>
                  </a:lnTo>
                  <a:lnTo>
                    <a:pt x="281" y="234"/>
                  </a:lnTo>
                  <a:lnTo>
                    <a:pt x="282" y="234"/>
                  </a:lnTo>
                  <a:lnTo>
                    <a:pt x="282" y="233"/>
                  </a:lnTo>
                  <a:lnTo>
                    <a:pt x="282" y="232"/>
                  </a:lnTo>
                  <a:lnTo>
                    <a:pt x="284" y="232"/>
                  </a:lnTo>
                  <a:lnTo>
                    <a:pt x="285" y="232"/>
                  </a:lnTo>
                  <a:lnTo>
                    <a:pt x="287" y="232"/>
                  </a:lnTo>
                  <a:lnTo>
                    <a:pt x="288" y="232"/>
                  </a:lnTo>
                  <a:lnTo>
                    <a:pt x="288" y="230"/>
                  </a:lnTo>
                  <a:lnTo>
                    <a:pt x="290" y="230"/>
                  </a:lnTo>
                  <a:lnTo>
                    <a:pt x="290" y="229"/>
                  </a:lnTo>
                  <a:lnTo>
                    <a:pt x="291" y="229"/>
                  </a:lnTo>
                  <a:lnTo>
                    <a:pt x="293" y="227"/>
                  </a:lnTo>
                  <a:lnTo>
                    <a:pt x="294" y="226"/>
                  </a:lnTo>
                  <a:lnTo>
                    <a:pt x="294" y="224"/>
                  </a:lnTo>
                  <a:lnTo>
                    <a:pt x="296" y="224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1"/>
                  </a:lnTo>
                  <a:lnTo>
                    <a:pt x="300" y="221"/>
                  </a:lnTo>
                  <a:lnTo>
                    <a:pt x="300" y="220"/>
                  </a:lnTo>
                  <a:lnTo>
                    <a:pt x="301" y="218"/>
                  </a:lnTo>
                  <a:lnTo>
                    <a:pt x="303" y="217"/>
                  </a:lnTo>
                  <a:lnTo>
                    <a:pt x="304" y="215"/>
                  </a:lnTo>
                  <a:lnTo>
                    <a:pt x="304" y="214"/>
                  </a:lnTo>
                  <a:lnTo>
                    <a:pt x="304" y="212"/>
                  </a:lnTo>
                  <a:lnTo>
                    <a:pt x="306" y="212"/>
                  </a:lnTo>
                  <a:lnTo>
                    <a:pt x="306" y="211"/>
                  </a:lnTo>
                  <a:lnTo>
                    <a:pt x="306" y="210"/>
                  </a:lnTo>
                  <a:lnTo>
                    <a:pt x="306" y="208"/>
                  </a:lnTo>
                  <a:lnTo>
                    <a:pt x="306" y="207"/>
                  </a:lnTo>
                  <a:lnTo>
                    <a:pt x="306" y="205"/>
                  </a:lnTo>
                  <a:lnTo>
                    <a:pt x="306" y="204"/>
                  </a:lnTo>
                  <a:lnTo>
                    <a:pt x="304" y="204"/>
                  </a:lnTo>
                  <a:lnTo>
                    <a:pt x="304" y="202"/>
                  </a:lnTo>
                  <a:lnTo>
                    <a:pt x="304" y="201"/>
                  </a:lnTo>
                  <a:lnTo>
                    <a:pt x="303" y="201"/>
                  </a:lnTo>
                  <a:lnTo>
                    <a:pt x="303" y="199"/>
                  </a:lnTo>
                  <a:lnTo>
                    <a:pt x="301" y="198"/>
                  </a:lnTo>
                  <a:lnTo>
                    <a:pt x="300" y="198"/>
                  </a:lnTo>
                  <a:lnTo>
                    <a:pt x="298" y="196"/>
                  </a:lnTo>
                  <a:lnTo>
                    <a:pt x="297" y="196"/>
                  </a:lnTo>
                  <a:lnTo>
                    <a:pt x="297" y="195"/>
                  </a:lnTo>
                  <a:lnTo>
                    <a:pt x="297" y="193"/>
                  </a:lnTo>
                  <a:lnTo>
                    <a:pt x="297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91" y="189"/>
                  </a:lnTo>
                  <a:lnTo>
                    <a:pt x="290" y="189"/>
                  </a:lnTo>
                  <a:lnTo>
                    <a:pt x="288" y="187"/>
                  </a:lnTo>
                  <a:lnTo>
                    <a:pt x="287" y="187"/>
                  </a:lnTo>
                  <a:lnTo>
                    <a:pt x="285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79" y="185"/>
                  </a:lnTo>
                  <a:lnTo>
                    <a:pt x="278" y="185"/>
                  </a:lnTo>
                  <a:lnTo>
                    <a:pt x="278" y="183"/>
                  </a:lnTo>
                  <a:lnTo>
                    <a:pt x="276" y="183"/>
                  </a:lnTo>
                  <a:lnTo>
                    <a:pt x="276" y="182"/>
                  </a:lnTo>
                  <a:lnTo>
                    <a:pt x="276" y="180"/>
                  </a:lnTo>
                  <a:lnTo>
                    <a:pt x="276" y="179"/>
                  </a:lnTo>
                  <a:lnTo>
                    <a:pt x="275" y="179"/>
                  </a:lnTo>
                  <a:lnTo>
                    <a:pt x="275" y="177"/>
                  </a:lnTo>
                  <a:lnTo>
                    <a:pt x="274" y="177"/>
                  </a:lnTo>
                  <a:lnTo>
                    <a:pt x="274" y="176"/>
                  </a:lnTo>
                  <a:lnTo>
                    <a:pt x="272" y="177"/>
                  </a:lnTo>
                  <a:lnTo>
                    <a:pt x="271" y="176"/>
                  </a:lnTo>
                  <a:lnTo>
                    <a:pt x="269" y="176"/>
                  </a:lnTo>
                  <a:lnTo>
                    <a:pt x="268" y="174"/>
                  </a:lnTo>
                  <a:lnTo>
                    <a:pt x="269" y="174"/>
                  </a:lnTo>
                  <a:lnTo>
                    <a:pt x="268" y="174"/>
                  </a:lnTo>
                  <a:lnTo>
                    <a:pt x="268" y="173"/>
                  </a:lnTo>
                  <a:lnTo>
                    <a:pt x="266" y="173"/>
                  </a:lnTo>
                  <a:lnTo>
                    <a:pt x="266" y="171"/>
                  </a:lnTo>
                  <a:lnTo>
                    <a:pt x="265" y="171"/>
                  </a:lnTo>
                  <a:lnTo>
                    <a:pt x="265" y="170"/>
                  </a:lnTo>
                  <a:lnTo>
                    <a:pt x="263" y="170"/>
                  </a:lnTo>
                  <a:lnTo>
                    <a:pt x="263" y="168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2" y="164"/>
                  </a:lnTo>
                  <a:lnTo>
                    <a:pt x="260" y="164"/>
                  </a:lnTo>
                  <a:lnTo>
                    <a:pt x="260" y="163"/>
                  </a:lnTo>
                  <a:lnTo>
                    <a:pt x="260" y="161"/>
                  </a:lnTo>
                  <a:lnTo>
                    <a:pt x="259" y="161"/>
                  </a:lnTo>
                  <a:lnTo>
                    <a:pt x="259" y="160"/>
                  </a:lnTo>
                  <a:lnTo>
                    <a:pt x="257" y="158"/>
                  </a:lnTo>
                  <a:lnTo>
                    <a:pt x="256" y="158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3" y="155"/>
                  </a:lnTo>
                  <a:lnTo>
                    <a:pt x="252" y="155"/>
                  </a:lnTo>
                  <a:lnTo>
                    <a:pt x="252" y="154"/>
                  </a:lnTo>
                  <a:lnTo>
                    <a:pt x="250" y="154"/>
                  </a:lnTo>
                  <a:lnTo>
                    <a:pt x="250" y="152"/>
                  </a:lnTo>
                  <a:lnTo>
                    <a:pt x="250" y="151"/>
                  </a:lnTo>
                  <a:lnTo>
                    <a:pt x="249" y="151"/>
                  </a:lnTo>
                  <a:lnTo>
                    <a:pt x="249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6" y="148"/>
                  </a:lnTo>
                  <a:lnTo>
                    <a:pt x="246" y="146"/>
                  </a:lnTo>
                  <a:lnTo>
                    <a:pt x="244" y="146"/>
                  </a:lnTo>
                  <a:lnTo>
                    <a:pt x="244" y="145"/>
                  </a:lnTo>
                  <a:lnTo>
                    <a:pt x="244" y="143"/>
                  </a:lnTo>
                  <a:lnTo>
                    <a:pt x="244" y="142"/>
                  </a:lnTo>
                  <a:lnTo>
                    <a:pt x="243" y="142"/>
                  </a:lnTo>
                  <a:lnTo>
                    <a:pt x="243" y="141"/>
                  </a:lnTo>
                  <a:lnTo>
                    <a:pt x="243" y="139"/>
                  </a:lnTo>
                  <a:lnTo>
                    <a:pt x="243" y="138"/>
                  </a:lnTo>
                  <a:lnTo>
                    <a:pt x="243" y="136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1" y="130"/>
                  </a:lnTo>
                  <a:lnTo>
                    <a:pt x="241" y="129"/>
                  </a:lnTo>
                  <a:lnTo>
                    <a:pt x="241" y="127"/>
                  </a:lnTo>
                  <a:lnTo>
                    <a:pt x="240" y="127"/>
                  </a:lnTo>
                  <a:lnTo>
                    <a:pt x="240" y="126"/>
                  </a:lnTo>
                  <a:lnTo>
                    <a:pt x="238" y="126"/>
                  </a:lnTo>
                  <a:lnTo>
                    <a:pt x="238" y="124"/>
                  </a:lnTo>
                  <a:lnTo>
                    <a:pt x="237" y="124"/>
                  </a:lnTo>
                  <a:lnTo>
                    <a:pt x="235" y="123"/>
                  </a:lnTo>
                  <a:lnTo>
                    <a:pt x="234" y="123"/>
                  </a:lnTo>
                  <a:lnTo>
                    <a:pt x="232" y="123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8" y="123"/>
                  </a:lnTo>
                  <a:lnTo>
                    <a:pt x="227" y="123"/>
                  </a:lnTo>
                  <a:lnTo>
                    <a:pt x="225" y="123"/>
                  </a:lnTo>
                  <a:lnTo>
                    <a:pt x="224" y="123"/>
                  </a:lnTo>
                  <a:lnTo>
                    <a:pt x="222" y="123"/>
                  </a:lnTo>
                  <a:lnTo>
                    <a:pt x="222" y="124"/>
                  </a:lnTo>
                  <a:lnTo>
                    <a:pt x="221" y="124"/>
                  </a:lnTo>
                  <a:lnTo>
                    <a:pt x="221" y="126"/>
                  </a:lnTo>
                  <a:lnTo>
                    <a:pt x="219" y="126"/>
                  </a:lnTo>
                  <a:lnTo>
                    <a:pt x="218" y="126"/>
                  </a:lnTo>
                  <a:lnTo>
                    <a:pt x="216" y="126"/>
                  </a:lnTo>
                  <a:lnTo>
                    <a:pt x="215" y="126"/>
                  </a:lnTo>
                  <a:lnTo>
                    <a:pt x="213" y="124"/>
                  </a:lnTo>
                  <a:lnTo>
                    <a:pt x="212" y="124"/>
                  </a:lnTo>
                  <a:lnTo>
                    <a:pt x="212" y="123"/>
                  </a:lnTo>
                  <a:lnTo>
                    <a:pt x="210" y="123"/>
                  </a:lnTo>
                  <a:lnTo>
                    <a:pt x="209" y="123"/>
                  </a:lnTo>
                  <a:lnTo>
                    <a:pt x="209" y="121"/>
                  </a:lnTo>
                  <a:lnTo>
                    <a:pt x="207" y="121"/>
                  </a:lnTo>
                  <a:lnTo>
                    <a:pt x="206" y="120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2" y="118"/>
                  </a:lnTo>
                  <a:lnTo>
                    <a:pt x="202" y="117"/>
                  </a:lnTo>
                  <a:lnTo>
                    <a:pt x="200" y="117"/>
                  </a:lnTo>
                  <a:lnTo>
                    <a:pt x="199" y="117"/>
                  </a:lnTo>
                  <a:lnTo>
                    <a:pt x="199" y="116"/>
                  </a:lnTo>
                  <a:lnTo>
                    <a:pt x="197" y="116"/>
                  </a:lnTo>
                  <a:lnTo>
                    <a:pt x="197" y="114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10"/>
                  </a:lnTo>
                  <a:lnTo>
                    <a:pt x="194" y="108"/>
                  </a:lnTo>
                  <a:lnTo>
                    <a:pt x="193" y="108"/>
                  </a:lnTo>
                  <a:lnTo>
                    <a:pt x="193" y="107"/>
                  </a:lnTo>
                  <a:lnTo>
                    <a:pt x="191" y="107"/>
                  </a:lnTo>
                  <a:lnTo>
                    <a:pt x="190" y="105"/>
                  </a:lnTo>
                  <a:lnTo>
                    <a:pt x="188" y="105"/>
                  </a:lnTo>
                  <a:lnTo>
                    <a:pt x="188" y="104"/>
                  </a:lnTo>
                  <a:lnTo>
                    <a:pt x="187" y="104"/>
                  </a:lnTo>
                  <a:lnTo>
                    <a:pt x="185" y="104"/>
                  </a:lnTo>
                  <a:lnTo>
                    <a:pt x="184" y="102"/>
                  </a:lnTo>
                  <a:lnTo>
                    <a:pt x="183" y="102"/>
                  </a:lnTo>
                  <a:lnTo>
                    <a:pt x="181" y="102"/>
                  </a:lnTo>
                  <a:lnTo>
                    <a:pt x="181" y="101"/>
                  </a:lnTo>
                  <a:lnTo>
                    <a:pt x="180" y="101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5" y="101"/>
                  </a:lnTo>
                  <a:lnTo>
                    <a:pt x="174" y="101"/>
                  </a:lnTo>
                  <a:lnTo>
                    <a:pt x="172" y="101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99"/>
                  </a:lnTo>
                  <a:lnTo>
                    <a:pt x="168" y="99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6" y="95"/>
                  </a:lnTo>
                  <a:lnTo>
                    <a:pt x="165" y="95"/>
                  </a:lnTo>
                  <a:lnTo>
                    <a:pt x="163" y="95"/>
                  </a:lnTo>
                  <a:lnTo>
                    <a:pt x="163" y="94"/>
                  </a:lnTo>
                  <a:lnTo>
                    <a:pt x="165" y="94"/>
                  </a:lnTo>
                  <a:lnTo>
                    <a:pt x="165" y="92"/>
                  </a:lnTo>
                  <a:lnTo>
                    <a:pt x="166" y="92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68" y="89"/>
                  </a:lnTo>
                  <a:lnTo>
                    <a:pt x="169" y="89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2" y="86"/>
                  </a:lnTo>
                  <a:lnTo>
                    <a:pt x="174" y="85"/>
                  </a:lnTo>
                  <a:lnTo>
                    <a:pt x="175" y="83"/>
                  </a:lnTo>
                  <a:lnTo>
                    <a:pt x="175" y="82"/>
                  </a:lnTo>
                  <a:lnTo>
                    <a:pt x="177" y="82"/>
                  </a:lnTo>
                  <a:lnTo>
                    <a:pt x="177" y="80"/>
                  </a:lnTo>
                  <a:lnTo>
                    <a:pt x="178" y="79"/>
                  </a:lnTo>
                  <a:lnTo>
                    <a:pt x="178" y="77"/>
                  </a:lnTo>
                  <a:lnTo>
                    <a:pt x="180" y="77"/>
                  </a:lnTo>
                  <a:lnTo>
                    <a:pt x="181" y="77"/>
                  </a:lnTo>
                  <a:lnTo>
                    <a:pt x="183" y="76"/>
                  </a:lnTo>
                  <a:lnTo>
                    <a:pt x="184" y="76"/>
                  </a:lnTo>
                  <a:lnTo>
                    <a:pt x="185" y="76"/>
                  </a:lnTo>
                  <a:lnTo>
                    <a:pt x="187" y="76"/>
                  </a:lnTo>
                  <a:lnTo>
                    <a:pt x="188" y="76"/>
                  </a:lnTo>
                  <a:lnTo>
                    <a:pt x="190" y="76"/>
                  </a:lnTo>
                  <a:lnTo>
                    <a:pt x="191" y="76"/>
                  </a:lnTo>
                  <a:lnTo>
                    <a:pt x="193" y="77"/>
                  </a:lnTo>
                  <a:lnTo>
                    <a:pt x="194" y="76"/>
                  </a:lnTo>
                  <a:lnTo>
                    <a:pt x="196" y="76"/>
                  </a:lnTo>
                  <a:lnTo>
                    <a:pt x="197" y="76"/>
                  </a:lnTo>
                  <a:lnTo>
                    <a:pt x="200" y="76"/>
                  </a:lnTo>
                  <a:lnTo>
                    <a:pt x="202" y="76"/>
                  </a:lnTo>
                  <a:lnTo>
                    <a:pt x="202" y="77"/>
                  </a:lnTo>
                  <a:lnTo>
                    <a:pt x="203" y="77"/>
                  </a:lnTo>
                  <a:lnTo>
                    <a:pt x="205" y="77"/>
                  </a:lnTo>
                  <a:lnTo>
                    <a:pt x="206" y="77"/>
                  </a:lnTo>
                  <a:lnTo>
                    <a:pt x="207" y="77"/>
                  </a:lnTo>
                  <a:lnTo>
                    <a:pt x="209" y="76"/>
                  </a:lnTo>
                  <a:lnTo>
                    <a:pt x="210" y="76"/>
                  </a:lnTo>
                  <a:lnTo>
                    <a:pt x="210" y="74"/>
                  </a:lnTo>
                  <a:lnTo>
                    <a:pt x="212" y="74"/>
                  </a:lnTo>
                  <a:lnTo>
                    <a:pt x="212" y="73"/>
                  </a:lnTo>
                  <a:lnTo>
                    <a:pt x="213" y="71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5" y="69"/>
                  </a:lnTo>
                  <a:lnTo>
                    <a:pt x="215" y="67"/>
                  </a:lnTo>
                  <a:lnTo>
                    <a:pt x="216" y="66"/>
                  </a:lnTo>
                  <a:lnTo>
                    <a:pt x="216" y="64"/>
                  </a:lnTo>
                  <a:lnTo>
                    <a:pt x="218" y="64"/>
                  </a:lnTo>
                  <a:lnTo>
                    <a:pt x="218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4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57"/>
                  </a:lnTo>
                  <a:lnTo>
                    <a:pt x="228" y="57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2" y="57"/>
                  </a:lnTo>
                  <a:lnTo>
                    <a:pt x="234" y="57"/>
                  </a:lnTo>
                  <a:lnTo>
                    <a:pt x="235" y="57"/>
                  </a:lnTo>
                  <a:lnTo>
                    <a:pt x="237" y="57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1" y="58"/>
                  </a:lnTo>
                  <a:lnTo>
                    <a:pt x="243" y="58"/>
                  </a:lnTo>
                  <a:lnTo>
                    <a:pt x="244" y="58"/>
                  </a:lnTo>
                  <a:lnTo>
                    <a:pt x="246" y="58"/>
                  </a:lnTo>
                  <a:lnTo>
                    <a:pt x="246" y="57"/>
                  </a:lnTo>
                  <a:lnTo>
                    <a:pt x="247" y="57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0" y="58"/>
                  </a:lnTo>
                  <a:lnTo>
                    <a:pt x="252" y="58"/>
                  </a:lnTo>
                  <a:lnTo>
                    <a:pt x="253" y="58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5"/>
                  </a:lnTo>
                  <a:lnTo>
                    <a:pt x="257" y="55"/>
                  </a:lnTo>
                  <a:lnTo>
                    <a:pt x="259" y="54"/>
                  </a:lnTo>
                  <a:lnTo>
                    <a:pt x="260" y="52"/>
                  </a:lnTo>
                  <a:lnTo>
                    <a:pt x="262" y="52"/>
                  </a:lnTo>
                  <a:lnTo>
                    <a:pt x="262" y="51"/>
                  </a:lnTo>
                  <a:lnTo>
                    <a:pt x="263" y="49"/>
                  </a:lnTo>
                  <a:lnTo>
                    <a:pt x="263" y="4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2" y="45"/>
                  </a:lnTo>
                  <a:lnTo>
                    <a:pt x="262" y="44"/>
                  </a:lnTo>
                  <a:lnTo>
                    <a:pt x="262" y="42"/>
                  </a:lnTo>
                  <a:lnTo>
                    <a:pt x="262" y="41"/>
                  </a:lnTo>
                  <a:lnTo>
                    <a:pt x="263" y="39"/>
                  </a:lnTo>
                  <a:lnTo>
                    <a:pt x="263" y="38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6" y="36"/>
                  </a:lnTo>
                  <a:lnTo>
                    <a:pt x="266" y="35"/>
                  </a:lnTo>
                  <a:lnTo>
                    <a:pt x="269" y="33"/>
                  </a:lnTo>
                  <a:lnTo>
                    <a:pt x="271" y="33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6" y="32"/>
                  </a:lnTo>
                  <a:lnTo>
                    <a:pt x="276" y="30"/>
                  </a:lnTo>
                  <a:lnTo>
                    <a:pt x="278" y="30"/>
                  </a:lnTo>
                  <a:lnTo>
                    <a:pt x="279" y="30"/>
                  </a:lnTo>
                  <a:lnTo>
                    <a:pt x="281" y="29"/>
                  </a:lnTo>
                  <a:lnTo>
                    <a:pt x="282" y="29"/>
                  </a:lnTo>
                  <a:lnTo>
                    <a:pt x="282" y="27"/>
                  </a:lnTo>
                  <a:lnTo>
                    <a:pt x="284" y="27"/>
                  </a:lnTo>
                  <a:lnTo>
                    <a:pt x="285" y="26"/>
                  </a:lnTo>
                  <a:lnTo>
                    <a:pt x="287" y="25"/>
                  </a:lnTo>
                  <a:lnTo>
                    <a:pt x="288" y="25"/>
                  </a:lnTo>
                  <a:lnTo>
                    <a:pt x="290" y="23"/>
                  </a:lnTo>
                  <a:lnTo>
                    <a:pt x="291" y="22"/>
                  </a:lnTo>
                  <a:lnTo>
                    <a:pt x="293" y="20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4" y="17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7" y="14"/>
                  </a:lnTo>
                  <a:lnTo>
                    <a:pt x="297" y="13"/>
                  </a:lnTo>
                  <a:lnTo>
                    <a:pt x="297" y="11"/>
                  </a:lnTo>
                  <a:lnTo>
                    <a:pt x="298" y="11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3" y="7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4" y="4"/>
                  </a:lnTo>
                  <a:lnTo>
                    <a:pt x="306" y="4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0" y="2"/>
                  </a:lnTo>
                  <a:lnTo>
                    <a:pt x="312" y="2"/>
                  </a:lnTo>
                  <a:lnTo>
                    <a:pt x="313" y="2"/>
                  </a:lnTo>
                  <a:lnTo>
                    <a:pt x="315" y="2"/>
                  </a:lnTo>
                  <a:lnTo>
                    <a:pt x="315" y="1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19" y="1"/>
                  </a:lnTo>
                  <a:lnTo>
                    <a:pt x="321" y="1"/>
                  </a:lnTo>
                  <a:lnTo>
                    <a:pt x="322" y="1"/>
                  </a:lnTo>
                  <a:lnTo>
                    <a:pt x="323" y="1"/>
                  </a:lnTo>
                  <a:lnTo>
                    <a:pt x="325" y="1"/>
                  </a:lnTo>
                  <a:lnTo>
                    <a:pt x="326" y="1"/>
                  </a:lnTo>
                  <a:lnTo>
                    <a:pt x="326" y="0"/>
                  </a:lnTo>
                  <a:lnTo>
                    <a:pt x="328" y="0"/>
                  </a:lnTo>
                  <a:lnTo>
                    <a:pt x="328" y="1"/>
                  </a:lnTo>
                  <a:lnTo>
                    <a:pt x="329" y="1"/>
                  </a:lnTo>
                  <a:lnTo>
                    <a:pt x="331" y="1"/>
                  </a:lnTo>
                  <a:lnTo>
                    <a:pt x="332" y="1"/>
                  </a:lnTo>
                  <a:lnTo>
                    <a:pt x="332" y="2"/>
                  </a:lnTo>
                  <a:lnTo>
                    <a:pt x="334" y="2"/>
                  </a:lnTo>
                  <a:lnTo>
                    <a:pt x="335" y="2"/>
                  </a:lnTo>
                  <a:lnTo>
                    <a:pt x="337" y="2"/>
                  </a:lnTo>
                  <a:lnTo>
                    <a:pt x="337" y="4"/>
                  </a:lnTo>
                  <a:lnTo>
                    <a:pt x="338" y="4"/>
                  </a:lnTo>
                  <a:lnTo>
                    <a:pt x="338" y="5"/>
                  </a:lnTo>
                  <a:lnTo>
                    <a:pt x="340" y="5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4" y="7"/>
                  </a:lnTo>
                  <a:lnTo>
                    <a:pt x="344" y="8"/>
                  </a:lnTo>
                  <a:lnTo>
                    <a:pt x="345" y="8"/>
                  </a:lnTo>
                  <a:lnTo>
                    <a:pt x="347" y="8"/>
                  </a:lnTo>
                  <a:lnTo>
                    <a:pt x="347" y="10"/>
                  </a:lnTo>
                  <a:lnTo>
                    <a:pt x="348" y="10"/>
                  </a:lnTo>
                  <a:lnTo>
                    <a:pt x="350" y="11"/>
                  </a:lnTo>
                  <a:lnTo>
                    <a:pt x="351" y="11"/>
                  </a:lnTo>
                  <a:lnTo>
                    <a:pt x="351" y="13"/>
                  </a:lnTo>
                  <a:lnTo>
                    <a:pt x="353" y="13"/>
                  </a:lnTo>
                  <a:lnTo>
                    <a:pt x="354" y="13"/>
                  </a:lnTo>
                  <a:lnTo>
                    <a:pt x="354" y="14"/>
                  </a:lnTo>
                  <a:lnTo>
                    <a:pt x="356" y="14"/>
                  </a:lnTo>
                  <a:lnTo>
                    <a:pt x="357" y="14"/>
                  </a:lnTo>
                  <a:lnTo>
                    <a:pt x="359" y="14"/>
                  </a:lnTo>
                  <a:lnTo>
                    <a:pt x="359" y="13"/>
                  </a:lnTo>
                  <a:lnTo>
                    <a:pt x="360" y="13"/>
                  </a:lnTo>
                  <a:lnTo>
                    <a:pt x="362" y="13"/>
                  </a:lnTo>
                  <a:lnTo>
                    <a:pt x="362" y="14"/>
                  </a:lnTo>
                  <a:lnTo>
                    <a:pt x="363" y="14"/>
                  </a:lnTo>
                  <a:lnTo>
                    <a:pt x="365" y="14"/>
                  </a:lnTo>
                  <a:lnTo>
                    <a:pt x="366" y="14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1"/>
                  </a:lnTo>
                  <a:lnTo>
                    <a:pt x="372" y="11"/>
                  </a:lnTo>
                  <a:lnTo>
                    <a:pt x="373" y="11"/>
                  </a:lnTo>
                  <a:lnTo>
                    <a:pt x="373" y="13"/>
                  </a:lnTo>
                  <a:lnTo>
                    <a:pt x="375" y="13"/>
                  </a:lnTo>
                  <a:lnTo>
                    <a:pt x="375" y="11"/>
                  </a:lnTo>
                  <a:lnTo>
                    <a:pt x="376" y="11"/>
                  </a:lnTo>
                  <a:lnTo>
                    <a:pt x="378" y="11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2" y="11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8" y="14"/>
                  </a:lnTo>
                  <a:lnTo>
                    <a:pt x="390" y="14"/>
                  </a:lnTo>
                  <a:lnTo>
                    <a:pt x="391" y="14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4" y="16"/>
                  </a:lnTo>
                  <a:lnTo>
                    <a:pt x="394" y="17"/>
                  </a:lnTo>
                  <a:lnTo>
                    <a:pt x="395" y="17"/>
                  </a:lnTo>
                  <a:lnTo>
                    <a:pt x="395" y="19"/>
                  </a:lnTo>
                  <a:lnTo>
                    <a:pt x="397" y="19"/>
                  </a:lnTo>
                  <a:lnTo>
                    <a:pt x="398" y="19"/>
                  </a:lnTo>
                  <a:lnTo>
                    <a:pt x="400" y="19"/>
                  </a:lnTo>
                  <a:lnTo>
                    <a:pt x="401" y="19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4" y="17"/>
                  </a:lnTo>
                  <a:lnTo>
                    <a:pt x="404" y="19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2469" y="2177"/>
              <a:ext cx="670" cy="677"/>
            </a:xfrm>
            <a:custGeom>
              <a:avLst/>
              <a:gdLst/>
              <a:ahLst/>
              <a:cxnLst>
                <a:cxn ang="0">
                  <a:pos x="16" y="207"/>
                </a:cxn>
                <a:cxn ang="0">
                  <a:pos x="31" y="212"/>
                </a:cxn>
                <a:cxn ang="0">
                  <a:pos x="49" y="206"/>
                </a:cxn>
                <a:cxn ang="0">
                  <a:pos x="59" y="195"/>
                </a:cxn>
                <a:cxn ang="0">
                  <a:pos x="74" y="192"/>
                </a:cxn>
                <a:cxn ang="0">
                  <a:pos x="88" y="188"/>
                </a:cxn>
                <a:cxn ang="0">
                  <a:pos x="99" y="178"/>
                </a:cxn>
                <a:cxn ang="0">
                  <a:pos x="107" y="167"/>
                </a:cxn>
                <a:cxn ang="0">
                  <a:pos x="113" y="156"/>
                </a:cxn>
                <a:cxn ang="0">
                  <a:pos x="122" y="147"/>
                </a:cxn>
                <a:cxn ang="0">
                  <a:pos x="134" y="138"/>
                </a:cxn>
                <a:cxn ang="0">
                  <a:pos x="144" y="137"/>
                </a:cxn>
                <a:cxn ang="0">
                  <a:pos x="157" y="131"/>
                </a:cxn>
                <a:cxn ang="0">
                  <a:pos x="169" y="128"/>
                </a:cxn>
                <a:cxn ang="0">
                  <a:pos x="168" y="112"/>
                </a:cxn>
                <a:cxn ang="0">
                  <a:pos x="175" y="101"/>
                </a:cxn>
                <a:cxn ang="0">
                  <a:pos x="179" y="93"/>
                </a:cxn>
                <a:cxn ang="0">
                  <a:pos x="187" y="85"/>
                </a:cxn>
                <a:cxn ang="0">
                  <a:pos x="195" y="82"/>
                </a:cxn>
                <a:cxn ang="0">
                  <a:pos x="210" y="81"/>
                </a:cxn>
                <a:cxn ang="0">
                  <a:pos x="219" y="71"/>
                </a:cxn>
                <a:cxn ang="0">
                  <a:pos x="225" y="59"/>
                </a:cxn>
                <a:cxn ang="0">
                  <a:pos x="235" y="54"/>
                </a:cxn>
                <a:cxn ang="0">
                  <a:pos x="240" y="41"/>
                </a:cxn>
                <a:cxn ang="0">
                  <a:pos x="240" y="28"/>
                </a:cxn>
                <a:cxn ang="0">
                  <a:pos x="244" y="18"/>
                </a:cxn>
                <a:cxn ang="0">
                  <a:pos x="262" y="7"/>
                </a:cxn>
                <a:cxn ang="0">
                  <a:pos x="279" y="2"/>
                </a:cxn>
                <a:cxn ang="0">
                  <a:pos x="298" y="0"/>
                </a:cxn>
                <a:cxn ang="0">
                  <a:pos x="320" y="2"/>
                </a:cxn>
                <a:cxn ang="0">
                  <a:pos x="339" y="4"/>
                </a:cxn>
                <a:cxn ang="0">
                  <a:pos x="358" y="9"/>
                </a:cxn>
                <a:cxn ang="0">
                  <a:pos x="375" y="19"/>
                </a:cxn>
                <a:cxn ang="0">
                  <a:pos x="385" y="35"/>
                </a:cxn>
                <a:cxn ang="0">
                  <a:pos x="401" y="43"/>
                </a:cxn>
                <a:cxn ang="0">
                  <a:pos x="420" y="50"/>
                </a:cxn>
                <a:cxn ang="0">
                  <a:pos x="439" y="56"/>
                </a:cxn>
                <a:cxn ang="0">
                  <a:pos x="457" y="66"/>
                </a:cxn>
                <a:cxn ang="0">
                  <a:pos x="470" y="76"/>
                </a:cxn>
                <a:cxn ang="0">
                  <a:pos x="486" y="84"/>
                </a:cxn>
                <a:cxn ang="0">
                  <a:pos x="502" y="93"/>
                </a:cxn>
                <a:cxn ang="0">
                  <a:pos x="517" y="93"/>
                </a:cxn>
                <a:cxn ang="0">
                  <a:pos x="532" y="104"/>
                </a:cxn>
                <a:cxn ang="0">
                  <a:pos x="585" y="143"/>
                </a:cxn>
                <a:cxn ang="0">
                  <a:pos x="618" y="181"/>
                </a:cxn>
                <a:cxn ang="0">
                  <a:pos x="649" y="216"/>
                </a:cxn>
                <a:cxn ang="0">
                  <a:pos x="659" y="242"/>
                </a:cxn>
                <a:cxn ang="0">
                  <a:pos x="665" y="275"/>
                </a:cxn>
                <a:cxn ang="0">
                  <a:pos x="662" y="363"/>
                </a:cxn>
                <a:cxn ang="0">
                  <a:pos x="658" y="427"/>
                </a:cxn>
                <a:cxn ang="0">
                  <a:pos x="659" y="454"/>
                </a:cxn>
                <a:cxn ang="0">
                  <a:pos x="665" y="480"/>
                </a:cxn>
                <a:cxn ang="0">
                  <a:pos x="658" y="498"/>
                </a:cxn>
                <a:cxn ang="0">
                  <a:pos x="645" y="518"/>
                </a:cxn>
                <a:cxn ang="0">
                  <a:pos x="646" y="543"/>
                </a:cxn>
                <a:cxn ang="0">
                  <a:pos x="645" y="565"/>
                </a:cxn>
                <a:cxn ang="0">
                  <a:pos x="645" y="582"/>
                </a:cxn>
                <a:cxn ang="0">
                  <a:pos x="645" y="601"/>
                </a:cxn>
                <a:cxn ang="0">
                  <a:pos x="640" y="621"/>
                </a:cxn>
                <a:cxn ang="0">
                  <a:pos x="630" y="639"/>
                </a:cxn>
                <a:cxn ang="0">
                  <a:pos x="623" y="653"/>
                </a:cxn>
                <a:cxn ang="0">
                  <a:pos x="611" y="667"/>
                </a:cxn>
                <a:cxn ang="0">
                  <a:pos x="596" y="677"/>
                </a:cxn>
              </a:cxnLst>
              <a:rect l="0" t="0" r="r" b="b"/>
              <a:pathLst>
                <a:path w="670" h="677">
                  <a:moveTo>
                    <a:pt x="0" y="206"/>
                  </a:moveTo>
                  <a:lnTo>
                    <a:pt x="2" y="206"/>
                  </a:lnTo>
                  <a:lnTo>
                    <a:pt x="3" y="206"/>
                  </a:lnTo>
                  <a:lnTo>
                    <a:pt x="5" y="206"/>
                  </a:lnTo>
                  <a:lnTo>
                    <a:pt x="6" y="206"/>
                  </a:lnTo>
                  <a:lnTo>
                    <a:pt x="8" y="206"/>
                  </a:lnTo>
                  <a:lnTo>
                    <a:pt x="9" y="206"/>
                  </a:lnTo>
                  <a:lnTo>
                    <a:pt x="10" y="206"/>
                  </a:lnTo>
                  <a:lnTo>
                    <a:pt x="10" y="207"/>
                  </a:lnTo>
                  <a:lnTo>
                    <a:pt x="12" y="207"/>
                  </a:lnTo>
                  <a:lnTo>
                    <a:pt x="12" y="206"/>
                  </a:lnTo>
                  <a:lnTo>
                    <a:pt x="13" y="207"/>
                  </a:lnTo>
                  <a:lnTo>
                    <a:pt x="15" y="207"/>
                  </a:lnTo>
                  <a:lnTo>
                    <a:pt x="16" y="207"/>
                  </a:lnTo>
                  <a:lnTo>
                    <a:pt x="18" y="207"/>
                  </a:lnTo>
                  <a:lnTo>
                    <a:pt x="19" y="207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10"/>
                  </a:lnTo>
                  <a:lnTo>
                    <a:pt x="22" y="210"/>
                  </a:lnTo>
                  <a:lnTo>
                    <a:pt x="24" y="210"/>
                  </a:lnTo>
                  <a:lnTo>
                    <a:pt x="24" y="212"/>
                  </a:lnTo>
                  <a:lnTo>
                    <a:pt x="25" y="212"/>
                  </a:lnTo>
                  <a:lnTo>
                    <a:pt x="27" y="212"/>
                  </a:lnTo>
                  <a:lnTo>
                    <a:pt x="28" y="212"/>
                  </a:lnTo>
                  <a:lnTo>
                    <a:pt x="28" y="213"/>
                  </a:lnTo>
                  <a:lnTo>
                    <a:pt x="30" y="213"/>
                  </a:lnTo>
                  <a:lnTo>
                    <a:pt x="31" y="212"/>
                  </a:lnTo>
                  <a:lnTo>
                    <a:pt x="33" y="212"/>
                  </a:lnTo>
                  <a:lnTo>
                    <a:pt x="34" y="212"/>
                  </a:lnTo>
                  <a:lnTo>
                    <a:pt x="35" y="212"/>
                  </a:lnTo>
                  <a:lnTo>
                    <a:pt x="37" y="212"/>
                  </a:lnTo>
                  <a:lnTo>
                    <a:pt x="38" y="212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41" y="209"/>
                  </a:lnTo>
                  <a:lnTo>
                    <a:pt x="43" y="209"/>
                  </a:lnTo>
                  <a:lnTo>
                    <a:pt x="43" y="207"/>
                  </a:lnTo>
                  <a:lnTo>
                    <a:pt x="44" y="207"/>
                  </a:lnTo>
                  <a:lnTo>
                    <a:pt x="46" y="206"/>
                  </a:lnTo>
                  <a:lnTo>
                    <a:pt x="47" y="206"/>
                  </a:lnTo>
                  <a:lnTo>
                    <a:pt x="49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2" y="201"/>
                  </a:lnTo>
                  <a:lnTo>
                    <a:pt x="52" y="200"/>
                  </a:lnTo>
                  <a:lnTo>
                    <a:pt x="53" y="200"/>
                  </a:lnTo>
                  <a:lnTo>
                    <a:pt x="53" y="198"/>
                  </a:lnTo>
                  <a:lnTo>
                    <a:pt x="55" y="198"/>
                  </a:lnTo>
                  <a:lnTo>
                    <a:pt x="56" y="198"/>
                  </a:lnTo>
                  <a:lnTo>
                    <a:pt x="57" y="198"/>
                  </a:lnTo>
                  <a:lnTo>
                    <a:pt x="57" y="197"/>
                  </a:lnTo>
                  <a:lnTo>
                    <a:pt x="59" y="197"/>
                  </a:lnTo>
                  <a:lnTo>
                    <a:pt x="59" y="195"/>
                  </a:lnTo>
                  <a:lnTo>
                    <a:pt x="60" y="195"/>
                  </a:lnTo>
                  <a:lnTo>
                    <a:pt x="62" y="195"/>
                  </a:lnTo>
                  <a:lnTo>
                    <a:pt x="62" y="194"/>
                  </a:lnTo>
                  <a:lnTo>
                    <a:pt x="63" y="194"/>
                  </a:lnTo>
                  <a:lnTo>
                    <a:pt x="65" y="194"/>
                  </a:lnTo>
                  <a:lnTo>
                    <a:pt x="66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9" y="192"/>
                  </a:lnTo>
                  <a:lnTo>
                    <a:pt x="69" y="194"/>
                  </a:lnTo>
                  <a:lnTo>
                    <a:pt x="71" y="194"/>
                  </a:lnTo>
                  <a:lnTo>
                    <a:pt x="71" y="192"/>
                  </a:lnTo>
                  <a:lnTo>
                    <a:pt x="72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7" y="191"/>
                  </a:lnTo>
                  <a:lnTo>
                    <a:pt x="78" y="191"/>
                  </a:lnTo>
                  <a:lnTo>
                    <a:pt x="79" y="191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4" y="191"/>
                  </a:lnTo>
                  <a:lnTo>
                    <a:pt x="85" y="191"/>
                  </a:lnTo>
                  <a:lnTo>
                    <a:pt x="85" y="189"/>
                  </a:lnTo>
                  <a:lnTo>
                    <a:pt x="87" y="189"/>
                  </a:lnTo>
                  <a:lnTo>
                    <a:pt x="87" y="188"/>
                  </a:lnTo>
                  <a:lnTo>
                    <a:pt x="88" y="189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90" y="187"/>
                  </a:lnTo>
                  <a:lnTo>
                    <a:pt x="90" y="185"/>
                  </a:lnTo>
                  <a:lnTo>
                    <a:pt x="91" y="185"/>
                  </a:lnTo>
                  <a:lnTo>
                    <a:pt x="93" y="185"/>
                  </a:lnTo>
                  <a:lnTo>
                    <a:pt x="93" y="184"/>
                  </a:lnTo>
                  <a:lnTo>
                    <a:pt x="94" y="184"/>
                  </a:lnTo>
                  <a:lnTo>
                    <a:pt x="94" y="182"/>
                  </a:lnTo>
                  <a:lnTo>
                    <a:pt x="94" y="181"/>
                  </a:lnTo>
                  <a:lnTo>
                    <a:pt x="96" y="181"/>
                  </a:lnTo>
                  <a:lnTo>
                    <a:pt x="96" y="179"/>
                  </a:lnTo>
                  <a:lnTo>
                    <a:pt x="97" y="179"/>
                  </a:lnTo>
                  <a:lnTo>
                    <a:pt x="97" y="178"/>
                  </a:lnTo>
                  <a:lnTo>
                    <a:pt x="99" y="178"/>
                  </a:lnTo>
                  <a:lnTo>
                    <a:pt x="99" y="176"/>
                  </a:lnTo>
                  <a:lnTo>
                    <a:pt x="100" y="176"/>
                  </a:lnTo>
                  <a:lnTo>
                    <a:pt x="102" y="176"/>
                  </a:lnTo>
                  <a:lnTo>
                    <a:pt x="102" y="175"/>
                  </a:lnTo>
                  <a:lnTo>
                    <a:pt x="103" y="173"/>
                  </a:lnTo>
                  <a:lnTo>
                    <a:pt x="104" y="173"/>
                  </a:lnTo>
                  <a:lnTo>
                    <a:pt x="104" y="172"/>
                  </a:lnTo>
                  <a:lnTo>
                    <a:pt x="103" y="172"/>
                  </a:lnTo>
                  <a:lnTo>
                    <a:pt x="103" y="170"/>
                  </a:lnTo>
                  <a:lnTo>
                    <a:pt x="103" y="169"/>
                  </a:lnTo>
                  <a:lnTo>
                    <a:pt x="104" y="169"/>
                  </a:lnTo>
                  <a:lnTo>
                    <a:pt x="106" y="169"/>
                  </a:lnTo>
                  <a:lnTo>
                    <a:pt x="106" y="167"/>
                  </a:lnTo>
                  <a:lnTo>
                    <a:pt x="107" y="167"/>
                  </a:lnTo>
                  <a:lnTo>
                    <a:pt x="107" y="166"/>
                  </a:lnTo>
                  <a:lnTo>
                    <a:pt x="107" y="165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9" y="162"/>
                  </a:lnTo>
                  <a:lnTo>
                    <a:pt x="109" y="160"/>
                  </a:lnTo>
                  <a:lnTo>
                    <a:pt x="109" y="159"/>
                  </a:lnTo>
                  <a:lnTo>
                    <a:pt x="110" y="159"/>
                  </a:lnTo>
                  <a:lnTo>
                    <a:pt x="112" y="159"/>
                  </a:lnTo>
                  <a:lnTo>
                    <a:pt x="112" y="157"/>
                  </a:lnTo>
                  <a:lnTo>
                    <a:pt x="113" y="157"/>
                  </a:lnTo>
                  <a:lnTo>
                    <a:pt x="113" y="156"/>
                  </a:lnTo>
                  <a:lnTo>
                    <a:pt x="112" y="156"/>
                  </a:lnTo>
                  <a:lnTo>
                    <a:pt x="113" y="156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6" y="154"/>
                  </a:lnTo>
                  <a:lnTo>
                    <a:pt x="116" y="153"/>
                  </a:lnTo>
                  <a:lnTo>
                    <a:pt x="116" y="151"/>
                  </a:lnTo>
                  <a:lnTo>
                    <a:pt x="118" y="151"/>
                  </a:lnTo>
                  <a:lnTo>
                    <a:pt x="119" y="151"/>
                  </a:lnTo>
                  <a:lnTo>
                    <a:pt x="119" y="153"/>
                  </a:lnTo>
                  <a:lnTo>
                    <a:pt x="121" y="153"/>
                  </a:lnTo>
                  <a:lnTo>
                    <a:pt x="121" y="151"/>
                  </a:lnTo>
                  <a:lnTo>
                    <a:pt x="122" y="151"/>
                  </a:lnTo>
                  <a:lnTo>
                    <a:pt x="122" y="150"/>
                  </a:lnTo>
                  <a:lnTo>
                    <a:pt x="122" y="148"/>
                  </a:lnTo>
                  <a:lnTo>
                    <a:pt x="122" y="147"/>
                  </a:lnTo>
                  <a:lnTo>
                    <a:pt x="124" y="147"/>
                  </a:lnTo>
                  <a:lnTo>
                    <a:pt x="125" y="147"/>
                  </a:lnTo>
                  <a:lnTo>
                    <a:pt x="125" y="148"/>
                  </a:lnTo>
                  <a:lnTo>
                    <a:pt x="126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8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2" y="143"/>
                  </a:lnTo>
                  <a:lnTo>
                    <a:pt x="134" y="143"/>
                  </a:lnTo>
                  <a:lnTo>
                    <a:pt x="134" y="141"/>
                  </a:lnTo>
                  <a:lnTo>
                    <a:pt x="134" y="140"/>
                  </a:lnTo>
                  <a:lnTo>
                    <a:pt x="134" y="138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37"/>
                  </a:lnTo>
                  <a:lnTo>
                    <a:pt x="138" y="137"/>
                  </a:lnTo>
                  <a:lnTo>
                    <a:pt x="138" y="135"/>
                  </a:lnTo>
                  <a:lnTo>
                    <a:pt x="140" y="135"/>
                  </a:lnTo>
                  <a:lnTo>
                    <a:pt x="141" y="135"/>
                  </a:lnTo>
                  <a:lnTo>
                    <a:pt x="141" y="137"/>
                  </a:lnTo>
                  <a:lnTo>
                    <a:pt x="143" y="137"/>
                  </a:lnTo>
                  <a:lnTo>
                    <a:pt x="143" y="138"/>
                  </a:lnTo>
                  <a:lnTo>
                    <a:pt x="144" y="138"/>
                  </a:lnTo>
                  <a:lnTo>
                    <a:pt x="144" y="137"/>
                  </a:lnTo>
                  <a:lnTo>
                    <a:pt x="144" y="135"/>
                  </a:lnTo>
                  <a:lnTo>
                    <a:pt x="146" y="134"/>
                  </a:lnTo>
                  <a:lnTo>
                    <a:pt x="147" y="134"/>
                  </a:lnTo>
                  <a:lnTo>
                    <a:pt x="148" y="134"/>
                  </a:lnTo>
                  <a:lnTo>
                    <a:pt x="150" y="134"/>
                  </a:lnTo>
                  <a:lnTo>
                    <a:pt x="150" y="132"/>
                  </a:lnTo>
                  <a:lnTo>
                    <a:pt x="151" y="132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4" y="131"/>
                  </a:lnTo>
                  <a:lnTo>
                    <a:pt x="154" y="132"/>
                  </a:lnTo>
                  <a:lnTo>
                    <a:pt x="156" y="132"/>
                  </a:lnTo>
                  <a:lnTo>
                    <a:pt x="157" y="132"/>
                  </a:lnTo>
                  <a:lnTo>
                    <a:pt x="157" y="131"/>
                  </a:lnTo>
                  <a:lnTo>
                    <a:pt x="159" y="131"/>
                  </a:lnTo>
                  <a:lnTo>
                    <a:pt x="159" y="129"/>
                  </a:lnTo>
                  <a:lnTo>
                    <a:pt x="160" y="129"/>
                  </a:lnTo>
                  <a:lnTo>
                    <a:pt x="160" y="128"/>
                  </a:lnTo>
                  <a:lnTo>
                    <a:pt x="162" y="128"/>
                  </a:lnTo>
                  <a:lnTo>
                    <a:pt x="162" y="129"/>
                  </a:lnTo>
                  <a:lnTo>
                    <a:pt x="162" y="131"/>
                  </a:lnTo>
                  <a:lnTo>
                    <a:pt x="163" y="131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6" y="129"/>
                  </a:lnTo>
                  <a:lnTo>
                    <a:pt x="168" y="129"/>
                  </a:lnTo>
                  <a:lnTo>
                    <a:pt x="168" y="128"/>
                  </a:lnTo>
                  <a:lnTo>
                    <a:pt x="169" y="128"/>
                  </a:lnTo>
                  <a:lnTo>
                    <a:pt x="169" y="126"/>
                  </a:lnTo>
                  <a:lnTo>
                    <a:pt x="171" y="126"/>
                  </a:lnTo>
                  <a:lnTo>
                    <a:pt x="172" y="126"/>
                  </a:lnTo>
                  <a:lnTo>
                    <a:pt x="172" y="125"/>
                  </a:lnTo>
                  <a:lnTo>
                    <a:pt x="171" y="125"/>
                  </a:lnTo>
                  <a:lnTo>
                    <a:pt x="171" y="123"/>
                  </a:lnTo>
                  <a:lnTo>
                    <a:pt x="169" y="122"/>
                  </a:lnTo>
                  <a:lnTo>
                    <a:pt x="169" y="120"/>
                  </a:lnTo>
                  <a:lnTo>
                    <a:pt x="169" y="119"/>
                  </a:lnTo>
                  <a:lnTo>
                    <a:pt x="169" y="118"/>
                  </a:lnTo>
                  <a:lnTo>
                    <a:pt x="168" y="116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68" y="112"/>
                  </a:lnTo>
                  <a:lnTo>
                    <a:pt x="169" y="112"/>
                  </a:lnTo>
                  <a:lnTo>
                    <a:pt x="169" y="110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2" y="109"/>
                  </a:lnTo>
                  <a:lnTo>
                    <a:pt x="172" y="107"/>
                  </a:lnTo>
                  <a:lnTo>
                    <a:pt x="172" y="106"/>
                  </a:lnTo>
                  <a:lnTo>
                    <a:pt x="171" y="104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2" y="103"/>
                  </a:lnTo>
                  <a:lnTo>
                    <a:pt x="173" y="103"/>
                  </a:lnTo>
                  <a:lnTo>
                    <a:pt x="173" y="101"/>
                  </a:lnTo>
                  <a:lnTo>
                    <a:pt x="175" y="101"/>
                  </a:lnTo>
                  <a:lnTo>
                    <a:pt x="176" y="101"/>
                  </a:lnTo>
                  <a:lnTo>
                    <a:pt x="178" y="101"/>
                  </a:lnTo>
                  <a:lnTo>
                    <a:pt x="176" y="103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8" y="100"/>
                  </a:lnTo>
                  <a:lnTo>
                    <a:pt x="178" y="98"/>
                  </a:lnTo>
                  <a:lnTo>
                    <a:pt x="178" y="97"/>
                  </a:lnTo>
                  <a:lnTo>
                    <a:pt x="179" y="97"/>
                  </a:lnTo>
                  <a:lnTo>
                    <a:pt x="181" y="97"/>
                  </a:lnTo>
                  <a:lnTo>
                    <a:pt x="181" y="96"/>
                  </a:lnTo>
                  <a:lnTo>
                    <a:pt x="179" y="96"/>
                  </a:lnTo>
                  <a:lnTo>
                    <a:pt x="179" y="94"/>
                  </a:lnTo>
                  <a:lnTo>
                    <a:pt x="179" y="93"/>
                  </a:lnTo>
                  <a:lnTo>
                    <a:pt x="179" y="91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2" y="87"/>
                  </a:lnTo>
                  <a:lnTo>
                    <a:pt x="184" y="88"/>
                  </a:lnTo>
                  <a:lnTo>
                    <a:pt x="184" y="90"/>
                  </a:lnTo>
                  <a:lnTo>
                    <a:pt x="185" y="90"/>
                  </a:lnTo>
                  <a:lnTo>
                    <a:pt x="187" y="90"/>
                  </a:lnTo>
                  <a:lnTo>
                    <a:pt x="187" y="88"/>
                  </a:lnTo>
                  <a:lnTo>
                    <a:pt x="185" y="88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2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81"/>
                  </a:lnTo>
                  <a:lnTo>
                    <a:pt x="188" y="82"/>
                  </a:lnTo>
                  <a:lnTo>
                    <a:pt x="188" y="84"/>
                  </a:lnTo>
                  <a:lnTo>
                    <a:pt x="190" y="84"/>
                  </a:lnTo>
                  <a:lnTo>
                    <a:pt x="191" y="85"/>
                  </a:lnTo>
                  <a:lnTo>
                    <a:pt x="193" y="84"/>
                  </a:lnTo>
                  <a:lnTo>
                    <a:pt x="194" y="84"/>
                  </a:lnTo>
                  <a:lnTo>
                    <a:pt x="194" y="82"/>
                  </a:lnTo>
                  <a:lnTo>
                    <a:pt x="195" y="82"/>
                  </a:lnTo>
                  <a:lnTo>
                    <a:pt x="197" y="82"/>
                  </a:lnTo>
                  <a:lnTo>
                    <a:pt x="198" y="82"/>
                  </a:lnTo>
                  <a:lnTo>
                    <a:pt x="198" y="81"/>
                  </a:lnTo>
                  <a:lnTo>
                    <a:pt x="200" y="81"/>
                  </a:lnTo>
                  <a:lnTo>
                    <a:pt x="200" y="79"/>
                  </a:lnTo>
                  <a:lnTo>
                    <a:pt x="201" y="81"/>
                  </a:lnTo>
                  <a:lnTo>
                    <a:pt x="203" y="81"/>
                  </a:lnTo>
                  <a:lnTo>
                    <a:pt x="204" y="81"/>
                  </a:lnTo>
                  <a:lnTo>
                    <a:pt x="206" y="81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9" y="79"/>
                  </a:lnTo>
                  <a:lnTo>
                    <a:pt x="210" y="79"/>
                  </a:lnTo>
                  <a:lnTo>
                    <a:pt x="210" y="81"/>
                  </a:lnTo>
                  <a:lnTo>
                    <a:pt x="212" y="81"/>
                  </a:lnTo>
                  <a:lnTo>
                    <a:pt x="213" y="81"/>
                  </a:lnTo>
                  <a:lnTo>
                    <a:pt x="215" y="81"/>
                  </a:lnTo>
                  <a:lnTo>
                    <a:pt x="215" y="79"/>
                  </a:lnTo>
                  <a:lnTo>
                    <a:pt x="215" y="78"/>
                  </a:lnTo>
                  <a:lnTo>
                    <a:pt x="216" y="78"/>
                  </a:lnTo>
                  <a:lnTo>
                    <a:pt x="216" y="76"/>
                  </a:lnTo>
                  <a:lnTo>
                    <a:pt x="215" y="76"/>
                  </a:lnTo>
                  <a:lnTo>
                    <a:pt x="215" y="75"/>
                  </a:lnTo>
                  <a:lnTo>
                    <a:pt x="216" y="73"/>
                  </a:lnTo>
                  <a:lnTo>
                    <a:pt x="216" y="72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9" y="71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5"/>
                  </a:lnTo>
                  <a:lnTo>
                    <a:pt x="220" y="63"/>
                  </a:lnTo>
                  <a:lnTo>
                    <a:pt x="220" y="62"/>
                  </a:lnTo>
                  <a:lnTo>
                    <a:pt x="222" y="62"/>
                  </a:lnTo>
                  <a:lnTo>
                    <a:pt x="223" y="63"/>
                  </a:lnTo>
                  <a:lnTo>
                    <a:pt x="225" y="63"/>
                  </a:lnTo>
                  <a:lnTo>
                    <a:pt x="225" y="62"/>
                  </a:lnTo>
                  <a:lnTo>
                    <a:pt x="225" y="60"/>
                  </a:lnTo>
                  <a:lnTo>
                    <a:pt x="223" y="60"/>
                  </a:lnTo>
                  <a:lnTo>
                    <a:pt x="225" y="59"/>
                  </a:lnTo>
                  <a:lnTo>
                    <a:pt x="226" y="59"/>
                  </a:lnTo>
                  <a:lnTo>
                    <a:pt x="228" y="59"/>
                  </a:lnTo>
                  <a:lnTo>
                    <a:pt x="229" y="59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1" y="59"/>
                  </a:lnTo>
                  <a:lnTo>
                    <a:pt x="232" y="57"/>
                  </a:lnTo>
                  <a:lnTo>
                    <a:pt x="232" y="56"/>
                  </a:lnTo>
                  <a:lnTo>
                    <a:pt x="231" y="56"/>
                  </a:lnTo>
                  <a:lnTo>
                    <a:pt x="231" y="54"/>
                  </a:lnTo>
                  <a:lnTo>
                    <a:pt x="231" y="53"/>
                  </a:lnTo>
                  <a:lnTo>
                    <a:pt x="232" y="53"/>
                  </a:lnTo>
                  <a:lnTo>
                    <a:pt x="234" y="54"/>
                  </a:lnTo>
                  <a:lnTo>
                    <a:pt x="235" y="54"/>
                  </a:lnTo>
                  <a:lnTo>
                    <a:pt x="237" y="53"/>
                  </a:lnTo>
                  <a:lnTo>
                    <a:pt x="238" y="53"/>
                  </a:lnTo>
                  <a:lnTo>
                    <a:pt x="238" y="51"/>
                  </a:lnTo>
                  <a:lnTo>
                    <a:pt x="240" y="51"/>
                  </a:lnTo>
                  <a:lnTo>
                    <a:pt x="241" y="51"/>
                  </a:lnTo>
                  <a:lnTo>
                    <a:pt x="241" y="50"/>
                  </a:lnTo>
                  <a:lnTo>
                    <a:pt x="241" y="49"/>
                  </a:lnTo>
                  <a:lnTo>
                    <a:pt x="240" y="49"/>
                  </a:lnTo>
                  <a:lnTo>
                    <a:pt x="240" y="47"/>
                  </a:lnTo>
                  <a:lnTo>
                    <a:pt x="241" y="46"/>
                  </a:lnTo>
                  <a:lnTo>
                    <a:pt x="241" y="44"/>
                  </a:lnTo>
                  <a:lnTo>
                    <a:pt x="241" y="43"/>
                  </a:lnTo>
                  <a:lnTo>
                    <a:pt x="241" y="41"/>
                  </a:lnTo>
                  <a:lnTo>
                    <a:pt x="240" y="41"/>
                  </a:lnTo>
                  <a:lnTo>
                    <a:pt x="238" y="41"/>
                  </a:lnTo>
                  <a:lnTo>
                    <a:pt x="238" y="40"/>
                  </a:lnTo>
                  <a:lnTo>
                    <a:pt x="237" y="40"/>
                  </a:lnTo>
                  <a:lnTo>
                    <a:pt x="237" y="38"/>
                  </a:lnTo>
                  <a:lnTo>
                    <a:pt x="238" y="38"/>
                  </a:lnTo>
                  <a:lnTo>
                    <a:pt x="238" y="37"/>
                  </a:lnTo>
                  <a:lnTo>
                    <a:pt x="240" y="37"/>
                  </a:lnTo>
                  <a:lnTo>
                    <a:pt x="241" y="37"/>
                  </a:lnTo>
                  <a:lnTo>
                    <a:pt x="241" y="35"/>
                  </a:lnTo>
                  <a:lnTo>
                    <a:pt x="241" y="34"/>
                  </a:lnTo>
                  <a:lnTo>
                    <a:pt x="241" y="32"/>
                  </a:lnTo>
                  <a:lnTo>
                    <a:pt x="241" y="31"/>
                  </a:lnTo>
                  <a:lnTo>
                    <a:pt x="240" y="29"/>
                  </a:lnTo>
                  <a:lnTo>
                    <a:pt x="240" y="28"/>
                  </a:lnTo>
                  <a:lnTo>
                    <a:pt x="238" y="28"/>
                  </a:lnTo>
                  <a:lnTo>
                    <a:pt x="238" y="27"/>
                  </a:lnTo>
                  <a:lnTo>
                    <a:pt x="237" y="25"/>
                  </a:lnTo>
                  <a:lnTo>
                    <a:pt x="237" y="24"/>
                  </a:lnTo>
                  <a:lnTo>
                    <a:pt x="237" y="22"/>
                  </a:lnTo>
                  <a:lnTo>
                    <a:pt x="238" y="22"/>
                  </a:lnTo>
                  <a:lnTo>
                    <a:pt x="238" y="21"/>
                  </a:lnTo>
                  <a:lnTo>
                    <a:pt x="240" y="21"/>
                  </a:lnTo>
                  <a:lnTo>
                    <a:pt x="241" y="21"/>
                  </a:lnTo>
                  <a:lnTo>
                    <a:pt x="242" y="19"/>
                  </a:lnTo>
                  <a:lnTo>
                    <a:pt x="242" y="18"/>
                  </a:lnTo>
                  <a:lnTo>
                    <a:pt x="244" y="18"/>
                  </a:lnTo>
                  <a:lnTo>
                    <a:pt x="244" y="16"/>
                  </a:lnTo>
                  <a:lnTo>
                    <a:pt x="244" y="18"/>
                  </a:lnTo>
                  <a:lnTo>
                    <a:pt x="245" y="18"/>
                  </a:lnTo>
                  <a:lnTo>
                    <a:pt x="247" y="18"/>
                  </a:lnTo>
                  <a:lnTo>
                    <a:pt x="248" y="18"/>
                  </a:lnTo>
                  <a:lnTo>
                    <a:pt x="250" y="18"/>
                  </a:lnTo>
                  <a:lnTo>
                    <a:pt x="250" y="16"/>
                  </a:lnTo>
                  <a:lnTo>
                    <a:pt x="251" y="16"/>
                  </a:lnTo>
                  <a:lnTo>
                    <a:pt x="253" y="15"/>
                  </a:lnTo>
                  <a:lnTo>
                    <a:pt x="254" y="15"/>
                  </a:lnTo>
                  <a:lnTo>
                    <a:pt x="254" y="13"/>
                  </a:lnTo>
                  <a:lnTo>
                    <a:pt x="256" y="13"/>
                  </a:lnTo>
                  <a:lnTo>
                    <a:pt x="257" y="12"/>
                  </a:lnTo>
                  <a:lnTo>
                    <a:pt x="259" y="10"/>
                  </a:lnTo>
                  <a:lnTo>
                    <a:pt x="260" y="9"/>
                  </a:lnTo>
                  <a:lnTo>
                    <a:pt x="262" y="7"/>
                  </a:lnTo>
                  <a:lnTo>
                    <a:pt x="263" y="7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6" y="6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70" y="4"/>
                  </a:lnTo>
                  <a:lnTo>
                    <a:pt x="272" y="3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6" y="3"/>
                  </a:lnTo>
                  <a:lnTo>
                    <a:pt x="278" y="3"/>
                  </a:lnTo>
                  <a:lnTo>
                    <a:pt x="279" y="3"/>
                  </a:ln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4" y="3"/>
                  </a:lnTo>
                  <a:lnTo>
                    <a:pt x="285" y="2"/>
                  </a:lnTo>
                  <a:lnTo>
                    <a:pt x="286" y="2"/>
                  </a:lnTo>
                  <a:lnTo>
                    <a:pt x="288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2"/>
                  </a:lnTo>
                  <a:lnTo>
                    <a:pt x="294" y="2"/>
                  </a:lnTo>
                  <a:lnTo>
                    <a:pt x="295" y="2"/>
                  </a:lnTo>
                  <a:lnTo>
                    <a:pt x="297" y="0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1" y="0"/>
                  </a:lnTo>
                  <a:lnTo>
                    <a:pt x="303" y="0"/>
                  </a:lnTo>
                  <a:lnTo>
                    <a:pt x="306" y="0"/>
                  </a:lnTo>
                  <a:lnTo>
                    <a:pt x="307" y="0"/>
                  </a:lnTo>
                  <a:lnTo>
                    <a:pt x="309" y="0"/>
                  </a:lnTo>
                  <a:lnTo>
                    <a:pt x="310" y="0"/>
                  </a:lnTo>
                  <a:lnTo>
                    <a:pt x="311" y="0"/>
                  </a:lnTo>
                  <a:lnTo>
                    <a:pt x="313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3"/>
                  </a:lnTo>
                  <a:lnTo>
                    <a:pt x="326" y="3"/>
                  </a:lnTo>
                  <a:lnTo>
                    <a:pt x="328" y="3"/>
                  </a:lnTo>
                  <a:lnTo>
                    <a:pt x="329" y="3"/>
                  </a:lnTo>
                  <a:lnTo>
                    <a:pt x="331" y="3"/>
                  </a:lnTo>
                  <a:lnTo>
                    <a:pt x="332" y="3"/>
                  </a:lnTo>
                  <a:lnTo>
                    <a:pt x="332" y="4"/>
                  </a:lnTo>
                  <a:lnTo>
                    <a:pt x="333" y="4"/>
                  </a:lnTo>
                  <a:lnTo>
                    <a:pt x="335" y="4"/>
                  </a:lnTo>
                  <a:lnTo>
                    <a:pt x="336" y="4"/>
                  </a:lnTo>
                  <a:lnTo>
                    <a:pt x="338" y="4"/>
                  </a:lnTo>
                  <a:lnTo>
                    <a:pt x="339" y="4"/>
                  </a:lnTo>
                  <a:lnTo>
                    <a:pt x="341" y="4"/>
                  </a:lnTo>
                  <a:lnTo>
                    <a:pt x="341" y="6"/>
                  </a:lnTo>
                  <a:lnTo>
                    <a:pt x="342" y="6"/>
                  </a:lnTo>
                  <a:lnTo>
                    <a:pt x="344" y="6"/>
                  </a:lnTo>
                  <a:lnTo>
                    <a:pt x="345" y="6"/>
                  </a:lnTo>
                  <a:lnTo>
                    <a:pt x="347" y="6"/>
                  </a:lnTo>
                  <a:lnTo>
                    <a:pt x="348" y="6"/>
                  </a:lnTo>
                  <a:lnTo>
                    <a:pt x="350" y="6"/>
                  </a:lnTo>
                  <a:lnTo>
                    <a:pt x="351" y="7"/>
                  </a:lnTo>
                  <a:lnTo>
                    <a:pt x="353" y="7"/>
                  </a:lnTo>
                  <a:lnTo>
                    <a:pt x="354" y="7"/>
                  </a:lnTo>
                  <a:lnTo>
                    <a:pt x="355" y="9"/>
                  </a:lnTo>
                  <a:lnTo>
                    <a:pt x="357" y="9"/>
                  </a:lnTo>
                  <a:lnTo>
                    <a:pt x="358" y="9"/>
                  </a:lnTo>
                  <a:lnTo>
                    <a:pt x="360" y="10"/>
                  </a:lnTo>
                  <a:lnTo>
                    <a:pt x="361" y="10"/>
                  </a:lnTo>
                  <a:lnTo>
                    <a:pt x="363" y="12"/>
                  </a:lnTo>
                  <a:lnTo>
                    <a:pt x="364" y="12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6"/>
                  </a:lnTo>
                  <a:lnTo>
                    <a:pt x="373" y="16"/>
                  </a:lnTo>
                  <a:lnTo>
                    <a:pt x="373" y="18"/>
                  </a:lnTo>
                  <a:lnTo>
                    <a:pt x="375" y="18"/>
                  </a:lnTo>
                  <a:lnTo>
                    <a:pt x="375" y="19"/>
                  </a:lnTo>
                  <a:lnTo>
                    <a:pt x="375" y="21"/>
                  </a:lnTo>
                  <a:lnTo>
                    <a:pt x="376" y="21"/>
                  </a:lnTo>
                  <a:lnTo>
                    <a:pt x="376" y="22"/>
                  </a:lnTo>
                  <a:lnTo>
                    <a:pt x="378" y="24"/>
                  </a:lnTo>
                  <a:lnTo>
                    <a:pt x="378" y="25"/>
                  </a:lnTo>
                  <a:lnTo>
                    <a:pt x="379" y="27"/>
                  </a:lnTo>
                  <a:lnTo>
                    <a:pt x="379" y="28"/>
                  </a:lnTo>
                  <a:lnTo>
                    <a:pt x="380" y="29"/>
                  </a:lnTo>
                  <a:lnTo>
                    <a:pt x="380" y="31"/>
                  </a:lnTo>
                  <a:lnTo>
                    <a:pt x="380" y="32"/>
                  </a:lnTo>
                  <a:lnTo>
                    <a:pt x="382" y="32"/>
                  </a:lnTo>
                  <a:lnTo>
                    <a:pt x="382" y="34"/>
                  </a:lnTo>
                  <a:lnTo>
                    <a:pt x="383" y="34"/>
                  </a:lnTo>
                  <a:lnTo>
                    <a:pt x="385" y="35"/>
                  </a:lnTo>
                  <a:lnTo>
                    <a:pt x="386" y="35"/>
                  </a:lnTo>
                  <a:lnTo>
                    <a:pt x="388" y="35"/>
                  </a:lnTo>
                  <a:lnTo>
                    <a:pt x="389" y="37"/>
                  </a:lnTo>
                  <a:lnTo>
                    <a:pt x="391" y="37"/>
                  </a:lnTo>
                  <a:lnTo>
                    <a:pt x="392" y="37"/>
                  </a:lnTo>
                  <a:lnTo>
                    <a:pt x="394" y="37"/>
                  </a:lnTo>
                  <a:lnTo>
                    <a:pt x="395" y="37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8" y="40"/>
                  </a:lnTo>
                  <a:lnTo>
                    <a:pt x="400" y="40"/>
                  </a:lnTo>
                  <a:lnTo>
                    <a:pt x="400" y="41"/>
                  </a:lnTo>
                  <a:lnTo>
                    <a:pt x="401" y="41"/>
                  </a:lnTo>
                  <a:lnTo>
                    <a:pt x="401" y="43"/>
                  </a:lnTo>
                  <a:lnTo>
                    <a:pt x="402" y="43"/>
                  </a:lnTo>
                  <a:lnTo>
                    <a:pt x="402" y="44"/>
                  </a:lnTo>
                  <a:lnTo>
                    <a:pt x="404" y="44"/>
                  </a:lnTo>
                  <a:lnTo>
                    <a:pt x="404" y="46"/>
                  </a:lnTo>
                  <a:lnTo>
                    <a:pt x="405" y="46"/>
                  </a:lnTo>
                  <a:lnTo>
                    <a:pt x="407" y="46"/>
                  </a:lnTo>
                  <a:lnTo>
                    <a:pt x="408" y="46"/>
                  </a:lnTo>
                  <a:lnTo>
                    <a:pt x="410" y="47"/>
                  </a:lnTo>
                  <a:lnTo>
                    <a:pt x="411" y="47"/>
                  </a:lnTo>
                  <a:lnTo>
                    <a:pt x="414" y="49"/>
                  </a:lnTo>
                  <a:lnTo>
                    <a:pt x="416" y="49"/>
                  </a:lnTo>
                  <a:lnTo>
                    <a:pt x="417" y="50"/>
                  </a:lnTo>
                  <a:lnTo>
                    <a:pt x="419" y="50"/>
                  </a:lnTo>
                  <a:lnTo>
                    <a:pt x="420" y="50"/>
                  </a:lnTo>
                  <a:lnTo>
                    <a:pt x="422" y="50"/>
                  </a:lnTo>
                  <a:lnTo>
                    <a:pt x="423" y="50"/>
                  </a:lnTo>
                  <a:lnTo>
                    <a:pt x="424" y="50"/>
                  </a:lnTo>
                  <a:lnTo>
                    <a:pt x="426" y="50"/>
                  </a:lnTo>
                  <a:lnTo>
                    <a:pt x="427" y="50"/>
                  </a:lnTo>
                  <a:lnTo>
                    <a:pt x="429" y="50"/>
                  </a:lnTo>
                  <a:lnTo>
                    <a:pt x="430" y="50"/>
                  </a:lnTo>
                  <a:lnTo>
                    <a:pt x="432" y="50"/>
                  </a:lnTo>
                  <a:lnTo>
                    <a:pt x="433" y="51"/>
                  </a:lnTo>
                  <a:lnTo>
                    <a:pt x="435" y="51"/>
                  </a:lnTo>
                  <a:lnTo>
                    <a:pt x="436" y="53"/>
                  </a:lnTo>
                  <a:lnTo>
                    <a:pt x="438" y="53"/>
                  </a:lnTo>
                  <a:lnTo>
                    <a:pt x="438" y="54"/>
                  </a:lnTo>
                  <a:lnTo>
                    <a:pt x="439" y="56"/>
                  </a:lnTo>
                  <a:lnTo>
                    <a:pt x="441" y="56"/>
                  </a:lnTo>
                  <a:lnTo>
                    <a:pt x="442" y="57"/>
                  </a:lnTo>
                  <a:lnTo>
                    <a:pt x="444" y="59"/>
                  </a:lnTo>
                  <a:lnTo>
                    <a:pt x="445" y="59"/>
                  </a:lnTo>
                  <a:lnTo>
                    <a:pt x="447" y="59"/>
                  </a:lnTo>
                  <a:lnTo>
                    <a:pt x="448" y="59"/>
                  </a:lnTo>
                  <a:lnTo>
                    <a:pt x="449" y="60"/>
                  </a:lnTo>
                  <a:lnTo>
                    <a:pt x="451" y="60"/>
                  </a:lnTo>
                  <a:lnTo>
                    <a:pt x="452" y="62"/>
                  </a:lnTo>
                  <a:lnTo>
                    <a:pt x="454" y="63"/>
                  </a:lnTo>
                  <a:lnTo>
                    <a:pt x="454" y="65"/>
                  </a:lnTo>
                  <a:lnTo>
                    <a:pt x="455" y="65"/>
                  </a:lnTo>
                  <a:lnTo>
                    <a:pt x="455" y="66"/>
                  </a:lnTo>
                  <a:lnTo>
                    <a:pt x="457" y="66"/>
                  </a:lnTo>
                  <a:lnTo>
                    <a:pt x="457" y="68"/>
                  </a:lnTo>
                  <a:lnTo>
                    <a:pt x="458" y="68"/>
                  </a:lnTo>
                  <a:lnTo>
                    <a:pt x="460" y="68"/>
                  </a:lnTo>
                  <a:lnTo>
                    <a:pt x="461" y="68"/>
                  </a:lnTo>
                  <a:lnTo>
                    <a:pt x="461" y="69"/>
                  </a:lnTo>
                  <a:lnTo>
                    <a:pt x="463" y="69"/>
                  </a:lnTo>
                  <a:lnTo>
                    <a:pt x="464" y="69"/>
                  </a:lnTo>
                  <a:lnTo>
                    <a:pt x="464" y="71"/>
                  </a:lnTo>
                  <a:lnTo>
                    <a:pt x="466" y="71"/>
                  </a:lnTo>
                  <a:lnTo>
                    <a:pt x="466" y="72"/>
                  </a:lnTo>
                  <a:lnTo>
                    <a:pt x="467" y="73"/>
                  </a:lnTo>
                  <a:lnTo>
                    <a:pt x="469" y="75"/>
                  </a:lnTo>
                  <a:lnTo>
                    <a:pt x="470" y="75"/>
                  </a:lnTo>
                  <a:lnTo>
                    <a:pt x="470" y="76"/>
                  </a:lnTo>
                  <a:lnTo>
                    <a:pt x="471" y="76"/>
                  </a:lnTo>
                  <a:lnTo>
                    <a:pt x="473" y="76"/>
                  </a:lnTo>
                  <a:lnTo>
                    <a:pt x="473" y="78"/>
                  </a:lnTo>
                  <a:lnTo>
                    <a:pt x="474" y="78"/>
                  </a:lnTo>
                  <a:lnTo>
                    <a:pt x="476" y="79"/>
                  </a:lnTo>
                  <a:lnTo>
                    <a:pt x="477" y="79"/>
                  </a:lnTo>
                  <a:lnTo>
                    <a:pt x="479" y="81"/>
                  </a:lnTo>
                  <a:lnTo>
                    <a:pt x="480" y="81"/>
                  </a:lnTo>
                  <a:lnTo>
                    <a:pt x="482" y="81"/>
                  </a:lnTo>
                  <a:lnTo>
                    <a:pt x="483" y="81"/>
                  </a:lnTo>
                  <a:lnTo>
                    <a:pt x="483" y="82"/>
                  </a:lnTo>
                  <a:lnTo>
                    <a:pt x="485" y="82"/>
                  </a:lnTo>
                  <a:lnTo>
                    <a:pt x="486" y="82"/>
                  </a:lnTo>
                  <a:lnTo>
                    <a:pt x="486" y="84"/>
                  </a:lnTo>
                  <a:lnTo>
                    <a:pt x="488" y="84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1" y="88"/>
                  </a:lnTo>
                  <a:lnTo>
                    <a:pt x="491" y="90"/>
                  </a:lnTo>
                  <a:lnTo>
                    <a:pt x="492" y="91"/>
                  </a:lnTo>
                  <a:lnTo>
                    <a:pt x="492" y="93"/>
                  </a:lnTo>
                  <a:lnTo>
                    <a:pt x="493" y="93"/>
                  </a:lnTo>
                  <a:lnTo>
                    <a:pt x="495" y="93"/>
                  </a:lnTo>
                  <a:lnTo>
                    <a:pt x="496" y="93"/>
                  </a:lnTo>
                  <a:lnTo>
                    <a:pt x="498" y="93"/>
                  </a:lnTo>
                  <a:lnTo>
                    <a:pt x="499" y="93"/>
                  </a:lnTo>
                  <a:lnTo>
                    <a:pt x="501" y="93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4" y="94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5" y="97"/>
                  </a:lnTo>
                  <a:lnTo>
                    <a:pt x="507" y="97"/>
                  </a:lnTo>
                  <a:lnTo>
                    <a:pt x="508" y="97"/>
                  </a:lnTo>
                  <a:lnTo>
                    <a:pt x="510" y="96"/>
                  </a:lnTo>
                  <a:lnTo>
                    <a:pt x="511" y="96"/>
                  </a:lnTo>
                  <a:lnTo>
                    <a:pt x="511" y="94"/>
                  </a:lnTo>
                  <a:lnTo>
                    <a:pt x="513" y="94"/>
                  </a:lnTo>
                  <a:lnTo>
                    <a:pt x="514" y="93"/>
                  </a:lnTo>
                  <a:lnTo>
                    <a:pt x="516" y="93"/>
                  </a:lnTo>
                  <a:lnTo>
                    <a:pt x="517" y="93"/>
                  </a:lnTo>
                  <a:lnTo>
                    <a:pt x="518" y="93"/>
                  </a:lnTo>
                  <a:lnTo>
                    <a:pt x="520" y="93"/>
                  </a:lnTo>
                  <a:lnTo>
                    <a:pt x="521" y="93"/>
                  </a:lnTo>
                  <a:lnTo>
                    <a:pt x="523" y="93"/>
                  </a:lnTo>
                  <a:lnTo>
                    <a:pt x="524" y="93"/>
                  </a:lnTo>
                  <a:lnTo>
                    <a:pt x="526" y="94"/>
                  </a:lnTo>
                  <a:lnTo>
                    <a:pt x="527" y="94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8"/>
                  </a:lnTo>
                  <a:lnTo>
                    <a:pt x="530" y="101"/>
                  </a:lnTo>
                  <a:lnTo>
                    <a:pt x="532" y="103"/>
                  </a:lnTo>
                  <a:lnTo>
                    <a:pt x="532" y="104"/>
                  </a:lnTo>
                  <a:lnTo>
                    <a:pt x="532" y="106"/>
                  </a:lnTo>
                  <a:lnTo>
                    <a:pt x="532" y="107"/>
                  </a:lnTo>
                  <a:lnTo>
                    <a:pt x="536" y="115"/>
                  </a:lnTo>
                  <a:lnTo>
                    <a:pt x="539" y="118"/>
                  </a:lnTo>
                  <a:lnTo>
                    <a:pt x="552" y="132"/>
                  </a:lnTo>
                  <a:lnTo>
                    <a:pt x="562" y="143"/>
                  </a:lnTo>
                  <a:lnTo>
                    <a:pt x="564" y="144"/>
                  </a:lnTo>
                  <a:lnTo>
                    <a:pt x="565" y="144"/>
                  </a:lnTo>
                  <a:lnTo>
                    <a:pt x="570" y="144"/>
                  </a:lnTo>
                  <a:lnTo>
                    <a:pt x="574" y="144"/>
                  </a:lnTo>
                  <a:lnTo>
                    <a:pt x="577" y="144"/>
                  </a:lnTo>
                  <a:lnTo>
                    <a:pt x="580" y="144"/>
                  </a:lnTo>
                  <a:lnTo>
                    <a:pt x="582" y="144"/>
                  </a:lnTo>
                  <a:lnTo>
                    <a:pt x="585" y="143"/>
                  </a:lnTo>
                  <a:lnTo>
                    <a:pt x="586" y="143"/>
                  </a:lnTo>
                  <a:lnTo>
                    <a:pt x="587" y="141"/>
                  </a:lnTo>
                  <a:lnTo>
                    <a:pt x="589" y="141"/>
                  </a:lnTo>
                  <a:lnTo>
                    <a:pt x="592" y="140"/>
                  </a:lnTo>
                  <a:lnTo>
                    <a:pt x="593" y="140"/>
                  </a:lnTo>
                  <a:lnTo>
                    <a:pt x="598" y="138"/>
                  </a:lnTo>
                  <a:lnTo>
                    <a:pt x="599" y="137"/>
                  </a:lnTo>
                  <a:lnTo>
                    <a:pt x="601" y="137"/>
                  </a:lnTo>
                  <a:lnTo>
                    <a:pt x="602" y="137"/>
                  </a:lnTo>
                  <a:lnTo>
                    <a:pt x="604" y="137"/>
                  </a:lnTo>
                  <a:lnTo>
                    <a:pt x="605" y="135"/>
                  </a:lnTo>
                  <a:lnTo>
                    <a:pt x="607" y="135"/>
                  </a:lnTo>
                  <a:lnTo>
                    <a:pt x="607" y="176"/>
                  </a:lnTo>
                  <a:lnTo>
                    <a:pt x="618" y="181"/>
                  </a:lnTo>
                  <a:lnTo>
                    <a:pt x="620" y="182"/>
                  </a:lnTo>
                  <a:lnTo>
                    <a:pt x="621" y="182"/>
                  </a:lnTo>
                  <a:lnTo>
                    <a:pt x="624" y="182"/>
                  </a:lnTo>
                  <a:lnTo>
                    <a:pt x="626" y="182"/>
                  </a:lnTo>
                  <a:lnTo>
                    <a:pt x="627" y="184"/>
                  </a:lnTo>
                  <a:lnTo>
                    <a:pt x="631" y="185"/>
                  </a:lnTo>
                  <a:lnTo>
                    <a:pt x="633" y="185"/>
                  </a:lnTo>
                  <a:lnTo>
                    <a:pt x="636" y="185"/>
                  </a:lnTo>
                  <a:lnTo>
                    <a:pt x="636" y="187"/>
                  </a:lnTo>
                  <a:lnTo>
                    <a:pt x="637" y="188"/>
                  </a:lnTo>
                  <a:lnTo>
                    <a:pt x="639" y="189"/>
                  </a:lnTo>
                  <a:lnTo>
                    <a:pt x="640" y="189"/>
                  </a:lnTo>
                  <a:lnTo>
                    <a:pt x="640" y="191"/>
                  </a:lnTo>
                  <a:lnTo>
                    <a:pt x="649" y="216"/>
                  </a:lnTo>
                  <a:lnTo>
                    <a:pt x="654" y="226"/>
                  </a:lnTo>
                  <a:lnTo>
                    <a:pt x="654" y="228"/>
                  </a:lnTo>
                  <a:lnTo>
                    <a:pt x="654" y="229"/>
                  </a:lnTo>
                  <a:lnTo>
                    <a:pt x="654" y="231"/>
                  </a:lnTo>
                  <a:lnTo>
                    <a:pt x="655" y="231"/>
                  </a:lnTo>
                  <a:lnTo>
                    <a:pt x="655" y="232"/>
                  </a:lnTo>
                  <a:lnTo>
                    <a:pt x="655" y="234"/>
                  </a:lnTo>
                  <a:lnTo>
                    <a:pt x="655" y="235"/>
                  </a:lnTo>
                  <a:lnTo>
                    <a:pt x="656" y="235"/>
                  </a:lnTo>
                  <a:lnTo>
                    <a:pt x="656" y="236"/>
                  </a:lnTo>
                  <a:lnTo>
                    <a:pt x="658" y="238"/>
                  </a:lnTo>
                  <a:lnTo>
                    <a:pt x="658" y="239"/>
                  </a:lnTo>
                  <a:lnTo>
                    <a:pt x="659" y="241"/>
                  </a:lnTo>
                  <a:lnTo>
                    <a:pt x="659" y="242"/>
                  </a:lnTo>
                  <a:lnTo>
                    <a:pt x="661" y="244"/>
                  </a:lnTo>
                  <a:lnTo>
                    <a:pt x="661" y="245"/>
                  </a:lnTo>
                  <a:lnTo>
                    <a:pt x="662" y="245"/>
                  </a:lnTo>
                  <a:lnTo>
                    <a:pt x="662" y="247"/>
                  </a:lnTo>
                  <a:lnTo>
                    <a:pt x="662" y="248"/>
                  </a:lnTo>
                  <a:lnTo>
                    <a:pt x="662" y="250"/>
                  </a:lnTo>
                  <a:lnTo>
                    <a:pt x="664" y="251"/>
                  </a:lnTo>
                  <a:lnTo>
                    <a:pt x="664" y="253"/>
                  </a:lnTo>
                  <a:lnTo>
                    <a:pt x="664" y="254"/>
                  </a:lnTo>
                  <a:lnTo>
                    <a:pt x="664" y="256"/>
                  </a:lnTo>
                  <a:lnTo>
                    <a:pt x="664" y="257"/>
                  </a:lnTo>
                  <a:lnTo>
                    <a:pt x="664" y="258"/>
                  </a:lnTo>
                  <a:lnTo>
                    <a:pt x="664" y="267"/>
                  </a:lnTo>
                  <a:lnTo>
                    <a:pt x="665" y="275"/>
                  </a:lnTo>
                  <a:lnTo>
                    <a:pt x="665" y="286"/>
                  </a:lnTo>
                  <a:lnTo>
                    <a:pt x="667" y="294"/>
                  </a:lnTo>
                  <a:lnTo>
                    <a:pt x="668" y="310"/>
                  </a:lnTo>
                  <a:lnTo>
                    <a:pt x="670" y="311"/>
                  </a:lnTo>
                  <a:lnTo>
                    <a:pt x="670" y="313"/>
                  </a:lnTo>
                  <a:lnTo>
                    <a:pt x="670" y="314"/>
                  </a:lnTo>
                  <a:lnTo>
                    <a:pt x="670" y="317"/>
                  </a:lnTo>
                  <a:lnTo>
                    <a:pt x="670" y="319"/>
                  </a:lnTo>
                  <a:lnTo>
                    <a:pt x="668" y="319"/>
                  </a:lnTo>
                  <a:lnTo>
                    <a:pt x="668" y="320"/>
                  </a:lnTo>
                  <a:lnTo>
                    <a:pt x="668" y="322"/>
                  </a:lnTo>
                  <a:lnTo>
                    <a:pt x="667" y="333"/>
                  </a:lnTo>
                  <a:lnTo>
                    <a:pt x="662" y="355"/>
                  </a:lnTo>
                  <a:lnTo>
                    <a:pt x="662" y="363"/>
                  </a:lnTo>
                  <a:lnTo>
                    <a:pt x="659" y="376"/>
                  </a:lnTo>
                  <a:lnTo>
                    <a:pt x="658" y="389"/>
                  </a:lnTo>
                  <a:lnTo>
                    <a:pt x="656" y="395"/>
                  </a:lnTo>
                  <a:lnTo>
                    <a:pt x="655" y="410"/>
                  </a:lnTo>
                  <a:lnTo>
                    <a:pt x="655" y="411"/>
                  </a:lnTo>
                  <a:lnTo>
                    <a:pt x="655" y="414"/>
                  </a:lnTo>
                  <a:lnTo>
                    <a:pt x="656" y="416"/>
                  </a:lnTo>
                  <a:lnTo>
                    <a:pt x="656" y="417"/>
                  </a:lnTo>
                  <a:lnTo>
                    <a:pt x="656" y="419"/>
                  </a:lnTo>
                  <a:lnTo>
                    <a:pt x="656" y="421"/>
                  </a:lnTo>
                  <a:lnTo>
                    <a:pt x="656" y="423"/>
                  </a:lnTo>
                  <a:lnTo>
                    <a:pt x="656" y="424"/>
                  </a:lnTo>
                  <a:lnTo>
                    <a:pt x="656" y="426"/>
                  </a:lnTo>
                  <a:lnTo>
                    <a:pt x="658" y="427"/>
                  </a:lnTo>
                  <a:lnTo>
                    <a:pt x="658" y="429"/>
                  </a:lnTo>
                  <a:lnTo>
                    <a:pt x="658" y="433"/>
                  </a:lnTo>
                  <a:lnTo>
                    <a:pt x="659" y="436"/>
                  </a:lnTo>
                  <a:lnTo>
                    <a:pt x="659" y="438"/>
                  </a:lnTo>
                  <a:lnTo>
                    <a:pt x="659" y="439"/>
                  </a:lnTo>
                  <a:lnTo>
                    <a:pt x="659" y="441"/>
                  </a:lnTo>
                  <a:lnTo>
                    <a:pt x="659" y="443"/>
                  </a:lnTo>
                  <a:lnTo>
                    <a:pt x="661" y="445"/>
                  </a:lnTo>
                  <a:lnTo>
                    <a:pt x="661" y="446"/>
                  </a:lnTo>
                  <a:lnTo>
                    <a:pt x="659" y="446"/>
                  </a:lnTo>
                  <a:lnTo>
                    <a:pt x="659" y="448"/>
                  </a:lnTo>
                  <a:lnTo>
                    <a:pt x="659" y="449"/>
                  </a:lnTo>
                  <a:lnTo>
                    <a:pt x="659" y="451"/>
                  </a:lnTo>
                  <a:lnTo>
                    <a:pt x="659" y="454"/>
                  </a:lnTo>
                  <a:lnTo>
                    <a:pt x="659" y="455"/>
                  </a:lnTo>
                  <a:lnTo>
                    <a:pt x="659" y="457"/>
                  </a:lnTo>
                  <a:lnTo>
                    <a:pt x="659" y="458"/>
                  </a:lnTo>
                  <a:lnTo>
                    <a:pt x="659" y="460"/>
                  </a:lnTo>
                  <a:lnTo>
                    <a:pt x="659" y="461"/>
                  </a:lnTo>
                  <a:lnTo>
                    <a:pt x="661" y="464"/>
                  </a:lnTo>
                  <a:lnTo>
                    <a:pt x="661" y="466"/>
                  </a:lnTo>
                  <a:lnTo>
                    <a:pt x="661" y="468"/>
                  </a:lnTo>
                  <a:lnTo>
                    <a:pt x="661" y="470"/>
                  </a:lnTo>
                  <a:lnTo>
                    <a:pt x="662" y="473"/>
                  </a:lnTo>
                  <a:lnTo>
                    <a:pt x="662" y="474"/>
                  </a:lnTo>
                  <a:lnTo>
                    <a:pt x="662" y="476"/>
                  </a:lnTo>
                  <a:lnTo>
                    <a:pt x="664" y="477"/>
                  </a:lnTo>
                  <a:lnTo>
                    <a:pt x="665" y="480"/>
                  </a:lnTo>
                  <a:lnTo>
                    <a:pt x="665" y="482"/>
                  </a:lnTo>
                  <a:lnTo>
                    <a:pt x="665" y="483"/>
                  </a:lnTo>
                  <a:lnTo>
                    <a:pt x="667" y="483"/>
                  </a:lnTo>
                  <a:lnTo>
                    <a:pt x="665" y="485"/>
                  </a:lnTo>
                  <a:lnTo>
                    <a:pt x="665" y="486"/>
                  </a:lnTo>
                  <a:lnTo>
                    <a:pt x="665" y="489"/>
                  </a:lnTo>
                  <a:lnTo>
                    <a:pt x="665" y="490"/>
                  </a:lnTo>
                  <a:lnTo>
                    <a:pt x="665" y="492"/>
                  </a:lnTo>
                  <a:lnTo>
                    <a:pt x="665" y="495"/>
                  </a:lnTo>
                  <a:lnTo>
                    <a:pt x="664" y="495"/>
                  </a:lnTo>
                  <a:lnTo>
                    <a:pt x="662" y="495"/>
                  </a:lnTo>
                  <a:lnTo>
                    <a:pt x="661" y="495"/>
                  </a:lnTo>
                  <a:lnTo>
                    <a:pt x="659" y="496"/>
                  </a:lnTo>
                  <a:lnTo>
                    <a:pt x="658" y="498"/>
                  </a:lnTo>
                  <a:lnTo>
                    <a:pt x="658" y="499"/>
                  </a:lnTo>
                  <a:lnTo>
                    <a:pt x="655" y="501"/>
                  </a:lnTo>
                  <a:lnTo>
                    <a:pt x="655" y="502"/>
                  </a:lnTo>
                  <a:lnTo>
                    <a:pt x="654" y="502"/>
                  </a:lnTo>
                  <a:lnTo>
                    <a:pt x="652" y="505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49" y="510"/>
                  </a:lnTo>
                  <a:lnTo>
                    <a:pt x="648" y="511"/>
                  </a:lnTo>
                  <a:lnTo>
                    <a:pt x="648" y="513"/>
                  </a:lnTo>
                  <a:lnTo>
                    <a:pt x="646" y="513"/>
                  </a:lnTo>
                  <a:lnTo>
                    <a:pt x="646" y="514"/>
                  </a:lnTo>
                  <a:lnTo>
                    <a:pt x="645" y="517"/>
                  </a:lnTo>
                  <a:lnTo>
                    <a:pt x="645" y="518"/>
                  </a:lnTo>
                  <a:lnTo>
                    <a:pt x="643" y="521"/>
                  </a:lnTo>
                  <a:lnTo>
                    <a:pt x="643" y="523"/>
                  </a:lnTo>
                  <a:lnTo>
                    <a:pt x="643" y="524"/>
                  </a:lnTo>
                  <a:lnTo>
                    <a:pt x="643" y="526"/>
                  </a:lnTo>
                  <a:lnTo>
                    <a:pt x="643" y="529"/>
                  </a:lnTo>
                  <a:lnTo>
                    <a:pt x="643" y="530"/>
                  </a:lnTo>
                  <a:lnTo>
                    <a:pt x="643" y="535"/>
                  </a:lnTo>
                  <a:lnTo>
                    <a:pt x="643" y="536"/>
                  </a:lnTo>
                  <a:lnTo>
                    <a:pt x="643" y="537"/>
                  </a:lnTo>
                  <a:lnTo>
                    <a:pt x="643" y="539"/>
                  </a:lnTo>
                  <a:lnTo>
                    <a:pt x="643" y="540"/>
                  </a:lnTo>
                  <a:lnTo>
                    <a:pt x="645" y="540"/>
                  </a:lnTo>
                  <a:lnTo>
                    <a:pt x="645" y="542"/>
                  </a:lnTo>
                  <a:lnTo>
                    <a:pt x="646" y="543"/>
                  </a:lnTo>
                  <a:lnTo>
                    <a:pt x="646" y="545"/>
                  </a:lnTo>
                  <a:lnTo>
                    <a:pt x="645" y="546"/>
                  </a:lnTo>
                  <a:lnTo>
                    <a:pt x="645" y="548"/>
                  </a:lnTo>
                  <a:lnTo>
                    <a:pt x="645" y="549"/>
                  </a:lnTo>
                  <a:lnTo>
                    <a:pt x="645" y="551"/>
                  </a:lnTo>
                  <a:lnTo>
                    <a:pt x="645" y="552"/>
                  </a:lnTo>
                  <a:lnTo>
                    <a:pt x="645" y="555"/>
                  </a:lnTo>
                  <a:lnTo>
                    <a:pt x="643" y="557"/>
                  </a:lnTo>
                  <a:lnTo>
                    <a:pt x="643" y="558"/>
                  </a:lnTo>
                  <a:lnTo>
                    <a:pt x="643" y="559"/>
                  </a:lnTo>
                  <a:lnTo>
                    <a:pt x="643" y="561"/>
                  </a:lnTo>
                  <a:lnTo>
                    <a:pt x="643" y="562"/>
                  </a:lnTo>
                  <a:lnTo>
                    <a:pt x="645" y="564"/>
                  </a:lnTo>
                  <a:lnTo>
                    <a:pt x="645" y="565"/>
                  </a:lnTo>
                  <a:lnTo>
                    <a:pt x="645" y="567"/>
                  </a:lnTo>
                  <a:lnTo>
                    <a:pt x="645" y="568"/>
                  </a:lnTo>
                  <a:lnTo>
                    <a:pt x="646" y="568"/>
                  </a:lnTo>
                  <a:lnTo>
                    <a:pt x="646" y="570"/>
                  </a:lnTo>
                  <a:lnTo>
                    <a:pt x="646" y="571"/>
                  </a:lnTo>
                  <a:lnTo>
                    <a:pt x="648" y="573"/>
                  </a:lnTo>
                  <a:lnTo>
                    <a:pt x="648" y="574"/>
                  </a:lnTo>
                  <a:lnTo>
                    <a:pt x="648" y="576"/>
                  </a:lnTo>
                  <a:lnTo>
                    <a:pt x="648" y="577"/>
                  </a:lnTo>
                  <a:lnTo>
                    <a:pt x="648" y="579"/>
                  </a:lnTo>
                  <a:lnTo>
                    <a:pt x="646" y="579"/>
                  </a:lnTo>
                  <a:lnTo>
                    <a:pt x="646" y="580"/>
                  </a:lnTo>
                  <a:lnTo>
                    <a:pt x="646" y="582"/>
                  </a:lnTo>
                  <a:lnTo>
                    <a:pt x="645" y="582"/>
                  </a:lnTo>
                  <a:lnTo>
                    <a:pt x="645" y="583"/>
                  </a:lnTo>
                  <a:lnTo>
                    <a:pt x="645" y="584"/>
                  </a:lnTo>
                  <a:lnTo>
                    <a:pt x="645" y="586"/>
                  </a:lnTo>
                  <a:lnTo>
                    <a:pt x="643" y="586"/>
                  </a:lnTo>
                  <a:lnTo>
                    <a:pt x="643" y="587"/>
                  </a:lnTo>
                  <a:lnTo>
                    <a:pt x="643" y="589"/>
                  </a:lnTo>
                  <a:lnTo>
                    <a:pt x="643" y="590"/>
                  </a:lnTo>
                  <a:lnTo>
                    <a:pt x="643" y="592"/>
                  </a:lnTo>
                  <a:lnTo>
                    <a:pt x="642" y="593"/>
                  </a:lnTo>
                  <a:lnTo>
                    <a:pt x="643" y="595"/>
                  </a:lnTo>
                  <a:lnTo>
                    <a:pt x="643" y="596"/>
                  </a:lnTo>
                  <a:lnTo>
                    <a:pt x="643" y="598"/>
                  </a:lnTo>
                  <a:lnTo>
                    <a:pt x="643" y="599"/>
                  </a:lnTo>
                  <a:lnTo>
                    <a:pt x="645" y="601"/>
                  </a:lnTo>
                  <a:lnTo>
                    <a:pt x="643" y="602"/>
                  </a:lnTo>
                  <a:lnTo>
                    <a:pt x="643" y="604"/>
                  </a:lnTo>
                  <a:lnTo>
                    <a:pt x="643" y="605"/>
                  </a:lnTo>
                  <a:lnTo>
                    <a:pt x="643" y="606"/>
                  </a:lnTo>
                  <a:lnTo>
                    <a:pt x="643" y="608"/>
                  </a:lnTo>
                  <a:lnTo>
                    <a:pt x="643" y="609"/>
                  </a:lnTo>
                  <a:lnTo>
                    <a:pt x="642" y="611"/>
                  </a:lnTo>
                  <a:lnTo>
                    <a:pt x="642" y="612"/>
                  </a:lnTo>
                  <a:lnTo>
                    <a:pt x="642" y="614"/>
                  </a:lnTo>
                  <a:lnTo>
                    <a:pt x="640" y="615"/>
                  </a:lnTo>
                  <a:lnTo>
                    <a:pt x="640" y="617"/>
                  </a:lnTo>
                  <a:lnTo>
                    <a:pt x="640" y="618"/>
                  </a:lnTo>
                  <a:lnTo>
                    <a:pt x="640" y="620"/>
                  </a:lnTo>
                  <a:lnTo>
                    <a:pt x="640" y="621"/>
                  </a:lnTo>
                  <a:lnTo>
                    <a:pt x="640" y="623"/>
                  </a:lnTo>
                  <a:lnTo>
                    <a:pt x="639" y="623"/>
                  </a:lnTo>
                  <a:lnTo>
                    <a:pt x="639" y="624"/>
                  </a:lnTo>
                  <a:lnTo>
                    <a:pt x="637" y="626"/>
                  </a:lnTo>
                  <a:lnTo>
                    <a:pt x="637" y="627"/>
                  </a:lnTo>
                  <a:lnTo>
                    <a:pt x="636" y="627"/>
                  </a:lnTo>
                  <a:lnTo>
                    <a:pt x="636" y="628"/>
                  </a:lnTo>
                  <a:lnTo>
                    <a:pt x="634" y="630"/>
                  </a:lnTo>
                  <a:lnTo>
                    <a:pt x="634" y="631"/>
                  </a:lnTo>
                  <a:lnTo>
                    <a:pt x="633" y="633"/>
                  </a:lnTo>
                  <a:lnTo>
                    <a:pt x="631" y="634"/>
                  </a:lnTo>
                  <a:lnTo>
                    <a:pt x="631" y="636"/>
                  </a:lnTo>
                  <a:lnTo>
                    <a:pt x="630" y="637"/>
                  </a:lnTo>
                  <a:lnTo>
                    <a:pt x="630" y="639"/>
                  </a:lnTo>
                  <a:lnTo>
                    <a:pt x="630" y="640"/>
                  </a:lnTo>
                  <a:lnTo>
                    <a:pt x="630" y="642"/>
                  </a:lnTo>
                  <a:lnTo>
                    <a:pt x="629" y="642"/>
                  </a:lnTo>
                  <a:lnTo>
                    <a:pt x="630" y="643"/>
                  </a:lnTo>
                  <a:lnTo>
                    <a:pt x="630" y="645"/>
                  </a:lnTo>
                  <a:lnTo>
                    <a:pt x="629" y="646"/>
                  </a:lnTo>
                  <a:lnTo>
                    <a:pt x="627" y="648"/>
                  </a:lnTo>
                  <a:lnTo>
                    <a:pt x="627" y="649"/>
                  </a:lnTo>
                  <a:lnTo>
                    <a:pt x="626" y="649"/>
                  </a:lnTo>
                  <a:lnTo>
                    <a:pt x="626" y="651"/>
                  </a:lnTo>
                  <a:lnTo>
                    <a:pt x="624" y="651"/>
                  </a:lnTo>
                  <a:lnTo>
                    <a:pt x="624" y="652"/>
                  </a:lnTo>
                  <a:lnTo>
                    <a:pt x="623" y="652"/>
                  </a:lnTo>
                  <a:lnTo>
                    <a:pt x="623" y="653"/>
                  </a:lnTo>
                  <a:lnTo>
                    <a:pt x="621" y="653"/>
                  </a:lnTo>
                  <a:lnTo>
                    <a:pt x="621" y="655"/>
                  </a:lnTo>
                  <a:lnTo>
                    <a:pt x="620" y="656"/>
                  </a:lnTo>
                  <a:lnTo>
                    <a:pt x="620" y="658"/>
                  </a:lnTo>
                  <a:lnTo>
                    <a:pt x="618" y="659"/>
                  </a:lnTo>
                  <a:lnTo>
                    <a:pt x="618" y="661"/>
                  </a:lnTo>
                  <a:lnTo>
                    <a:pt x="617" y="661"/>
                  </a:lnTo>
                  <a:lnTo>
                    <a:pt x="617" y="662"/>
                  </a:lnTo>
                  <a:lnTo>
                    <a:pt x="615" y="662"/>
                  </a:lnTo>
                  <a:lnTo>
                    <a:pt x="614" y="664"/>
                  </a:lnTo>
                  <a:lnTo>
                    <a:pt x="612" y="664"/>
                  </a:lnTo>
                  <a:lnTo>
                    <a:pt x="612" y="665"/>
                  </a:lnTo>
                  <a:lnTo>
                    <a:pt x="611" y="665"/>
                  </a:lnTo>
                  <a:lnTo>
                    <a:pt x="611" y="667"/>
                  </a:lnTo>
                  <a:lnTo>
                    <a:pt x="609" y="667"/>
                  </a:lnTo>
                  <a:lnTo>
                    <a:pt x="608" y="667"/>
                  </a:lnTo>
                  <a:lnTo>
                    <a:pt x="607" y="668"/>
                  </a:lnTo>
                  <a:lnTo>
                    <a:pt x="605" y="668"/>
                  </a:lnTo>
                  <a:lnTo>
                    <a:pt x="604" y="670"/>
                  </a:lnTo>
                  <a:lnTo>
                    <a:pt x="602" y="670"/>
                  </a:lnTo>
                  <a:lnTo>
                    <a:pt x="602" y="671"/>
                  </a:lnTo>
                  <a:lnTo>
                    <a:pt x="601" y="671"/>
                  </a:lnTo>
                  <a:lnTo>
                    <a:pt x="601" y="673"/>
                  </a:lnTo>
                  <a:lnTo>
                    <a:pt x="599" y="673"/>
                  </a:lnTo>
                  <a:lnTo>
                    <a:pt x="598" y="674"/>
                  </a:lnTo>
                  <a:lnTo>
                    <a:pt x="598" y="675"/>
                  </a:lnTo>
                  <a:lnTo>
                    <a:pt x="596" y="675"/>
                  </a:lnTo>
                  <a:lnTo>
                    <a:pt x="596" y="6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3200400" y="11430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West Nile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65%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648200" y="15240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Northern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74%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10200" y="41910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East Central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70%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77000" y="20574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North East</a:t>
            </a:r>
          </a:p>
          <a:p>
            <a:pPr algn="ctr"/>
            <a:r>
              <a:rPr lang="en-US" sz="1400" b="1" dirty="0" smtClean="0"/>
              <a:t>58%</a:t>
            </a:r>
            <a:endParaRPr lang="en-US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667000" y="3733800"/>
            <a:ext cx="91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Western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61%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91000" y="36576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Central 2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68%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52600" y="5410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South Western</a:t>
            </a:r>
          </a:p>
          <a:p>
            <a:pPr algn="ctr"/>
            <a:r>
              <a:rPr lang="en-US" sz="1400" b="1" dirty="0" smtClean="0"/>
              <a:t>40%</a:t>
            </a:r>
            <a:endParaRPr lang="en-US" sz="1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810000" y="51054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Central 1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63%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553200" y="3657600"/>
            <a:ext cx="83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Mid Eastern</a:t>
            </a:r>
          </a:p>
          <a:p>
            <a:pPr algn="ctr"/>
            <a:r>
              <a:rPr lang="en-US" sz="1400" b="1" dirty="0" smtClean="0"/>
              <a:t>57%</a:t>
            </a:r>
            <a:endParaRPr lang="en-US" sz="14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6934200" y="556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Kampala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47%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1000" y="2514600"/>
            <a:ext cx="1828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</a:rPr>
              <a:t>Uganda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</a:rPr>
              <a:t>62%</a:t>
            </a:r>
            <a:endParaRPr lang="en-US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257800" y="4800600"/>
            <a:ext cx="1752600" cy="838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0" y="762000"/>
            <a:ext cx="281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chemeClr val="bg1"/>
                </a:solidFill>
                <a:latin typeface="Calibri" pitchFamily="34" charset="0"/>
              </a:rPr>
              <a:t>Percent of children 0-59 months with </a:t>
            </a:r>
            <a:r>
              <a:rPr lang="en-US" sz="2000" i="1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endParaRPr lang="en-US" sz="20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Prevalence of Malaria by Age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838200"/>
            <a:ext cx="876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children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0-59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months testing positive for malaria by rapid test (RDT) and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microscopy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048000" y="5867400"/>
            <a:ext cx="304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Age in months</a:t>
            </a:r>
          </a:p>
        </p:txBody>
      </p:sp>
      <p:graphicFrame>
        <p:nvGraphicFramePr>
          <p:cNvPr id="7" name="Chart 6"/>
          <p:cNvGraphicFramePr/>
          <p:nvPr/>
        </p:nvGraphicFramePr>
        <p:xfrm>
          <a:off x="0" y="1371600"/>
          <a:ext cx="8991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Rapid Test vs. Microscopy</a:t>
            </a:r>
          </a:p>
        </p:txBody>
      </p:sp>
      <p:sp>
        <p:nvSpPr>
          <p:cNvPr id="37891" name="Content Placeholder 6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648200" cy="5715000"/>
          </a:xfrm>
        </p:spPr>
        <p:txBody>
          <a:bodyPr/>
          <a:lstStyle/>
          <a:p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Rapid tests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	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Provide results and treatment in the field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Detects the </a:t>
            </a:r>
            <a:r>
              <a:rPr lang="en-US" sz="2400" i="1" dirty="0" smtClean="0">
                <a:solidFill>
                  <a:schemeClr val="bg1"/>
                </a:solidFill>
                <a:latin typeface="Calibri" pitchFamily="34" charset="0"/>
              </a:rPr>
              <a:t>P. </a:t>
            </a:r>
            <a:r>
              <a:rPr lang="en-US" sz="2400" i="1" dirty="0" err="1" smtClean="0">
                <a:solidFill>
                  <a:schemeClr val="bg1"/>
                </a:solidFill>
                <a:latin typeface="Calibri" pitchFamily="34" charset="0"/>
              </a:rPr>
              <a:t>falciparum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-specific protein (not the malaria parasite itself), which remains in blood up to 1 month after treatment with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antimalarials</a:t>
            </a:r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Less sensitive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Often results in slightly higher rates of malaria</a:t>
            </a:r>
          </a:p>
        </p:txBody>
      </p:sp>
      <p:sp>
        <p:nvSpPr>
          <p:cNvPr id="37892" name="Content Placeholder 7"/>
          <p:cNvSpPr>
            <a:spLocks noGrp="1"/>
          </p:cNvSpPr>
          <p:nvPr>
            <p:ph sz="half" idx="2"/>
          </p:nvPr>
        </p:nvSpPr>
        <p:spPr>
          <a:xfrm>
            <a:off x="5029200" y="1143000"/>
            <a:ext cx="4114800" cy="5334000"/>
          </a:xfrm>
        </p:spPr>
        <p:txBody>
          <a:bodyPr/>
          <a:lstStyle/>
          <a:p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Microscopy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Tested in lab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Detects malaria parasite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Highly sensitive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Gold standard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Requires technicians with more advanced skills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Rapid Test vs. Microscopy</a:t>
            </a:r>
          </a:p>
        </p:txBody>
      </p:sp>
      <p:sp>
        <p:nvSpPr>
          <p:cNvPr id="38915" name="Content Placeholder 6"/>
          <p:cNvSpPr>
            <a:spLocks noGrp="1"/>
          </p:cNvSpPr>
          <p:nvPr>
            <p:ph idx="1"/>
          </p:nvPr>
        </p:nvSpPr>
        <p:spPr>
          <a:xfrm>
            <a:off x="0" y="1219200"/>
            <a:ext cx="8610600" cy="5029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UMIS results: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As expected, rapid test results report a slightly higher rate of malaria than microscopy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Patterns are similar in both tests </a:t>
            </a:r>
          </a:p>
          <a:p>
            <a:pPr lvl="2"/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Malaria prevalence decreases with mother’s education</a:t>
            </a:r>
          </a:p>
          <a:p>
            <a:pPr lvl="2"/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Malaria prevalence higher in rural areas</a:t>
            </a:r>
          </a:p>
          <a:p>
            <a:pPr lvl="2"/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Malaria prevalence highest in Mid Northern region.</a:t>
            </a:r>
          </a:p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Microscopy is the gold standard;  the remainder of this presentation reports results based on microscopy testing.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Prevalence of Malaria by Residence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0" y="762000"/>
            <a:ext cx="8991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children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0-59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months testing positive for malaria by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microscopy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1524000" y="16764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Prevalence of Malaria in Children by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Wealth Quintile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0" y="1219200"/>
            <a:ext cx="975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children 6-59 months testing positive for malaria by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microscopy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1181100" y="1295400"/>
          <a:ext cx="6781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2514600" y="6248400"/>
            <a:ext cx="4114800" cy="1588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4000" y="6019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Poorest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29400" y="6019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Richest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609600"/>
          </a:xfrm>
        </p:spPr>
        <p:txBody>
          <a:bodyPr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Malaria by Region</a:t>
            </a:r>
          </a:p>
        </p:txBody>
      </p:sp>
      <p:grpSp>
        <p:nvGrpSpPr>
          <p:cNvPr id="2" name="Group 43"/>
          <p:cNvGrpSpPr>
            <a:grpSpLocks noChangeAspect="1"/>
          </p:cNvGrpSpPr>
          <p:nvPr/>
        </p:nvGrpSpPr>
        <p:grpSpPr bwMode="auto">
          <a:xfrm>
            <a:off x="1219200" y="-1219200"/>
            <a:ext cx="7239000" cy="9367777"/>
            <a:chOff x="960" y="-62"/>
            <a:chExt cx="3744" cy="4845"/>
          </a:xfrm>
        </p:grpSpPr>
        <p:sp>
          <p:nvSpPr>
            <p:cNvPr id="1066" name="AutoShape 42"/>
            <p:cNvSpPr>
              <a:spLocks noChangeAspect="1" noChangeArrowheads="1" noTextEdit="1"/>
            </p:cNvSpPr>
            <p:nvPr/>
          </p:nvSpPr>
          <p:spPr bwMode="auto">
            <a:xfrm>
              <a:off x="960" y="-62"/>
              <a:ext cx="3744" cy="4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2060" y="2838"/>
              <a:ext cx="1265" cy="954"/>
            </a:xfrm>
            <a:custGeom>
              <a:avLst/>
              <a:gdLst/>
              <a:ahLst/>
              <a:cxnLst>
                <a:cxn ang="0">
                  <a:pos x="996" y="37"/>
                </a:cxn>
                <a:cxn ang="0">
                  <a:pos x="1002" y="53"/>
                </a:cxn>
                <a:cxn ang="0">
                  <a:pos x="995" y="72"/>
                </a:cxn>
                <a:cxn ang="0">
                  <a:pos x="996" y="97"/>
                </a:cxn>
                <a:cxn ang="0">
                  <a:pos x="1008" y="132"/>
                </a:cxn>
                <a:cxn ang="0">
                  <a:pos x="1010" y="172"/>
                </a:cxn>
                <a:cxn ang="0">
                  <a:pos x="998" y="177"/>
                </a:cxn>
                <a:cxn ang="0">
                  <a:pos x="998" y="157"/>
                </a:cxn>
                <a:cxn ang="0">
                  <a:pos x="982" y="151"/>
                </a:cxn>
                <a:cxn ang="0">
                  <a:pos x="979" y="130"/>
                </a:cxn>
                <a:cxn ang="0">
                  <a:pos x="969" y="119"/>
                </a:cxn>
                <a:cxn ang="0">
                  <a:pos x="955" y="106"/>
                </a:cxn>
                <a:cxn ang="0">
                  <a:pos x="936" y="108"/>
                </a:cxn>
                <a:cxn ang="0">
                  <a:pos x="929" y="122"/>
                </a:cxn>
                <a:cxn ang="0">
                  <a:pos x="927" y="139"/>
                </a:cxn>
                <a:cxn ang="0">
                  <a:pos x="911" y="148"/>
                </a:cxn>
                <a:cxn ang="0">
                  <a:pos x="908" y="167"/>
                </a:cxn>
                <a:cxn ang="0">
                  <a:pos x="920" y="183"/>
                </a:cxn>
                <a:cxn ang="0">
                  <a:pos x="941" y="183"/>
                </a:cxn>
                <a:cxn ang="0">
                  <a:pos x="957" y="194"/>
                </a:cxn>
                <a:cxn ang="0">
                  <a:pos x="966" y="211"/>
                </a:cxn>
                <a:cxn ang="0">
                  <a:pos x="969" y="323"/>
                </a:cxn>
                <a:cxn ang="0">
                  <a:pos x="1123" y="954"/>
                </a:cxn>
                <a:cxn ang="0">
                  <a:pos x="152" y="944"/>
                </a:cxn>
                <a:cxn ang="0">
                  <a:pos x="121" y="870"/>
                </a:cxn>
                <a:cxn ang="0">
                  <a:pos x="123" y="854"/>
                </a:cxn>
                <a:cxn ang="0">
                  <a:pos x="108" y="844"/>
                </a:cxn>
                <a:cxn ang="0">
                  <a:pos x="110" y="828"/>
                </a:cxn>
                <a:cxn ang="0">
                  <a:pos x="111" y="803"/>
                </a:cxn>
                <a:cxn ang="0">
                  <a:pos x="94" y="788"/>
                </a:cxn>
                <a:cxn ang="0">
                  <a:pos x="80" y="772"/>
                </a:cxn>
                <a:cxn ang="0">
                  <a:pos x="61" y="760"/>
                </a:cxn>
                <a:cxn ang="0">
                  <a:pos x="48" y="746"/>
                </a:cxn>
                <a:cxn ang="0">
                  <a:pos x="54" y="721"/>
                </a:cxn>
                <a:cxn ang="0">
                  <a:pos x="67" y="706"/>
                </a:cxn>
                <a:cxn ang="0">
                  <a:pos x="74" y="687"/>
                </a:cxn>
                <a:cxn ang="0">
                  <a:pos x="85" y="662"/>
                </a:cxn>
                <a:cxn ang="0">
                  <a:pos x="85" y="636"/>
                </a:cxn>
                <a:cxn ang="0">
                  <a:pos x="82" y="614"/>
                </a:cxn>
                <a:cxn ang="0">
                  <a:pos x="69" y="597"/>
                </a:cxn>
                <a:cxn ang="0">
                  <a:pos x="61" y="572"/>
                </a:cxn>
                <a:cxn ang="0">
                  <a:pos x="50" y="549"/>
                </a:cxn>
                <a:cxn ang="0">
                  <a:pos x="41" y="530"/>
                </a:cxn>
                <a:cxn ang="0">
                  <a:pos x="36" y="509"/>
                </a:cxn>
                <a:cxn ang="0">
                  <a:pos x="35" y="492"/>
                </a:cxn>
                <a:cxn ang="0">
                  <a:pos x="36" y="471"/>
                </a:cxn>
                <a:cxn ang="0">
                  <a:pos x="44" y="451"/>
                </a:cxn>
                <a:cxn ang="0">
                  <a:pos x="50" y="430"/>
                </a:cxn>
                <a:cxn ang="0">
                  <a:pos x="52" y="408"/>
                </a:cxn>
                <a:cxn ang="0">
                  <a:pos x="51" y="387"/>
                </a:cxn>
                <a:cxn ang="0">
                  <a:pos x="42" y="368"/>
                </a:cxn>
                <a:cxn ang="0">
                  <a:pos x="23" y="367"/>
                </a:cxn>
                <a:cxn ang="0">
                  <a:pos x="7" y="365"/>
                </a:cxn>
                <a:cxn ang="0">
                  <a:pos x="14" y="351"/>
                </a:cxn>
                <a:cxn ang="0">
                  <a:pos x="26" y="335"/>
                </a:cxn>
                <a:cxn ang="0">
                  <a:pos x="26" y="315"/>
                </a:cxn>
                <a:cxn ang="0">
                  <a:pos x="17" y="298"/>
                </a:cxn>
                <a:cxn ang="0">
                  <a:pos x="25" y="283"/>
                </a:cxn>
                <a:cxn ang="0">
                  <a:pos x="22" y="268"/>
                </a:cxn>
                <a:cxn ang="0">
                  <a:pos x="10" y="255"/>
                </a:cxn>
                <a:cxn ang="0">
                  <a:pos x="1" y="236"/>
                </a:cxn>
                <a:cxn ang="0">
                  <a:pos x="314" y="142"/>
                </a:cxn>
              </a:cxnLst>
              <a:rect l="0" t="0" r="r" b="b"/>
              <a:pathLst>
                <a:path w="1265" h="954">
                  <a:moveTo>
                    <a:pt x="1005" y="16"/>
                  </a:moveTo>
                  <a:lnTo>
                    <a:pt x="1004" y="17"/>
                  </a:lnTo>
                  <a:lnTo>
                    <a:pt x="1004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5"/>
                  </a:lnTo>
                  <a:lnTo>
                    <a:pt x="1001" y="26"/>
                  </a:lnTo>
                  <a:lnTo>
                    <a:pt x="1001" y="28"/>
                  </a:lnTo>
                  <a:lnTo>
                    <a:pt x="1001" y="29"/>
                  </a:lnTo>
                  <a:lnTo>
                    <a:pt x="999" y="29"/>
                  </a:lnTo>
                  <a:lnTo>
                    <a:pt x="999" y="31"/>
                  </a:lnTo>
                  <a:lnTo>
                    <a:pt x="999" y="32"/>
                  </a:lnTo>
                  <a:lnTo>
                    <a:pt x="999" y="34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6" y="37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5" y="41"/>
                  </a:lnTo>
                  <a:lnTo>
                    <a:pt x="995" y="42"/>
                  </a:lnTo>
                  <a:lnTo>
                    <a:pt x="995" y="44"/>
                  </a:lnTo>
                  <a:lnTo>
                    <a:pt x="995" y="45"/>
                  </a:lnTo>
                  <a:lnTo>
                    <a:pt x="995" y="47"/>
                  </a:lnTo>
                  <a:lnTo>
                    <a:pt x="995" y="48"/>
                  </a:lnTo>
                  <a:lnTo>
                    <a:pt x="996" y="48"/>
                  </a:lnTo>
                  <a:lnTo>
                    <a:pt x="996" y="50"/>
                  </a:lnTo>
                  <a:lnTo>
                    <a:pt x="998" y="50"/>
                  </a:lnTo>
                  <a:lnTo>
                    <a:pt x="998" y="51"/>
                  </a:lnTo>
                  <a:lnTo>
                    <a:pt x="999" y="51"/>
                  </a:lnTo>
                  <a:lnTo>
                    <a:pt x="999" y="53"/>
                  </a:lnTo>
                  <a:lnTo>
                    <a:pt x="1001" y="53"/>
                  </a:lnTo>
                  <a:lnTo>
                    <a:pt x="1002" y="53"/>
                  </a:lnTo>
                  <a:lnTo>
                    <a:pt x="1002" y="54"/>
                  </a:lnTo>
                  <a:lnTo>
                    <a:pt x="1002" y="56"/>
                  </a:lnTo>
                  <a:lnTo>
                    <a:pt x="1002" y="57"/>
                  </a:lnTo>
                  <a:lnTo>
                    <a:pt x="1002" y="59"/>
                  </a:lnTo>
                  <a:lnTo>
                    <a:pt x="1004" y="59"/>
                  </a:lnTo>
                  <a:lnTo>
                    <a:pt x="1004" y="60"/>
                  </a:lnTo>
                  <a:lnTo>
                    <a:pt x="1004" y="61"/>
                  </a:lnTo>
                  <a:lnTo>
                    <a:pt x="1004" y="63"/>
                  </a:lnTo>
                  <a:lnTo>
                    <a:pt x="1004" y="64"/>
                  </a:lnTo>
                  <a:lnTo>
                    <a:pt x="1004" y="66"/>
                  </a:lnTo>
                  <a:lnTo>
                    <a:pt x="1002" y="66"/>
                  </a:lnTo>
                  <a:lnTo>
                    <a:pt x="1001" y="66"/>
                  </a:lnTo>
                  <a:lnTo>
                    <a:pt x="999" y="67"/>
                  </a:lnTo>
                  <a:lnTo>
                    <a:pt x="999" y="69"/>
                  </a:lnTo>
                  <a:lnTo>
                    <a:pt x="998" y="69"/>
                  </a:lnTo>
                  <a:lnTo>
                    <a:pt x="996" y="70"/>
                  </a:lnTo>
                  <a:lnTo>
                    <a:pt x="995" y="72"/>
                  </a:lnTo>
                  <a:lnTo>
                    <a:pt x="995" y="73"/>
                  </a:lnTo>
                  <a:lnTo>
                    <a:pt x="995" y="75"/>
                  </a:lnTo>
                  <a:lnTo>
                    <a:pt x="995" y="76"/>
                  </a:lnTo>
                  <a:lnTo>
                    <a:pt x="995" y="78"/>
                  </a:lnTo>
                  <a:lnTo>
                    <a:pt x="996" y="79"/>
                  </a:lnTo>
                  <a:lnTo>
                    <a:pt x="996" y="81"/>
                  </a:lnTo>
                  <a:lnTo>
                    <a:pt x="996" y="82"/>
                  </a:lnTo>
                  <a:lnTo>
                    <a:pt x="996" y="83"/>
                  </a:lnTo>
                  <a:lnTo>
                    <a:pt x="996" y="85"/>
                  </a:lnTo>
                  <a:lnTo>
                    <a:pt x="996" y="86"/>
                  </a:lnTo>
                  <a:lnTo>
                    <a:pt x="995" y="88"/>
                  </a:lnTo>
                  <a:lnTo>
                    <a:pt x="995" y="89"/>
                  </a:lnTo>
                  <a:lnTo>
                    <a:pt x="995" y="91"/>
                  </a:lnTo>
                  <a:lnTo>
                    <a:pt x="995" y="92"/>
                  </a:lnTo>
                  <a:lnTo>
                    <a:pt x="995" y="94"/>
                  </a:lnTo>
                  <a:lnTo>
                    <a:pt x="995" y="95"/>
                  </a:lnTo>
                  <a:lnTo>
                    <a:pt x="996" y="97"/>
                  </a:lnTo>
                  <a:lnTo>
                    <a:pt x="996" y="98"/>
                  </a:lnTo>
                  <a:lnTo>
                    <a:pt x="996" y="100"/>
                  </a:lnTo>
                  <a:lnTo>
                    <a:pt x="996" y="101"/>
                  </a:lnTo>
                  <a:lnTo>
                    <a:pt x="996" y="103"/>
                  </a:lnTo>
                  <a:lnTo>
                    <a:pt x="996" y="104"/>
                  </a:lnTo>
                  <a:lnTo>
                    <a:pt x="998" y="106"/>
                  </a:lnTo>
                  <a:lnTo>
                    <a:pt x="998" y="107"/>
                  </a:lnTo>
                  <a:lnTo>
                    <a:pt x="999" y="108"/>
                  </a:lnTo>
                  <a:lnTo>
                    <a:pt x="1001" y="110"/>
                  </a:lnTo>
                  <a:lnTo>
                    <a:pt x="1002" y="111"/>
                  </a:lnTo>
                  <a:lnTo>
                    <a:pt x="1002" y="113"/>
                  </a:lnTo>
                  <a:lnTo>
                    <a:pt x="1002" y="114"/>
                  </a:lnTo>
                  <a:lnTo>
                    <a:pt x="1007" y="125"/>
                  </a:lnTo>
                  <a:lnTo>
                    <a:pt x="1007" y="129"/>
                  </a:lnTo>
                  <a:lnTo>
                    <a:pt x="1008" y="129"/>
                  </a:lnTo>
                  <a:lnTo>
                    <a:pt x="1008" y="130"/>
                  </a:lnTo>
                  <a:lnTo>
                    <a:pt x="1008" y="132"/>
                  </a:lnTo>
                  <a:lnTo>
                    <a:pt x="1008" y="133"/>
                  </a:lnTo>
                  <a:lnTo>
                    <a:pt x="1008" y="135"/>
                  </a:lnTo>
                  <a:lnTo>
                    <a:pt x="1008" y="136"/>
                  </a:lnTo>
                  <a:lnTo>
                    <a:pt x="1008" y="138"/>
                  </a:lnTo>
                  <a:lnTo>
                    <a:pt x="1008" y="139"/>
                  </a:lnTo>
                  <a:lnTo>
                    <a:pt x="1008" y="141"/>
                  </a:lnTo>
                  <a:lnTo>
                    <a:pt x="1008" y="142"/>
                  </a:lnTo>
                  <a:lnTo>
                    <a:pt x="1007" y="144"/>
                  </a:lnTo>
                  <a:lnTo>
                    <a:pt x="1008" y="145"/>
                  </a:lnTo>
                  <a:lnTo>
                    <a:pt x="1008" y="147"/>
                  </a:lnTo>
                  <a:lnTo>
                    <a:pt x="1008" y="150"/>
                  </a:lnTo>
                  <a:lnTo>
                    <a:pt x="1008" y="151"/>
                  </a:lnTo>
                  <a:lnTo>
                    <a:pt x="1008" y="152"/>
                  </a:lnTo>
                  <a:lnTo>
                    <a:pt x="1008" y="154"/>
                  </a:lnTo>
                  <a:lnTo>
                    <a:pt x="1008" y="155"/>
                  </a:lnTo>
                  <a:lnTo>
                    <a:pt x="1008" y="161"/>
                  </a:lnTo>
                  <a:lnTo>
                    <a:pt x="1010" y="172"/>
                  </a:lnTo>
                  <a:lnTo>
                    <a:pt x="1010" y="173"/>
                  </a:lnTo>
                  <a:lnTo>
                    <a:pt x="1010" y="175"/>
                  </a:lnTo>
                  <a:lnTo>
                    <a:pt x="1008" y="176"/>
                  </a:lnTo>
                  <a:lnTo>
                    <a:pt x="1007" y="176"/>
                  </a:lnTo>
                  <a:lnTo>
                    <a:pt x="1005" y="177"/>
                  </a:lnTo>
                  <a:lnTo>
                    <a:pt x="1004" y="177"/>
                  </a:lnTo>
                  <a:lnTo>
                    <a:pt x="1004" y="179"/>
                  </a:lnTo>
                  <a:lnTo>
                    <a:pt x="1002" y="179"/>
                  </a:lnTo>
                  <a:lnTo>
                    <a:pt x="1002" y="180"/>
                  </a:lnTo>
                  <a:lnTo>
                    <a:pt x="1001" y="180"/>
                  </a:lnTo>
                  <a:lnTo>
                    <a:pt x="1001" y="182"/>
                  </a:lnTo>
                  <a:lnTo>
                    <a:pt x="999" y="182"/>
                  </a:lnTo>
                  <a:lnTo>
                    <a:pt x="999" y="180"/>
                  </a:lnTo>
                  <a:lnTo>
                    <a:pt x="998" y="180"/>
                  </a:lnTo>
                  <a:lnTo>
                    <a:pt x="996" y="179"/>
                  </a:lnTo>
                  <a:lnTo>
                    <a:pt x="996" y="177"/>
                  </a:lnTo>
                  <a:lnTo>
                    <a:pt x="998" y="177"/>
                  </a:lnTo>
                  <a:lnTo>
                    <a:pt x="998" y="176"/>
                  </a:lnTo>
                  <a:lnTo>
                    <a:pt x="998" y="175"/>
                  </a:lnTo>
                  <a:lnTo>
                    <a:pt x="998" y="173"/>
                  </a:lnTo>
                  <a:lnTo>
                    <a:pt x="998" y="172"/>
                  </a:lnTo>
                  <a:lnTo>
                    <a:pt x="996" y="172"/>
                  </a:lnTo>
                  <a:lnTo>
                    <a:pt x="996" y="170"/>
                  </a:lnTo>
                  <a:lnTo>
                    <a:pt x="996" y="169"/>
                  </a:lnTo>
                  <a:lnTo>
                    <a:pt x="996" y="167"/>
                  </a:lnTo>
                  <a:lnTo>
                    <a:pt x="996" y="166"/>
                  </a:lnTo>
                  <a:lnTo>
                    <a:pt x="995" y="164"/>
                  </a:lnTo>
                  <a:lnTo>
                    <a:pt x="995" y="163"/>
                  </a:lnTo>
                  <a:lnTo>
                    <a:pt x="996" y="163"/>
                  </a:lnTo>
                  <a:lnTo>
                    <a:pt x="996" y="161"/>
                  </a:lnTo>
                  <a:lnTo>
                    <a:pt x="998" y="161"/>
                  </a:lnTo>
                  <a:lnTo>
                    <a:pt x="998" y="160"/>
                  </a:lnTo>
                  <a:lnTo>
                    <a:pt x="998" y="158"/>
                  </a:lnTo>
                  <a:lnTo>
                    <a:pt x="998" y="157"/>
                  </a:lnTo>
                  <a:lnTo>
                    <a:pt x="998" y="155"/>
                  </a:lnTo>
                  <a:lnTo>
                    <a:pt x="996" y="155"/>
                  </a:lnTo>
                  <a:lnTo>
                    <a:pt x="996" y="154"/>
                  </a:lnTo>
                  <a:lnTo>
                    <a:pt x="995" y="154"/>
                  </a:lnTo>
                  <a:lnTo>
                    <a:pt x="994" y="154"/>
                  </a:lnTo>
                  <a:lnTo>
                    <a:pt x="994" y="152"/>
                  </a:lnTo>
                  <a:lnTo>
                    <a:pt x="992" y="152"/>
                  </a:lnTo>
                  <a:lnTo>
                    <a:pt x="991" y="152"/>
                  </a:lnTo>
                  <a:lnTo>
                    <a:pt x="991" y="151"/>
                  </a:lnTo>
                  <a:lnTo>
                    <a:pt x="989" y="151"/>
                  </a:lnTo>
                  <a:lnTo>
                    <a:pt x="989" y="152"/>
                  </a:lnTo>
                  <a:lnTo>
                    <a:pt x="988" y="152"/>
                  </a:lnTo>
                  <a:lnTo>
                    <a:pt x="986" y="152"/>
                  </a:lnTo>
                  <a:lnTo>
                    <a:pt x="985" y="152"/>
                  </a:lnTo>
                  <a:lnTo>
                    <a:pt x="983" y="152"/>
                  </a:lnTo>
                  <a:lnTo>
                    <a:pt x="983" y="151"/>
                  </a:lnTo>
                  <a:lnTo>
                    <a:pt x="982" y="151"/>
                  </a:lnTo>
                  <a:lnTo>
                    <a:pt x="982" y="150"/>
                  </a:lnTo>
                  <a:lnTo>
                    <a:pt x="982" y="148"/>
                  </a:lnTo>
                  <a:lnTo>
                    <a:pt x="983" y="148"/>
                  </a:lnTo>
                  <a:lnTo>
                    <a:pt x="982" y="147"/>
                  </a:lnTo>
                  <a:lnTo>
                    <a:pt x="980" y="147"/>
                  </a:lnTo>
                  <a:lnTo>
                    <a:pt x="980" y="145"/>
                  </a:lnTo>
                  <a:lnTo>
                    <a:pt x="980" y="144"/>
                  </a:lnTo>
                  <a:lnTo>
                    <a:pt x="982" y="142"/>
                  </a:lnTo>
                  <a:lnTo>
                    <a:pt x="982" y="141"/>
                  </a:lnTo>
                  <a:lnTo>
                    <a:pt x="982" y="139"/>
                  </a:lnTo>
                  <a:lnTo>
                    <a:pt x="982" y="138"/>
                  </a:lnTo>
                  <a:lnTo>
                    <a:pt x="980" y="136"/>
                  </a:lnTo>
                  <a:lnTo>
                    <a:pt x="980" y="135"/>
                  </a:lnTo>
                  <a:lnTo>
                    <a:pt x="980" y="133"/>
                  </a:lnTo>
                  <a:lnTo>
                    <a:pt x="980" y="132"/>
                  </a:lnTo>
                  <a:lnTo>
                    <a:pt x="980" y="130"/>
                  </a:lnTo>
                  <a:lnTo>
                    <a:pt x="979" y="130"/>
                  </a:lnTo>
                  <a:lnTo>
                    <a:pt x="977" y="130"/>
                  </a:lnTo>
                  <a:lnTo>
                    <a:pt x="977" y="129"/>
                  </a:lnTo>
                  <a:lnTo>
                    <a:pt x="977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6" y="122"/>
                  </a:lnTo>
                  <a:lnTo>
                    <a:pt x="976" y="123"/>
                  </a:lnTo>
                  <a:lnTo>
                    <a:pt x="974" y="123"/>
                  </a:lnTo>
                  <a:lnTo>
                    <a:pt x="973" y="123"/>
                  </a:lnTo>
                  <a:lnTo>
                    <a:pt x="971" y="123"/>
                  </a:lnTo>
                  <a:lnTo>
                    <a:pt x="970" y="123"/>
                  </a:lnTo>
                  <a:lnTo>
                    <a:pt x="970" y="122"/>
                  </a:lnTo>
                  <a:lnTo>
                    <a:pt x="969" y="122"/>
                  </a:lnTo>
                  <a:lnTo>
                    <a:pt x="969" y="120"/>
                  </a:lnTo>
                  <a:lnTo>
                    <a:pt x="969" y="119"/>
                  </a:lnTo>
                  <a:lnTo>
                    <a:pt x="969" y="117"/>
                  </a:lnTo>
                  <a:lnTo>
                    <a:pt x="967" y="116"/>
                  </a:lnTo>
                  <a:lnTo>
                    <a:pt x="966" y="117"/>
                  </a:lnTo>
                  <a:lnTo>
                    <a:pt x="964" y="117"/>
                  </a:lnTo>
                  <a:lnTo>
                    <a:pt x="963" y="117"/>
                  </a:lnTo>
                  <a:lnTo>
                    <a:pt x="963" y="116"/>
                  </a:lnTo>
                  <a:lnTo>
                    <a:pt x="961" y="116"/>
                  </a:lnTo>
                  <a:lnTo>
                    <a:pt x="961" y="114"/>
                  </a:lnTo>
                  <a:lnTo>
                    <a:pt x="961" y="113"/>
                  </a:lnTo>
                  <a:lnTo>
                    <a:pt x="961" y="111"/>
                  </a:lnTo>
                  <a:lnTo>
                    <a:pt x="961" y="110"/>
                  </a:lnTo>
                  <a:lnTo>
                    <a:pt x="961" y="108"/>
                  </a:lnTo>
                  <a:lnTo>
                    <a:pt x="961" y="107"/>
                  </a:lnTo>
                  <a:lnTo>
                    <a:pt x="960" y="107"/>
                  </a:lnTo>
                  <a:lnTo>
                    <a:pt x="958" y="106"/>
                  </a:lnTo>
                  <a:lnTo>
                    <a:pt x="957" y="106"/>
                  </a:lnTo>
                  <a:lnTo>
                    <a:pt x="955" y="106"/>
                  </a:lnTo>
                  <a:lnTo>
                    <a:pt x="954" y="106"/>
                  </a:lnTo>
                  <a:lnTo>
                    <a:pt x="952" y="106"/>
                  </a:lnTo>
                  <a:lnTo>
                    <a:pt x="951" y="106"/>
                  </a:lnTo>
                  <a:lnTo>
                    <a:pt x="949" y="106"/>
                  </a:lnTo>
                  <a:lnTo>
                    <a:pt x="948" y="106"/>
                  </a:lnTo>
                  <a:lnTo>
                    <a:pt x="947" y="106"/>
                  </a:lnTo>
                  <a:lnTo>
                    <a:pt x="947" y="107"/>
                  </a:lnTo>
                  <a:lnTo>
                    <a:pt x="945" y="107"/>
                  </a:lnTo>
                  <a:lnTo>
                    <a:pt x="944" y="107"/>
                  </a:lnTo>
                  <a:lnTo>
                    <a:pt x="942" y="107"/>
                  </a:lnTo>
                  <a:lnTo>
                    <a:pt x="941" y="107"/>
                  </a:lnTo>
                  <a:lnTo>
                    <a:pt x="939" y="107"/>
                  </a:lnTo>
                  <a:lnTo>
                    <a:pt x="938" y="107"/>
                  </a:lnTo>
                  <a:lnTo>
                    <a:pt x="936" y="107"/>
                  </a:lnTo>
                  <a:lnTo>
                    <a:pt x="935" y="107"/>
                  </a:lnTo>
                  <a:lnTo>
                    <a:pt x="935" y="108"/>
                  </a:lnTo>
                  <a:lnTo>
                    <a:pt x="936" y="108"/>
                  </a:lnTo>
                  <a:lnTo>
                    <a:pt x="936" y="110"/>
                  </a:lnTo>
                  <a:lnTo>
                    <a:pt x="938" y="110"/>
                  </a:lnTo>
                  <a:lnTo>
                    <a:pt x="938" y="111"/>
                  </a:lnTo>
                  <a:lnTo>
                    <a:pt x="936" y="111"/>
                  </a:lnTo>
                  <a:lnTo>
                    <a:pt x="936" y="113"/>
                  </a:lnTo>
                  <a:lnTo>
                    <a:pt x="935" y="113"/>
                  </a:lnTo>
                  <a:lnTo>
                    <a:pt x="935" y="114"/>
                  </a:lnTo>
                  <a:lnTo>
                    <a:pt x="935" y="116"/>
                  </a:lnTo>
                  <a:lnTo>
                    <a:pt x="935" y="117"/>
                  </a:lnTo>
                  <a:lnTo>
                    <a:pt x="933" y="117"/>
                  </a:lnTo>
                  <a:lnTo>
                    <a:pt x="933" y="119"/>
                  </a:lnTo>
                  <a:lnTo>
                    <a:pt x="932" y="119"/>
                  </a:lnTo>
                  <a:lnTo>
                    <a:pt x="932" y="120"/>
                  </a:lnTo>
                  <a:lnTo>
                    <a:pt x="932" y="119"/>
                  </a:lnTo>
                  <a:lnTo>
                    <a:pt x="930" y="119"/>
                  </a:lnTo>
                  <a:lnTo>
                    <a:pt x="930" y="120"/>
                  </a:lnTo>
                  <a:lnTo>
                    <a:pt x="929" y="122"/>
                  </a:lnTo>
                  <a:lnTo>
                    <a:pt x="927" y="122"/>
                  </a:lnTo>
                  <a:lnTo>
                    <a:pt x="927" y="123"/>
                  </a:lnTo>
                  <a:lnTo>
                    <a:pt x="927" y="125"/>
                  </a:lnTo>
                  <a:lnTo>
                    <a:pt x="929" y="125"/>
                  </a:lnTo>
                  <a:lnTo>
                    <a:pt x="929" y="126"/>
                  </a:lnTo>
                  <a:lnTo>
                    <a:pt x="929" y="128"/>
                  </a:lnTo>
                  <a:lnTo>
                    <a:pt x="930" y="128"/>
                  </a:lnTo>
                  <a:lnTo>
                    <a:pt x="930" y="129"/>
                  </a:lnTo>
                  <a:lnTo>
                    <a:pt x="930" y="130"/>
                  </a:lnTo>
                  <a:lnTo>
                    <a:pt x="930" y="132"/>
                  </a:lnTo>
                  <a:lnTo>
                    <a:pt x="930" y="133"/>
                  </a:lnTo>
                  <a:lnTo>
                    <a:pt x="930" y="135"/>
                  </a:lnTo>
                  <a:lnTo>
                    <a:pt x="930" y="136"/>
                  </a:lnTo>
                  <a:lnTo>
                    <a:pt x="929" y="136"/>
                  </a:lnTo>
                  <a:lnTo>
                    <a:pt x="929" y="138"/>
                  </a:lnTo>
                  <a:lnTo>
                    <a:pt x="929" y="139"/>
                  </a:lnTo>
                  <a:lnTo>
                    <a:pt x="927" y="139"/>
                  </a:lnTo>
                  <a:lnTo>
                    <a:pt x="926" y="139"/>
                  </a:lnTo>
                  <a:lnTo>
                    <a:pt x="925" y="141"/>
                  </a:lnTo>
                  <a:lnTo>
                    <a:pt x="923" y="141"/>
                  </a:lnTo>
                  <a:lnTo>
                    <a:pt x="923" y="139"/>
                  </a:lnTo>
                  <a:lnTo>
                    <a:pt x="923" y="141"/>
                  </a:lnTo>
                  <a:lnTo>
                    <a:pt x="922" y="141"/>
                  </a:lnTo>
                  <a:lnTo>
                    <a:pt x="920" y="141"/>
                  </a:lnTo>
                  <a:lnTo>
                    <a:pt x="919" y="141"/>
                  </a:lnTo>
                  <a:lnTo>
                    <a:pt x="919" y="142"/>
                  </a:lnTo>
                  <a:lnTo>
                    <a:pt x="917" y="142"/>
                  </a:lnTo>
                  <a:lnTo>
                    <a:pt x="917" y="144"/>
                  </a:lnTo>
                  <a:lnTo>
                    <a:pt x="916" y="144"/>
                  </a:lnTo>
                  <a:lnTo>
                    <a:pt x="914" y="144"/>
                  </a:lnTo>
                  <a:lnTo>
                    <a:pt x="914" y="145"/>
                  </a:lnTo>
                  <a:lnTo>
                    <a:pt x="913" y="147"/>
                  </a:lnTo>
                  <a:lnTo>
                    <a:pt x="913" y="148"/>
                  </a:lnTo>
                  <a:lnTo>
                    <a:pt x="911" y="148"/>
                  </a:lnTo>
                  <a:lnTo>
                    <a:pt x="911" y="150"/>
                  </a:lnTo>
                  <a:lnTo>
                    <a:pt x="911" y="151"/>
                  </a:lnTo>
                  <a:lnTo>
                    <a:pt x="910" y="152"/>
                  </a:lnTo>
                  <a:lnTo>
                    <a:pt x="910" y="154"/>
                  </a:lnTo>
                  <a:lnTo>
                    <a:pt x="908" y="154"/>
                  </a:lnTo>
                  <a:lnTo>
                    <a:pt x="908" y="155"/>
                  </a:lnTo>
                  <a:lnTo>
                    <a:pt x="908" y="157"/>
                  </a:lnTo>
                  <a:lnTo>
                    <a:pt x="907" y="157"/>
                  </a:lnTo>
                  <a:lnTo>
                    <a:pt x="907" y="158"/>
                  </a:lnTo>
                  <a:lnTo>
                    <a:pt x="905" y="160"/>
                  </a:lnTo>
                  <a:lnTo>
                    <a:pt x="904" y="161"/>
                  </a:lnTo>
                  <a:lnTo>
                    <a:pt x="902" y="163"/>
                  </a:lnTo>
                  <a:lnTo>
                    <a:pt x="902" y="164"/>
                  </a:lnTo>
                  <a:lnTo>
                    <a:pt x="904" y="166"/>
                  </a:lnTo>
                  <a:lnTo>
                    <a:pt x="905" y="167"/>
                  </a:lnTo>
                  <a:lnTo>
                    <a:pt x="907" y="167"/>
                  </a:lnTo>
                  <a:lnTo>
                    <a:pt x="908" y="167"/>
                  </a:lnTo>
                  <a:lnTo>
                    <a:pt x="908" y="169"/>
                  </a:lnTo>
                  <a:lnTo>
                    <a:pt x="910" y="169"/>
                  </a:lnTo>
                  <a:lnTo>
                    <a:pt x="910" y="170"/>
                  </a:lnTo>
                  <a:lnTo>
                    <a:pt x="911" y="170"/>
                  </a:lnTo>
                  <a:lnTo>
                    <a:pt x="913" y="170"/>
                  </a:lnTo>
                  <a:lnTo>
                    <a:pt x="913" y="172"/>
                  </a:lnTo>
                  <a:lnTo>
                    <a:pt x="914" y="172"/>
                  </a:lnTo>
                  <a:lnTo>
                    <a:pt x="914" y="173"/>
                  </a:lnTo>
                  <a:lnTo>
                    <a:pt x="914" y="175"/>
                  </a:lnTo>
                  <a:lnTo>
                    <a:pt x="916" y="176"/>
                  </a:lnTo>
                  <a:lnTo>
                    <a:pt x="916" y="177"/>
                  </a:lnTo>
                  <a:lnTo>
                    <a:pt x="917" y="177"/>
                  </a:lnTo>
                  <a:lnTo>
                    <a:pt x="917" y="179"/>
                  </a:lnTo>
                  <a:lnTo>
                    <a:pt x="917" y="180"/>
                  </a:lnTo>
                  <a:lnTo>
                    <a:pt x="919" y="182"/>
                  </a:lnTo>
                  <a:lnTo>
                    <a:pt x="919" y="183"/>
                  </a:lnTo>
                  <a:lnTo>
                    <a:pt x="920" y="183"/>
                  </a:lnTo>
                  <a:lnTo>
                    <a:pt x="920" y="185"/>
                  </a:lnTo>
                  <a:lnTo>
                    <a:pt x="922" y="185"/>
                  </a:lnTo>
                  <a:lnTo>
                    <a:pt x="922" y="186"/>
                  </a:lnTo>
                  <a:lnTo>
                    <a:pt x="923" y="186"/>
                  </a:lnTo>
                  <a:lnTo>
                    <a:pt x="925" y="186"/>
                  </a:lnTo>
                  <a:lnTo>
                    <a:pt x="926" y="186"/>
                  </a:lnTo>
                  <a:lnTo>
                    <a:pt x="927" y="186"/>
                  </a:lnTo>
                  <a:lnTo>
                    <a:pt x="929" y="186"/>
                  </a:lnTo>
                  <a:lnTo>
                    <a:pt x="929" y="185"/>
                  </a:lnTo>
                  <a:lnTo>
                    <a:pt x="930" y="185"/>
                  </a:lnTo>
                  <a:lnTo>
                    <a:pt x="932" y="185"/>
                  </a:lnTo>
                  <a:lnTo>
                    <a:pt x="933" y="185"/>
                  </a:lnTo>
                  <a:lnTo>
                    <a:pt x="935" y="185"/>
                  </a:lnTo>
                  <a:lnTo>
                    <a:pt x="936" y="185"/>
                  </a:lnTo>
                  <a:lnTo>
                    <a:pt x="938" y="183"/>
                  </a:lnTo>
                  <a:lnTo>
                    <a:pt x="939" y="183"/>
                  </a:lnTo>
                  <a:lnTo>
                    <a:pt x="941" y="183"/>
                  </a:lnTo>
                  <a:lnTo>
                    <a:pt x="942" y="183"/>
                  </a:lnTo>
                  <a:lnTo>
                    <a:pt x="942" y="182"/>
                  </a:lnTo>
                  <a:lnTo>
                    <a:pt x="944" y="182"/>
                  </a:lnTo>
                  <a:lnTo>
                    <a:pt x="944" y="183"/>
                  </a:lnTo>
                  <a:lnTo>
                    <a:pt x="945" y="183"/>
                  </a:lnTo>
                  <a:lnTo>
                    <a:pt x="947" y="185"/>
                  </a:lnTo>
                  <a:lnTo>
                    <a:pt x="947" y="186"/>
                  </a:lnTo>
                  <a:lnTo>
                    <a:pt x="948" y="186"/>
                  </a:lnTo>
                  <a:lnTo>
                    <a:pt x="948" y="188"/>
                  </a:lnTo>
                  <a:lnTo>
                    <a:pt x="949" y="188"/>
                  </a:lnTo>
                  <a:lnTo>
                    <a:pt x="951" y="189"/>
                  </a:lnTo>
                  <a:lnTo>
                    <a:pt x="952" y="189"/>
                  </a:lnTo>
                  <a:lnTo>
                    <a:pt x="952" y="191"/>
                  </a:lnTo>
                  <a:lnTo>
                    <a:pt x="954" y="191"/>
                  </a:lnTo>
                  <a:lnTo>
                    <a:pt x="955" y="192"/>
                  </a:lnTo>
                  <a:lnTo>
                    <a:pt x="957" y="192"/>
                  </a:lnTo>
                  <a:lnTo>
                    <a:pt x="957" y="194"/>
                  </a:lnTo>
                  <a:lnTo>
                    <a:pt x="958" y="194"/>
                  </a:lnTo>
                  <a:lnTo>
                    <a:pt x="960" y="195"/>
                  </a:lnTo>
                  <a:lnTo>
                    <a:pt x="960" y="197"/>
                  </a:lnTo>
                  <a:lnTo>
                    <a:pt x="960" y="198"/>
                  </a:lnTo>
                  <a:lnTo>
                    <a:pt x="960" y="199"/>
                  </a:lnTo>
                  <a:lnTo>
                    <a:pt x="961" y="199"/>
                  </a:lnTo>
                  <a:lnTo>
                    <a:pt x="961" y="201"/>
                  </a:lnTo>
                  <a:lnTo>
                    <a:pt x="963" y="201"/>
                  </a:lnTo>
                  <a:lnTo>
                    <a:pt x="963" y="202"/>
                  </a:lnTo>
                  <a:lnTo>
                    <a:pt x="963" y="204"/>
                  </a:lnTo>
                  <a:lnTo>
                    <a:pt x="964" y="204"/>
                  </a:lnTo>
                  <a:lnTo>
                    <a:pt x="964" y="205"/>
                  </a:lnTo>
                  <a:lnTo>
                    <a:pt x="964" y="207"/>
                  </a:lnTo>
                  <a:lnTo>
                    <a:pt x="966" y="207"/>
                  </a:lnTo>
                  <a:lnTo>
                    <a:pt x="966" y="208"/>
                  </a:lnTo>
                  <a:lnTo>
                    <a:pt x="966" y="210"/>
                  </a:lnTo>
                  <a:lnTo>
                    <a:pt x="966" y="211"/>
                  </a:lnTo>
                  <a:lnTo>
                    <a:pt x="967" y="213"/>
                  </a:lnTo>
                  <a:lnTo>
                    <a:pt x="967" y="214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70" y="216"/>
                  </a:lnTo>
                  <a:lnTo>
                    <a:pt x="971" y="217"/>
                  </a:lnTo>
                  <a:lnTo>
                    <a:pt x="973" y="217"/>
                  </a:lnTo>
                  <a:lnTo>
                    <a:pt x="974" y="219"/>
                  </a:lnTo>
                  <a:lnTo>
                    <a:pt x="976" y="219"/>
                  </a:lnTo>
                  <a:lnTo>
                    <a:pt x="976" y="220"/>
                  </a:lnTo>
                  <a:lnTo>
                    <a:pt x="977" y="220"/>
                  </a:lnTo>
                  <a:lnTo>
                    <a:pt x="977" y="222"/>
                  </a:lnTo>
                  <a:lnTo>
                    <a:pt x="977" y="223"/>
                  </a:lnTo>
                  <a:lnTo>
                    <a:pt x="969" y="249"/>
                  </a:lnTo>
                  <a:lnTo>
                    <a:pt x="969" y="251"/>
                  </a:lnTo>
                  <a:lnTo>
                    <a:pt x="969" y="276"/>
                  </a:lnTo>
                  <a:lnTo>
                    <a:pt x="969" y="323"/>
                  </a:lnTo>
                  <a:lnTo>
                    <a:pt x="969" y="351"/>
                  </a:lnTo>
                  <a:lnTo>
                    <a:pt x="969" y="352"/>
                  </a:lnTo>
                  <a:lnTo>
                    <a:pt x="957" y="367"/>
                  </a:lnTo>
                  <a:lnTo>
                    <a:pt x="923" y="411"/>
                  </a:lnTo>
                  <a:lnTo>
                    <a:pt x="898" y="442"/>
                  </a:lnTo>
                  <a:lnTo>
                    <a:pt x="1023" y="442"/>
                  </a:lnTo>
                  <a:lnTo>
                    <a:pt x="1048" y="442"/>
                  </a:lnTo>
                  <a:lnTo>
                    <a:pt x="1123" y="442"/>
                  </a:lnTo>
                  <a:lnTo>
                    <a:pt x="1124" y="502"/>
                  </a:lnTo>
                  <a:lnTo>
                    <a:pt x="1124" y="564"/>
                  </a:lnTo>
                  <a:lnTo>
                    <a:pt x="1124" y="671"/>
                  </a:lnTo>
                  <a:lnTo>
                    <a:pt x="1123" y="954"/>
                  </a:lnTo>
                  <a:lnTo>
                    <a:pt x="1133" y="954"/>
                  </a:lnTo>
                  <a:lnTo>
                    <a:pt x="1199" y="954"/>
                  </a:lnTo>
                  <a:lnTo>
                    <a:pt x="1265" y="954"/>
                  </a:lnTo>
                  <a:lnTo>
                    <a:pt x="1199" y="954"/>
                  </a:lnTo>
                  <a:lnTo>
                    <a:pt x="1123" y="954"/>
                  </a:lnTo>
                  <a:lnTo>
                    <a:pt x="1043" y="954"/>
                  </a:lnTo>
                  <a:lnTo>
                    <a:pt x="967" y="954"/>
                  </a:lnTo>
                  <a:lnTo>
                    <a:pt x="897" y="954"/>
                  </a:lnTo>
                  <a:lnTo>
                    <a:pt x="888" y="954"/>
                  </a:lnTo>
                  <a:lnTo>
                    <a:pt x="839" y="954"/>
                  </a:lnTo>
                  <a:lnTo>
                    <a:pt x="747" y="954"/>
                  </a:lnTo>
                  <a:lnTo>
                    <a:pt x="596" y="954"/>
                  </a:lnTo>
                  <a:lnTo>
                    <a:pt x="475" y="954"/>
                  </a:lnTo>
                  <a:lnTo>
                    <a:pt x="474" y="954"/>
                  </a:lnTo>
                  <a:lnTo>
                    <a:pt x="400" y="954"/>
                  </a:lnTo>
                  <a:lnTo>
                    <a:pt x="323" y="954"/>
                  </a:lnTo>
                  <a:lnTo>
                    <a:pt x="245" y="954"/>
                  </a:lnTo>
                  <a:lnTo>
                    <a:pt x="237" y="954"/>
                  </a:lnTo>
                  <a:lnTo>
                    <a:pt x="170" y="953"/>
                  </a:lnTo>
                  <a:lnTo>
                    <a:pt x="157" y="953"/>
                  </a:lnTo>
                  <a:lnTo>
                    <a:pt x="155" y="953"/>
                  </a:lnTo>
                  <a:lnTo>
                    <a:pt x="152" y="944"/>
                  </a:lnTo>
                  <a:lnTo>
                    <a:pt x="155" y="922"/>
                  </a:lnTo>
                  <a:lnTo>
                    <a:pt x="143" y="912"/>
                  </a:lnTo>
                  <a:lnTo>
                    <a:pt x="130" y="903"/>
                  </a:lnTo>
                  <a:lnTo>
                    <a:pt x="119" y="894"/>
                  </a:lnTo>
                  <a:lnTo>
                    <a:pt x="119" y="892"/>
                  </a:lnTo>
                  <a:lnTo>
                    <a:pt x="113" y="882"/>
                  </a:lnTo>
                  <a:lnTo>
                    <a:pt x="113" y="881"/>
                  </a:lnTo>
                  <a:lnTo>
                    <a:pt x="113" y="879"/>
                  </a:lnTo>
                  <a:lnTo>
                    <a:pt x="113" y="878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16" y="876"/>
                  </a:lnTo>
                  <a:lnTo>
                    <a:pt x="117" y="875"/>
                  </a:lnTo>
                  <a:lnTo>
                    <a:pt x="119" y="873"/>
                  </a:lnTo>
                  <a:lnTo>
                    <a:pt x="120" y="873"/>
                  </a:lnTo>
                  <a:lnTo>
                    <a:pt x="121" y="872"/>
                  </a:lnTo>
                  <a:lnTo>
                    <a:pt x="121" y="870"/>
                  </a:lnTo>
                  <a:lnTo>
                    <a:pt x="123" y="870"/>
                  </a:lnTo>
                  <a:lnTo>
                    <a:pt x="124" y="869"/>
                  </a:lnTo>
                  <a:lnTo>
                    <a:pt x="126" y="869"/>
                  </a:lnTo>
                  <a:lnTo>
                    <a:pt x="127" y="868"/>
                  </a:lnTo>
                  <a:lnTo>
                    <a:pt x="127" y="866"/>
                  </a:lnTo>
                  <a:lnTo>
                    <a:pt x="129" y="866"/>
                  </a:lnTo>
                  <a:lnTo>
                    <a:pt x="129" y="865"/>
                  </a:lnTo>
                  <a:lnTo>
                    <a:pt x="129" y="863"/>
                  </a:lnTo>
                  <a:lnTo>
                    <a:pt x="129" y="862"/>
                  </a:lnTo>
                  <a:lnTo>
                    <a:pt x="129" y="860"/>
                  </a:lnTo>
                  <a:lnTo>
                    <a:pt x="129" y="859"/>
                  </a:lnTo>
                  <a:lnTo>
                    <a:pt x="127" y="859"/>
                  </a:lnTo>
                  <a:lnTo>
                    <a:pt x="127" y="857"/>
                  </a:lnTo>
                  <a:lnTo>
                    <a:pt x="126" y="856"/>
                  </a:lnTo>
                  <a:lnTo>
                    <a:pt x="126" y="854"/>
                  </a:lnTo>
                  <a:lnTo>
                    <a:pt x="124" y="854"/>
                  </a:lnTo>
                  <a:lnTo>
                    <a:pt x="123" y="854"/>
                  </a:lnTo>
                  <a:lnTo>
                    <a:pt x="123" y="853"/>
                  </a:lnTo>
                  <a:lnTo>
                    <a:pt x="121" y="853"/>
                  </a:lnTo>
                  <a:lnTo>
                    <a:pt x="120" y="853"/>
                  </a:lnTo>
                  <a:lnTo>
                    <a:pt x="120" y="851"/>
                  </a:lnTo>
                  <a:lnTo>
                    <a:pt x="119" y="851"/>
                  </a:lnTo>
                  <a:lnTo>
                    <a:pt x="117" y="851"/>
                  </a:lnTo>
                  <a:lnTo>
                    <a:pt x="117" y="850"/>
                  </a:lnTo>
                  <a:lnTo>
                    <a:pt x="116" y="850"/>
                  </a:lnTo>
                  <a:lnTo>
                    <a:pt x="114" y="850"/>
                  </a:lnTo>
                  <a:lnTo>
                    <a:pt x="114" y="848"/>
                  </a:lnTo>
                  <a:lnTo>
                    <a:pt x="113" y="848"/>
                  </a:lnTo>
                  <a:lnTo>
                    <a:pt x="113" y="847"/>
                  </a:lnTo>
                  <a:lnTo>
                    <a:pt x="113" y="848"/>
                  </a:lnTo>
                  <a:lnTo>
                    <a:pt x="111" y="848"/>
                  </a:lnTo>
                  <a:lnTo>
                    <a:pt x="110" y="847"/>
                  </a:lnTo>
                  <a:lnTo>
                    <a:pt x="108" y="846"/>
                  </a:lnTo>
                  <a:lnTo>
                    <a:pt x="108" y="844"/>
                  </a:lnTo>
                  <a:lnTo>
                    <a:pt x="108" y="843"/>
                  </a:lnTo>
                  <a:lnTo>
                    <a:pt x="108" y="841"/>
                  </a:lnTo>
                  <a:lnTo>
                    <a:pt x="108" y="840"/>
                  </a:lnTo>
                  <a:lnTo>
                    <a:pt x="110" y="840"/>
                  </a:lnTo>
                  <a:lnTo>
                    <a:pt x="110" y="838"/>
                  </a:lnTo>
                  <a:lnTo>
                    <a:pt x="110" y="837"/>
                  </a:lnTo>
                  <a:lnTo>
                    <a:pt x="108" y="837"/>
                  </a:lnTo>
                  <a:lnTo>
                    <a:pt x="110" y="835"/>
                  </a:lnTo>
                  <a:lnTo>
                    <a:pt x="108" y="835"/>
                  </a:lnTo>
                  <a:lnTo>
                    <a:pt x="108" y="834"/>
                  </a:lnTo>
                  <a:lnTo>
                    <a:pt x="110" y="834"/>
                  </a:lnTo>
                  <a:lnTo>
                    <a:pt x="110" y="832"/>
                  </a:lnTo>
                  <a:lnTo>
                    <a:pt x="108" y="832"/>
                  </a:lnTo>
                  <a:lnTo>
                    <a:pt x="110" y="832"/>
                  </a:lnTo>
                  <a:lnTo>
                    <a:pt x="110" y="831"/>
                  </a:lnTo>
                  <a:lnTo>
                    <a:pt x="110" y="829"/>
                  </a:lnTo>
                  <a:lnTo>
                    <a:pt x="110" y="828"/>
                  </a:lnTo>
                  <a:lnTo>
                    <a:pt x="110" y="826"/>
                  </a:lnTo>
                  <a:lnTo>
                    <a:pt x="110" y="825"/>
                  </a:lnTo>
                  <a:lnTo>
                    <a:pt x="111" y="825"/>
                  </a:lnTo>
                  <a:lnTo>
                    <a:pt x="111" y="823"/>
                  </a:lnTo>
                  <a:lnTo>
                    <a:pt x="113" y="822"/>
                  </a:lnTo>
                  <a:lnTo>
                    <a:pt x="113" y="819"/>
                  </a:lnTo>
                  <a:lnTo>
                    <a:pt x="113" y="818"/>
                  </a:lnTo>
                  <a:lnTo>
                    <a:pt x="113" y="816"/>
                  </a:lnTo>
                  <a:lnTo>
                    <a:pt x="111" y="815"/>
                  </a:lnTo>
                  <a:lnTo>
                    <a:pt x="111" y="813"/>
                  </a:lnTo>
                  <a:lnTo>
                    <a:pt x="113" y="812"/>
                  </a:lnTo>
                  <a:lnTo>
                    <a:pt x="113" y="810"/>
                  </a:lnTo>
                  <a:lnTo>
                    <a:pt x="113" y="809"/>
                  </a:lnTo>
                  <a:lnTo>
                    <a:pt x="113" y="807"/>
                  </a:lnTo>
                  <a:lnTo>
                    <a:pt x="113" y="806"/>
                  </a:lnTo>
                  <a:lnTo>
                    <a:pt x="111" y="804"/>
                  </a:lnTo>
                  <a:lnTo>
                    <a:pt x="111" y="803"/>
                  </a:lnTo>
                  <a:lnTo>
                    <a:pt x="110" y="801"/>
                  </a:lnTo>
                  <a:lnTo>
                    <a:pt x="110" y="800"/>
                  </a:lnTo>
                  <a:lnTo>
                    <a:pt x="108" y="800"/>
                  </a:lnTo>
                  <a:lnTo>
                    <a:pt x="108" y="799"/>
                  </a:lnTo>
                  <a:lnTo>
                    <a:pt x="107" y="797"/>
                  </a:lnTo>
                  <a:lnTo>
                    <a:pt x="105" y="797"/>
                  </a:lnTo>
                  <a:lnTo>
                    <a:pt x="105" y="796"/>
                  </a:lnTo>
                  <a:lnTo>
                    <a:pt x="104" y="796"/>
                  </a:lnTo>
                  <a:lnTo>
                    <a:pt x="102" y="794"/>
                  </a:lnTo>
                  <a:lnTo>
                    <a:pt x="101" y="793"/>
                  </a:lnTo>
                  <a:lnTo>
                    <a:pt x="99" y="793"/>
                  </a:lnTo>
                  <a:lnTo>
                    <a:pt x="98" y="791"/>
                  </a:lnTo>
                  <a:lnTo>
                    <a:pt x="96" y="791"/>
                  </a:lnTo>
                  <a:lnTo>
                    <a:pt x="96" y="790"/>
                  </a:lnTo>
                  <a:lnTo>
                    <a:pt x="95" y="790"/>
                  </a:lnTo>
                  <a:lnTo>
                    <a:pt x="95" y="788"/>
                  </a:lnTo>
                  <a:lnTo>
                    <a:pt x="94" y="788"/>
                  </a:lnTo>
                  <a:lnTo>
                    <a:pt x="94" y="787"/>
                  </a:lnTo>
                  <a:lnTo>
                    <a:pt x="92" y="785"/>
                  </a:lnTo>
                  <a:lnTo>
                    <a:pt x="91" y="784"/>
                  </a:lnTo>
                  <a:lnTo>
                    <a:pt x="91" y="782"/>
                  </a:lnTo>
                  <a:lnTo>
                    <a:pt x="89" y="782"/>
                  </a:lnTo>
                  <a:lnTo>
                    <a:pt x="89" y="781"/>
                  </a:lnTo>
                  <a:lnTo>
                    <a:pt x="88" y="781"/>
                  </a:lnTo>
                  <a:lnTo>
                    <a:pt x="88" y="779"/>
                  </a:lnTo>
                  <a:lnTo>
                    <a:pt x="86" y="778"/>
                  </a:lnTo>
                  <a:lnTo>
                    <a:pt x="86" y="777"/>
                  </a:lnTo>
                  <a:lnTo>
                    <a:pt x="86" y="775"/>
                  </a:lnTo>
                  <a:lnTo>
                    <a:pt x="85" y="775"/>
                  </a:lnTo>
                  <a:lnTo>
                    <a:pt x="85" y="774"/>
                  </a:lnTo>
                  <a:lnTo>
                    <a:pt x="83" y="774"/>
                  </a:lnTo>
                  <a:lnTo>
                    <a:pt x="82" y="774"/>
                  </a:lnTo>
                  <a:lnTo>
                    <a:pt x="82" y="772"/>
                  </a:lnTo>
                  <a:lnTo>
                    <a:pt x="80" y="772"/>
                  </a:lnTo>
                  <a:lnTo>
                    <a:pt x="80" y="771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9"/>
                  </a:lnTo>
                  <a:lnTo>
                    <a:pt x="76" y="768"/>
                  </a:lnTo>
                  <a:lnTo>
                    <a:pt x="74" y="768"/>
                  </a:lnTo>
                  <a:lnTo>
                    <a:pt x="74" y="766"/>
                  </a:lnTo>
                  <a:lnTo>
                    <a:pt x="73" y="765"/>
                  </a:lnTo>
                  <a:lnTo>
                    <a:pt x="70" y="765"/>
                  </a:lnTo>
                  <a:lnTo>
                    <a:pt x="70" y="763"/>
                  </a:lnTo>
                  <a:lnTo>
                    <a:pt x="69" y="763"/>
                  </a:lnTo>
                  <a:lnTo>
                    <a:pt x="67" y="763"/>
                  </a:lnTo>
                  <a:lnTo>
                    <a:pt x="66" y="762"/>
                  </a:lnTo>
                  <a:lnTo>
                    <a:pt x="64" y="762"/>
                  </a:lnTo>
                  <a:lnTo>
                    <a:pt x="63" y="762"/>
                  </a:lnTo>
                  <a:lnTo>
                    <a:pt x="63" y="760"/>
                  </a:lnTo>
                  <a:lnTo>
                    <a:pt x="61" y="760"/>
                  </a:lnTo>
                  <a:lnTo>
                    <a:pt x="60" y="760"/>
                  </a:lnTo>
                  <a:lnTo>
                    <a:pt x="58" y="759"/>
                  </a:lnTo>
                  <a:lnTo>
                    <a:pt x="57" y="759"/>
                  </a:lnTo>
                  <a:lnTo>
                    <a:pt x="55" y="759"/>
                  </a:lnTo>
                  <a:lnTo>
                    <a:pt x="54" y="757"/>
                  </a:lnTo>
                  <a:lnTo>
                    <a:pt x="52" y="757"/>
                  </a:lnTo>
                  <a:lnTo>
                    <a:pt x="51" y="757"/>
                  </a:lnTo>
                  <a:lnTo>
                    <a:pt x="51" y="756"/>
                  </a:lnTo>
                  <a:lnTo>
                    <a:pt x="50" y="756"/>
                  </a:lnTo>
                  <a:lnTo>
                    <a:pt x="48" y="756"/>
                  </a:lnTo>
                  <a:lnTo>
                    <a:pt x="48" y="754"/>
                  </a:lnTo>
                  <a:lnTo>
                    <a:pt x="48" y="753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49"/>
                  </a:lnTo>
                  <a:lnTo>
                    <a:pt x="48" y="747"/>
                  </a:lnTo>
                  <a:lnTo>
                    <a:pt x="48" y="746"/>
                  </a:lnTo>
                  <a:lnTo>
                    <a:pt x="48" y="744"/>
                  </a:lnTo>
                  <a:lnTo>
                    <a:pt x="48" y="741"/>
                  </a:lnTo>
                  <a:lnTo>
                    <a:pt x="48" y="740"/>
                  </a:lnTo>
                  <a:lnTo>
                    <a:pt x="48" y="738"/>
                  </a:lnTo>
                  <a:lnTo>
                    <a:pt x="50" y="738"/>
                  </a:lnTo>
                  <a:lnTo>
                    <a:pt x="50" y="737"/>
                  </a:lnTo>
                  <a:lnTo>
                    <a:pt x="50" y="735"/>
                  </a:lnTo>
                  <a:lnTo>
                    <a:pt x="50" y="734"/>
                  </a:lnTo>
                  <a:lnTo>
                    <a:pt x="50" y="732"/>
                  </a:lnTo>
                  <a:lnTo>
                    <a:pt x="50" y="731"/>
                  </a:lnTo>
                  <a:lnTo>
                    <a:pt x="51" y="728"/>
                  </a:lnTo>
                  <a:lnTo>
                    <a:pt x="51" y="727"/>
                  </a:lnTo>
                  <a:lnTo>
                    <a:pt x="51" y="725"/>
                  </a:lnTo>
                  <a:lnTo>
                    <a:pt x="52" y="724"/>
                  </a:lnTo>
                  <a:lnTo>
                    <a:pt x="52" y="722"/>
                  </a:lnTo>
                  <a:lnTo>
                    <a:pt x="52" y="721"/>
                  </a:lnTo>
                  <a:lnTo>
                    <a:pt x="54" y="721"/>
                  </a:lnTo>
                  <a:lnTo>
                    <a:pt x="54" y="719"/>
                  </a:lnTo>
                  <a:lnTo>
                    <a:pt x="55" y="718"/>
                  </a:lnTo>
                  <a:lnTo>
                    <a:pt x="55" y="716"/>
                  </a:lnTo>
                  <a:lnTo>
                    <a:pt x="57" y="716"/>
                  </a:lnTo>
                  <a:lnTo>
                    <a:pt x="57" y="715"/>
                  </a:lnTo>
                  <a:lnTo>
                    <a:pt x="58" y="715"/>
                  </a:lnTo>
                  <a:lnTo>
                    <a:pt x="58" y="713"/>
                  </a:lnTo>
                  <a:lnTo>
                    <a:pt x="60" y="713"/>
                  </a:lnTo>
                  <a:lnTo>
                    <a:pt x="60" y="712"/>
                  </a:lnTo>
                  <a:lnTo>
                    <a:pt x="61" y="712"/>
                  </a:lnTo>
                  <a:lnTo>
                    <a:pt x="61" y="710"/>
                  </a:lnTo>
                  <a:lnTo>
                    <a:pt x="63" y="710"/>
                  </a:lnTo>
                  <a:lnTo>
                    <a:pt x="64" y="709"/>
                  </a:lnTo>
                  <a:lnTo>
                    <a:pt x="64" y="707"/>
                  </a:lnTo>
                  <a:lnTo>
                    <a:pt x="66" y="707"/>
                  </a:lnTo>
                  <a:lnTo>
                    <a:pt x="66" y="706"/>
                  </a:lnTo>
                  <a:lnTo>
                    <a:pt x="67" y="706"/>
                  </a:lnTo>
                  <a:lnTo>
                    <a:pt x="67" y="705"/>
                  </a:lnTo>
                  <a:lnTo>
                    <a:pt x="67" y="703"/>
                  </a:lnTo>
                  <a:lnTo>
                    <a:pt x="69" y="702"/>
                  </a:lnTo>
                  <a:lnTo>
                    <a:pt x="67" y="700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7" y="696"/>
                  </a:lnTo>
                  <a:lnTo>
                    <a:pt x="69" y="694"/>
                  </a:lnTo>
                  <a:lnTo>
                    <a:pt x="69" y="693"/>
                  </a:lnTo>
                  <a:lnTo>
                    <a:pt x="70" y="693"/>
                  </a:lnTo>
                  <a:lnTo>
                    <a:pt x="70" y="691"/>
                  </a:lnTo>
                  <a:lnTo>
                    <a:pt x="72" y="691"/>
                  </a:lnTo>
                  <a:lnTo>
                    <a:pt x="72" y="690"/>
                  </a:lnTo>
                  <a:lnTo>
                    <a:pt x="73" y="690"/>
                  </a:lnTo>
                  <a:lnTo>
                    <a:pt x="73" y="688"/>
                  </a:lnTo>
                  <a:lnTo>
                    <a:pt x="73" y="687"/>
                  </a:lnTo>
                  <a:lnTo>
                    <a:pt x="74" y="687"/>
                  </a:lnTo>
                  <a:lnTo>
                    <a:pt x="74" y="685"/>
                  </a:lnTo>
                  <a:lnTo>
                    <a:pt x="74" y="684"/>
                  </a:lnTo>
                  <a:lnTo>
                    <a:pt x="76" y="683"/>
                  </a:lnTo>
                  <a:lnTo>
                    <a:pt x="76" y="681"/>
                  </a:lnTo>
                  <a:lnTo>
                    <a:pt x="76" y="680"/>
                  </a:lnTo>
                  <a:lnTo>
                    <a:pt x="76" y="678"/>
                  </a:lnTo>
                  <a:lnTo>
                    <a:pt x="76" y="677"/>
                  </a:lnTo>
                  <a:lnTo>
                    <a:pt x="77" y="675"/>
                  </a:lnTo>
                  <a:lnTo>
                    <a:pt x="77" y="674"/>
                  </a:lnTo>
                  <a:lnTo>
                    <a:pt x="79" y="672"/>
                  </a:lnTo>
                  <a:lnTo>
                    <a:pt x="80" y="671"/>
                  </a:lnTo>
                  <a:lnTo>
                    <a:pt x="82" y="669"/>
                  </a:lnTo>
                  <a:lnTo>
                    <a:pt x="82" y="668"/>
                  </a:lnTo>
                  <a:lnTo>
                    <a:pt x="83" y="666"/>
                  </a:lnTo>
                  <a:lnTo>
                    <a:pt x="83" y="665"/>
                  </a:lnTo>
                  <a:lnTo>
                    <a:pt x="85" y="663"/>
                  </a:lnTo>
                  <a:lnTo>
                    <a:pt x="85" y="662"/>
                  </a:lnTo>
                  <a:lnTo>
                    <a:pt x="85" y="659"/>
                  </a:lnTo>
                  <a:lnTo>
                    <a:pt x="85" y="658"/>
                  </a:lnTo>
                  <a:lnTo>
                    <a:pt x="85" y="655"/>
                  </a:lnTo>
                  <a:lnTo>
                    <a:pt x="83" y="653"/>
                  </a:lnTo>
                  <a:lnTo>
                    <a:pt x="83" y="652"/>
                  </a:lnTo>
                  <a:lnTo>
                    <a:pt x="85" y="650"/>
                  </a:lnTo>
                  <a:lnTo>
                    <a:pt x="85" y="649"/>
                  </a:lnTo>
                  <a:lnTo>
                    <a:pt x="85" y="647"/>
                  </a:lnTo>
                  <a:lnTo>
                    <a:pt x="85" y="646"/>
                  </a:lnTo>
                  <a:lnTo>
                    <a:pt x="86" y="646"/>
                  </a:lnTo>
                  <a:lnTo>
                    <a:pt x="85" y="644"/>
                  </a:lnTo>
                  <a:lnTo>
                    <a:pt x="85" y="643"/>
                  </a:lnTo>
                  <a:lnTo>
                    <a:pt x="85" y="641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4"/>
                  </a:lnTo>
                  <a:lnTo>
                    <a:pt x="86" y="633"/>
                  </a:lnTo>
                  <a:lnTo>
                    <a:pt x="86" y="631"/>
                  </a:lnTo>
                  <a:lnTo>
                    <a:pt x="85" y="630"/>
                  </a:lnTo>
                  <a:lnTo>
                    <a:pt x="85" y="628"/>
                  </a:lnTo>
                  <a:lnTo>
                    <a:pt x="85" y="627"/>
                  </a:lnTo>
                  <a:lnTo>
                    <a:pt x="85" y="625"/>
                  </a:lnTo>
                  <a:lnTo>
                    <a:pt x="85" y="624"/>
                  </a:lnTo>
                  <a:lnTo>
                    <a:pt x="85" y="622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5" y="618"/>
                  </a:lnTo>
                  <a:lnTo>
                    <a:pt x="85" y="616"/>
                  </a:lnTo>
                  <a:lnTo>
                    <a:pt x="85" y="615"/>
                  </a:lnTo>
                  <a:lnTo>
                    <a:pt x="83" y="615"/>
                  </a:lnTo>
                  <a:lnTo>
                    <a:pt x="83" y="614"/>
                  </a:lnTo>
                  <a:lnTo>
                    <a:pt x="82" y="614"/>
                  </a:lnTo>
                  <a:lnTo>
                    <a:pt x="82" y="612"/>
                  </a:lnTo>
                  <a:lnTo>
                    <a:pt x="80" y="611"/>
                  </a:lnTo>
                  <a:lnTo>
                    <a:pt x="79" y="611"/>
                  </a:lnTo>
                  <a:lnTo>
                    <a:pt x="79" y="609"/>
                  </a:lnTo>
                  <a:lnTo>
                    <a:pt x="77" y="609"/>
                  </a:lnTo>
                  <a:lnTo>
                    <a:pt x="77" y="608"/>
                  </a:lnTo>
                  <a:lnTo>
                    <a:pt x="76" y="608"/>
                  </a:lnTo>
                  <a:lnTo>
                    <a:pt x="76" y="606"/>
                  </a:lnTo>
                  <a:lnTo>
                    <a:pt x="74" y="605"/>
                  </a:lnTo>
                  <a:lnTo>
                    <a:pt x="73" y="605"/>
                  </a:lnTo>
                  <a:lnTo>
                    <a:pt x="73" y="603"/>
                  </a:lnTo>
                  <a:lnTo>
                    <a:pt x="72" y="603"/>
                  </a:lnTo>
                  <a:lnTo>
                    <a:pt x="72" y="602"/>
                  </a:lnTo>
                  <a:lnTo>
                    <a:pt x="70" y="600"/>
                  </a:lnTo>
                  <a:lnTo>
                    <a:pt x="70" y="599"/>
                  </a:lnTo>
                  <a:lnTo>
                    <a:pt x="70" y="597"/>
                  </a:lnTo>
                  <a:lnTo>
                    <a:pt x="69" y="597"/>
                  </a:lnTo>
                  <a:lnTo>
                    <a:pt x="69" y="596"/>
                  </a:lnTo>
                  <a:lnTo>
                    <a:pt x="67" y="594"/>
                  </a:lnTo>
                  <a:lnTo>
                    <a:pt x="67" y="593"/>
                  </a:lnTo>
                  <a:lnTo>
                    <a:pt x="67" y="592"/>
                  </a:lnTo>
                  <a:lnTo>
                    <a:pt x="67" y="590"/>
                  </a:lnTo>
                  <a:lnTo>
                    <a:pt x="67" y="589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7" y="584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3" y="577"/>
                  </a:lnTo>
                  <a:lnTo>
                    <a:pt x="61" y="575"/>
                  </a:lnTo>
                  <a:lnTo>
                    <a:pt x="61" y="574"/>
                  </a:lnTo>
                  <a:lnTo>
                    <a:pt x="61" y="572"/>
                  </a:lnTo>
                  <a:lnTo>
                    <a:pt x="60" y="572"/>
                  </a:lnTo>
                  <a:lnTo>
                    <a:pt x="60" y="571"/>
                  </a:lnTo>
                  <a:lnTo>
                    <a:pt x="60" y="569"/>
                  </a:lnTo>
                  <a:lnTo>
                    <a:pt x="60" y="568"/>
                  </a:lnTo>
                  <a:lnTo>
                    <a:pt x="58" y="567"/>
                  </a:lnTo>
                  <a:lnTo>
                    <a:pt x="58" y="565"/>
                  </a:lnTo>
                  <a:lnTo>
                    <a:pt x="58" y="564"/>
                  </a:lnTo>
                  <a:lnTo>
                    <a:pt x="57" y="562"/>
                  </a:lnTo>
                  <a:lnTo>
                    <a:pt x="57" y="561"/>
                  </a:lnTo>
                  <a:lnTo>
                    <a:pt x="55" y="558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4" y="555"/>
                  </a:lnTo>
                  <a:lnTo>
                    <a:pt x="54" y="553"/>
                  </a:lnTo>
                  <a:lnTo>
                    <a:pt x="52" y="552"/>
                  </a:lnTo>
                  <a:lnTo>
                    <a:pt x="51" y="550"/>
                  </a:lnTo>
                  <a:lnTo>
                    <a:pt x="50" y="549"/>
                  </a:lnTo>
                  <a:lnTo>
                    <a:pt x="48" y="547"/>
                  </a:lnTo>
                  <a:lnTo>
                    <a:pt x="48" y="546"/>
                  </a:lnTo>
                  <a:lnTo>
                    <a:pt x="47" y="546"/>
                  </a:lnTo>
                  <a:lnTo>
                    <a:pt x="47" y="545"/>
                  </a:lnTo>
                  <a:lnTo>
                    <a:pt x="47" y="543"/>
                  </a:lnTo>
                  <a:lnTo>
                    <a:pt x="47" y="542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4" y="539"/>
                  </a:lnTo>
                  <a:lnTo>
                    <a:pt x="44" y="537"/>
                  </a:lnTo>
                  <a:lnTo>
                    <a:pt x="44" y="536"/>
                  </a:lnTo>
                  <a:lnTo>
                    <a:pt x="42" y="536"/>
                  </a:lnTo>
                  <a:lnTo>
                    <a:pt x="42" y="534"/>
                  </a:lnTo>
                  <a:lnTo>
                    <a:pt x="42" y="533"/>
                  </a:lnTo>
                  <a:lnTo>
                    <a:pt x="41" y="533"/>
                  </a:lnTo>
                  <a:lnTo>
                    <a:pt x="41" y="531"/>
                  </a:lnTo>
                  <a:lnTo>
                    <a:pt x="41" y="530"/>
                  </a:lnTo>
                  <a:lnTo>
                    <a:pt x="41" y="528"/>
                  </a:lnTo>
                  <a:lnTo>
                    <a:pt x="41" y="527"/>
                  </a:lnTo>
                  <a:lnTo>
                    <a:pt x="41" y="525"/>
                  </a:lnTo>
                  <a:lnTo>
                    <a:pt x="39" y="524"/>
                  </a:lnTo>
                  <a:lnTo>
                    <a:pt x="39" y="522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9" y="518"/>
                  </a:lnTo>
                  <a:lnTo>
                    <a:pt x="38" y="518"/>
                  </a:lnTo>
                  <a:lnTo>
                    <a:pt x="38" y="517"/>
                  </a:lnTo>
                  <a:lnTo>
                    <a:pt x="38" y="515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6" y="508"/>
                  </a:lnTo>
                  <a:lnTo>
                    <a:pt x="36" y="506"/>
                  </a:lnTo>
                  <a:lnTo>
                    <a:pt x="36" y="505"/>
                  </a:lnTo>
                  <a:lnTo>
                    <a:pt x="35" y="505"/>
                  </a:lnTo>
                  <a:lnTo>
                    <a:pt x="35" y="503"/>
                  </a:lnTo>
                  <a:lnTo>
                    <a:pt x="36" y="503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5" y="500"/>
                  </a:lnTo>
                  <a:lnTo>
                    <a:pt x="35" y="499"/>
                  </a:lnTo>
                  <a:lnTo>
                    <a:pt x="35" y="498"/>
                  </a:lnTo>
                  <a:lnTo>
                    <a:pt x="33" y="498"/>
                  </a:lnTo>
                  <a:lnTo>
                    <a:pt x="33" y="496"/>
                  </a:lnTo>
                  <a:lnTo>
                    <a:pt x="33" y="495"/>
                  </a:lnTo>
                  <a:lnTo>
                    <a:pt x="33" y="493"/>
                  </a:lnTo>
                  <a:lnTo>
                    <a:pt x="35" y="493"/>
                  </a:lnTo>
                  <a:lnTo>
                    <a:pt x="35" y="492"/>
                  </a:lnTo>
                  <a:lnTo>
                    <a:pt x="35" y="490"/>
                  </a:lnTo>
                  <a:lnTo>
                    <a:pt x="36" y="489"/>
                  </a:lnTo>
                  <a:lnTo>
                    <a:pt x="36" y="487"/>
                  </a:lnTo>
                  <a:lnTo>
                    <a:pt x="36" y="486"/>
                  </a:lnTo>
                  <a:lnTo>
                    <a:pt x="38" y="486"/>
                  </a:lnTo>
                  <a:lnTo>
                    <a:pt x="38" y="484"/>
                  </a:lnTo>
                  <a:lnTo>
                    <a:pt x="38" y="483"/>
                  </a:lnTo>
                  <a:lnTo>
                    <a:pt x="38" y="481"/>
                  </a:lnTo>
                  <a:lnTo>
                    <a:pt x="36" y="481"/>
                  </a:lnTo>
                  <a:lnTo>
                    <a:pt x="36" y="480"/>
                  </a:lnTo>
                  <a:lnTo>
                    <a:pt x="35" y="480"/>
                  </a:lnTo>
                  <a:lnTo>
                    <a:pt x="35" y="478"/>
                  </a:lnTo>
                  <a:lnTo>
                    <a:pt x="35" y="477"/>
                  </a:lnTo>
                  <a:lnTo>
                    <a:pt x="35" y="476"/>
                  </a:lnTo>
                  <a:lnTo>
                    <a:pt x="35" y="474"/>
                  </a:lnTo>
                  <a:lnTo>
                    <a:pt x="36" y="473"/>
                  </a:lnTo>
                  <a:lnTo>
                    <a:pt x="36" y="471"/>
                  </a:lnTo>
                  <a:lnTo>
                    <a:pt x="38" y="471"/>
                  </a:lnTo>
                  <a:lnTo>
                    <a:pt x="38" y="470"/>
                  </a:lnTo>
                  <a:lnTo>
                    <a:pt x="39" y="468"/>
                  </a:lnTo>
                  <a:lnTo>
                    <a:pt x="39" y="467"/>
                  </a:lnTo>
                  <a:lnTo>
                    <a:pt x="41" y="465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2" y="461"/>
                  </a:lnTo>
                  <a:lnTo>
                    <a:pt x="41" y="459"/>
                  </a:lnTo>
                  <a:lnTo>
                    <a:pt x="41" y="458"/>
                  </a:lnTo>
                  <a:lnTo>
                    <a:pt x="42" y="458"/>
                  </a:lnTo>
                  <a:lnTo>
                    <a:pt x="42" y="456"/>
                  </a:lnTo>
                  <a:lnTo>
                    <a:pt x="42" y="455"/>
                  </a:lnTo>
                  <a:lnTo>
                    <a:pt x="42" y="453"/>
                  </a:lnTo>
                  <a:lnTo>
                    <a:pt x="44" y="453"/>
                  </a:lnTo>
                  <a:lnTo>
                    <a:pt x="44" y="452"/>
                  </a:lnTo>
                  <a:lnTo>
                    <a:pt x="44" y="451"/>
                  </a:lnTo>
                  <a:lnTo>
                    <a:pt x="45" y="451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7" y="446"/>
                  </a:lnTo>
                  <a:lnTo>
                    <a:pt x="47" y="445"/>
                  </a:lnTo>
                  <a:lnTo>
                    <a:pt x="48" y="443"/>
                  </a:lnTo>
                  <a:lnTo>
                    <a:pt x="48" y="442"/>
                  </a:lnTo>
                  <a:lnTo>
                    <a:pt x="48" y="440"/>
                  </a:lnTo>
                  <a:lnTo>
                    <a:pt x="48" y="439"/>
                  </a:lnTo>
                  <a:lnTo>
                    <a:pt x="48" y="437"/>
                  </a:lnTo>
                  <a:lnTo>
                    <a:pt x="50" y="437"/>
                  </a:lnTo>
                  <a:lnTo>
                    <a:pt x="50" y="436"/>
                  </a:lnTo>
                  <a:lnTo>
                    <a:pt x="50" y="434"/>
                  </a:lnTo>
                  <a:lnTo>
                    <a:pt x="50" y="433"/>
                  </a:lnTo>
                  <a:lnTo>
                    <a:pt x="50" y="431"/>
                  </a:lnTo>
                  <a:lnTo>
                    <a:pt x="50" y="430"/>
                  </a:lnTo>
                  <a:lnTo>
                    <a:pt x="51" y="430"/>
                  </a:lnTo>
                  <a:lnTo>
                    <a:pt x="51" y="429"/>
                  </a:lnTo>
                  <a:lnTo>
                    <a:pt x="51" y="427"/>
                  </a:lnTo>
                  <a:lnTo>
                    <a:pt x="51" y="426"/>
                  </a:lnTo>
                  <a:lnTo>
                    <a:pt x="51" y="424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51" y="420"/>
                  </a:lnTo>
                  <a:lnTo>
                    <a:pt x="51" y="418"/>
                  </a:lnTo>
                  <a:lnTo>
                    <a:pt x="51" y="417"/>
                  </a:lnTo>
                  <a:lnTo>
                    <a:pt x="52" y="417"/>
                  </a:lnTo>
                  <a:lnTo>
                    <a:pt x="52" y="415"/>
                  </a:lnTo>
                  <a:lnTo>
                    <a:pt x="52" y="414"/>
                  </a:lnTo>
                  <a:lnTo>
                    <a:pt x="52" y="412"/>
                  </a:lnTo>
                  <a:lnTo>
                    <a:pt x="52" y="411"/>
                  </a:lnTo>
                  <a:lnTo>
                    <a:pt x="52" y="409"/>
                  </a:lnTo>
                  <a:lnTo>
                    <a:pt x="52" y="408"/>
                  </a:lnTo>
                  <a:lnTo>
                    <a:pt x="54" y="407"/>
                  </a:lnTo>
                  <a:lnTo>
                    <a:pt x="54" y="405"/>
                  </a:lnTo>
                  <a:lnTo>
                    <a:pt x="54" y="404"/>
                  </a:lnTo>
                  <a:lnTo>
                    <a:pt x="54" y="402"/>
                  </a:lnTo>
                  <a:lnTo>
                    <a:pt x="54" y="401"/>
                  </a:lnTo>
                  <a:lnTo>
                    <a:pt x="54" y="399"/>
                  </a:lnTo>
                  <a:lnTo>
                    <a:pt x="52" y="399"/>
                  </a:lnTo>
                  <a:lnTo>
                    <a:pt x="52" y="398"/>
                  </a:lnTo>
                  <a:lnTo>
                    <a:pt x="52" y="396"/>
                  </a:lnTo>
                  <a:lnTo>
                    <a:pt x="52" y="395"/>
                  </a:lnTo>
                  <a:lnTo>
                    <a:pt x="52" y="393"/>
                  </a:lnTo>
                  <a:lnTo>
                    <a:pt x="51" y="393"/>
                  </a:lnTo>
                  <a:lnTo>
                    <a:pt x="52" y="393"/>
                  </a:lnTo>
                  <a:lnTo>
                    <a:pt x="51" y="392"/>
                  </a:lnTo>
                  <a:lnTo>
                    <a:pt x="51" y="390"/>
                  </a:lnTo>
                  <a:lnTo>
                    <a:pt x="51" y="389"/>
                  </a:lnTo>
                  <a:lnTo>
                    <a:pt x="51" y="387"/>
                  </a:lnTo>
                  <a:lnTo>
                    <a:pt x="51" y="386"/>
                  </a:lnTo>
                  <a:lnTo>
                    <a:pt x="51" y="384"/>
                  </a:lnTo>
                  <a:lnTo>
                    <a:pt x="51" y="383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0" y="380"/>
                  </a:lnTo>
                  <a:lnTo>
                    <a:pt x="50" y="379"/>
                  </a:lnTo>
                  <a:lnTo>
                    <a:pt x="48" y="379"/>
                  </a:lnTo>
                  <a:lnTo>
                    <a:pt x="48" y="377"/>
                  </a:lnTo>
                  <a:lnTo>
                    <a:pt x="47" y="376"/>
                  </a:lnTo>
                  <a:lnTo>
                    <a:pt x="47" y="374"/>
                  </a:lnTo>
                  <a:lnTo>
                    <a:pt x="45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4" y="370"/>
                  </a:lnTo>
                  <a:lnTo>
                    <a:pt x="42" y="368"/>
                  </a:lnTo>
                  <a:lnTo>
                    <a:pt x="42" y="367"/>
                  </a:lnTo>
                  <a:lnTo>
                    <a:pt x="41" y="367"/>
                  </a:lnTo>
                  <a:lnTo>
                    <a:pt x="41" y="365"/>
                  </a:lnTo>
                  <a:lnTo>
                    <a:pt x="39" y="365"/>
                  </a:lnTo>
                  <a:lnTo>
                    <a:pt x="38" y="364"/>
                  </a:lnTo>
                  <a:lnTo>
                    <a:pt x="36" y="364"/>
                  </a:lnTo>
                  <a:lnTo>
                    <a:pt x="36" y="365"/>
                  </a:lnTo>
                  <a:lnTo>
                    <a:pt x="35" y="367"/>
                  </a:lnTo>
                  <a:lnTo>
                    <a:pt x="33" y="368"/>
                  </a:lnTo>
                  <a:lnTo>
                    <a:pt x="32" y="368"/>
                  </a:lnTo>
                  <a:lnTo>
                    <a:pt x="30" y="368"/>
                  </a:lnTo>
                  <a:lnTo>
                    <a:pt x="29" y="368"/>
                  </a:lnTo>
                  <a:lnTo>
                    <a:pt x="27" y="368"/>
                  </a:lnTo>
                  <a:lnTo>
                    <a:pt x="26" y="367"/>
                  </a:lnTo>
                  <a:lnTo>
                    <a:pt x="25" y="365"/>
                  </a:lnTo>
                  <a:lnTo>
                    <a:pt x="23" y="365"/>
                  </a:lnTo>
                  <a:lnTo>
                    <a:pt x="23" y="367"/>
                  </a:lnTo>
                  <a:lnTo>
                    <a:pt x="22" y="367"/>
                  </a:lnTo>
                  <a:lnTo>
                    <a:pt x="20" y="367"/>
                  </a:lnTo>
                  <a:lnTo>
                    <a:pt x="19" y="368"/>
                  </a:lnTo>
                  <a:lnTo>
                    <a:pt x="17" y="368"/>
                  </a:lnTo>
                  <a:lnTo>
                    <a:pt x="17" y="370"/>
                  </a:lnTo>
                  <a:lnTo>
                    <a:pt x="16" y="370"/>
                  </a:lnTo>
                  <a:lnTo>
                    <a:pt x="16" y="371"/>
                  </a:lnTo>
                  <a:lnTo>
                    <a:pt x="14" y="371"/>
                  </a:lnTo>
                  <a:lnTo>
                    <a:pt x="13" y="371"/>
                  </a:lnTo>
                  <a:lnTo>
                    <a:pt x="11" y="371"/>
                  </a:lnTo>
                  <a:lnTo>
                    <a:pt x="10" y="371"/>
                  </a:lnTo>
                  <a:lnTo>
                    <a:pt x="8" y="371"/>
                  </a:lnTo>
                  <a:lnTo>
                    <a:pt x="8" y="370"/>
                  </a:lnTo>
                  <a:lnTo>
                    <a:pt x="7" y="370"/>
                  </a:lnTo>
                  <a:lnTo>
                    <a:pt x="7" y="368"/>
                  </a:lnTo>
                  <a:lnTo>
                    <a:pt x="7" y="367"/>
                  </a:lnTo>
                  <a:lnTo>
                    <a:pt x="7" y="365"/>
                  </a:lnTo>
                  <a:lnTo>
                    <a:pt x="7" y="364"/>
                  </a:lnTo>
                  <a:lnTo>
                    <a:pt x="8" y="364"/>
                  </a:lnTo>
                  <a:lnTo>
                    <a:pt x="8" y="362"/>
                  </a:lnTo>
                  <a:lnTo>
                    <a:pt x="8" y="361"/>
                  </a:lnTo>
                  <a:lnTo>
                    <a:pt x="8" y="360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0" y="357"/>
                  </a:lnTo>
                  <a:lnTo>
                    <a:pt x="10" y="355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4"/>
                  </a:lnTo>
                  <a:lnTo>
                    <a:pt x="13" y="352"/>
                  </a:lnTo>
                  <a:lnTo>
                    <a:pt x="14" y="352"/>
                  </a:lnTo>
                  <a:lnTo>
                    <a:pt x="14" y="351"/>
                  </a:lnTo>
                  <a:lnTo>
                    <a:pt x="16" y="351"/>
                  </a:lnTo>
                  <a:lnTo>
                    <a:pt x="16" y="349"/>
                  </a:lnTo>
                  <a:lnTo>
                    <a:pt x="17" y="349"/>
                  </a:lnTo>
                  <a:lnTo>
                    <a:pt x="19" y="348"/>
                  </a:lnTo>
                  <a:lnTo>
                    <a:pt x="20" y="348"/>
                  </a:lnTo>
                  <a:lnTo>
                    <a:pt x="22" y="346"/>
                  </a:lnTo>
                  <a:lnTo>
                    <a:pt x="23" y="345"/>
                  </a:lnTo>
                  <a:lnTo>
                    <a:pt x="23" y="343"/>
                  </a:lnTo>
                  <a:lnTo>
                    <a:pt x="25" y="343"/>
                  </a:lnTo>
                  <a:lnTo>
                    <a:pt x="26" y="343"/>
                  </a:lnTo>
                  <a:lnTo>
                    <a:pt x="26" y="342"/>
                  </a:lnTo>
                  <a:lnTo>
                    <a:pt x="27" y="340"/>
                  </a:lnTo>
                  <a:lnTo>
                    <a:pt x="27" y="339"/>
                  </a:lnTo>
                  <a:lnTo>
                    <a:pt x="27" y="337"/>
                  </a:lnTo>
                  <a:lnTo>
                    <a:pt x="27" y="336"/>
                  </a:lnTo>
                  <a:lnTo>
                    <a:pt x="27" y="335"/>
                  </a:lnTo>
                  <a:lnTo>
                    <a:pt x="26" y="335"/>
                  </a:lnTo>
                  <a:lnTo>
                    <a:pt x="26" y="333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29"/>
                  </a:lnTo>
                  <a:lnTo>
                    <a:pt x="25" y="329"/>
                  </a:lnTo>
                  <a:lnTo>
                    <a:pt x="26" y="329"/>
                  </a:lnTo>
                  <a:lnTo>
                    <a:pt x="26" y="327"/>
                  </a:lnTo>
                  <a:lnTo>
                    <a:pt x="26" y="326"/>
                  </a:lnTo>
                  <a:lnTo>
                    <a:pt x="27" y="326"/>
                  </a:lnTo>
                  <a:lnTo>
                    <a:pt x="27" y="324"/>
                  </a:lnTo>
                  <a:lnTo>
                    <a:pt x="27" y="323"/>
                  </a:lnTo>
                  <a:lnTo>
                    <a:pt x="26" y="321"/>
                  </a:lnTo>
                  <a:lnTo>
                    <a:pt x="25" y="320"/>
                  </a:lnTo>
                  <a:lnTo>
                    <a:pt x="25" y="318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6" y="315"/>
                  </a:lnTo>
                  <a:lnTo>
                    <a:pt x="26" y="314"/>
                  </a:lnTo>
                  <a:lnTo>
                    <a:pt x="26" y="313"/>
                  </a:lnTo>
                  <a:lnTo>
                    <a:pt x="25" y="313"/>
                  </a:lnTo>
                  <a:lnTo>
                    <a:pt x="23" y="311"/>
                  </a:lnTo>
                  <a:lnTo>
                    <a:pt x="23" y="310"/>
                  </a:lnTo>
                  <a:lnTo>
                    <a:pt x="25" y="310"/>
                  </a:lnTo>
                  <a:lnTo>
                    <a:pt x="25" y="308"/>
                  </a:lnTo>
                  <a:lnTo>
                    <a:pt x="25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2" y="301"/>
                  </a:lnTo>
                  <a:lnTo>
                    <a:pt x="20" y="301"/>
                  </a:lnTo>
                  <a:lnTo>
                    <a:pt x="20" y="299"/>
                  </a:lnTo>
                  <a:lnTo>
                    <a:pt x="19" y="299"/>
                  </a:lnTo>
                  <a:lnTo>
                    <a:pt x="19" y="298"/>
                  </a:lnTo>
                  <a:lnTo>
                    <a:pt x="17" y="298"/>
                  </a:lnTo>
                  <a:lnTo>
                    <a:pt x="19" y="298"/>
                  </a:lnTo>
                  <a:lnTo>
                    <a:pt x="19" y="296"/>
                  </a:lnTo>
                  <a:lnTo>
                    <a:pt x="19" y="295"/>
                  </a:lnTo>
                  <a:lnTo>
                    <a:pt x="19" y="293"/>
                  </a:lnTo>
                  <a:lnTo>
                    <a:pt x="20" y="293"/>
                  </a:lnTo>
                  <a:lnTo>
                    <a:pt x="22" y="293"/>
                  </a:lnTo>
                  <a:lnTo>
                    <a:pt x="22" y="292"/>
                  </a:lnTo>
                  <a:lnTo>
                    <a:pt x="22" y="291"/>
                  </a:lnTo>
                  <a:lnTo>
                    <a:pt x="20" y="291"/>
                  </a:lnTo>
                  <a:lnTo>
                    <a:pt x="22" y="291"/>
                  </a:lnTo>
                  <a:lnTo>
                    <a:pt x="20" y="289"/>
                  </a:lnTo>
                  <a:lnTo>
                    <a:pt x="22" y="289"/>
                  </a:lnTo>
                  <a:lnTo>
                    <a:pt x="22" y="288"/>
                  </a:lnTo>
                  <a:lnTo>
                    <a:pt x="23" y="286"/>
                  </a:lnTo>
                  <a:lnTo>
                    <a:pt x="23" y="285"/>
                  </a:lnTo>
                  <a:lnTo>
                    <a:pt x="25" y="285"/>
                  </a:lnTo>
                  <a:lnTo>
                    <a:pt x="25" y="283"/>
                  </a:lnTo>
                  <a:lnTo>
                    <a:pt x="25" y="282"/>
                  </a:lnTo>
                  <a:lnTo>
                    <a:pt x="25" y="280"/>
                  </a:lnTo>
                  <a:lnTo>
                    <a:pt x="26" y="280"/>
                  </a:lnTo>
                  <a:lnTo>
                    <a:pt x="26" y="279"/>
                  </a:lnTo>
                  <a:lnTo>
                    <a:pt x="25" y="279"/>
                  </a:lnTo>
                  <a:lnTo>
                    <a:pt x="23" y="279"/>
                  </a:lnTo>
                  <a:lnTo>
                    <a:pt x="23" y="277"/>
                  </a:lnTo>
                  <a:lnTo>
                    <a:pt x="22" y="277"/>
                  </a:lnTo>
                  <a:lnTo>
                    <a:pt x="22" y="276"/>
                  </a:lnTo>
                  <a:lnTo>
                    <a:pt x="20" y="276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3" y="273"/>
                  </a:lnTo>
                  <a:lnTo>
                    <a:pt x="23" y="271"/>
                  </a:lnTo>
                  <a:lnTo>
                    <a:pt x="23" y="270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2" y="267"/>
                  </a:lnTo>
                  <a:lnTo>
                    <a:pt x="22" y="266"/>
                  </a:lnTo>
                  <a:lnTo>
                    <a:pt x="22" y="264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0" y="261"/>
                  </a:lnTo>
                  <a:lnTo>
                    <a:pt x="20" y="260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6" y="258"/>
                  </a:lnTo>
                  <a:lnTo>
                    <a:pt x="14" y="258"/>
                  </a:lnTo>
                  <a:lnTo>
                    <a:pt x="13" y="258"/>
                  </a:lnTo>
                  <a:lnTo>
                    <a:pt x="11" y="258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8" y="254"/>
                  </a:lnTo>
                  <a:lnTo>
                    <a:pt x="7" y="252"/>
                  </a:lnTo>
                  <a:lnTo>
                    <a:pt x="5" y="252"/>
                  </a:ln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065" y="2854"/>
              <a:ext cx="1260" cy="938"/>
            </a:xfrm>
            <a:custGeom>
              <a:avLst/>
              <a:gdLst/>
              <a:ahLst/>
              <a:cxnLst>
                <a:cxn ang="0">
                  <a:pos x="991" y="21"/>
                </a:cxn>
                <a:cxn ang="0">
                  <a:pos x="997" y="37"/>
                </a:cxn>
                <a:cxn ang="0">
                  <a:pos x="990" y="56"/>
                </a:cxn>
                <a:cxn ang="0">
                  <a:pos x="991" y="81"/>
                </a:cxn>
                <a:cxn ang="0">
                  <a:pos x="1003" y="116"/>
                </a:cxn>
                <a:cxn ang="0">
                  <a:pos x="1005" y="156"/>
                </a:cxn>
                <a:cxn ang="0">
                  <a:pos x="993" y="161"/>
                </a:cxn>
                <a:cxn ang="0">
                  <a:pos x="993" y="141"/>
                </a:cxn>
                <a:cxn ang="0">
                  <a:pos x="977" y="135"/>
                </a:cxn>
                <a:cxn ang="0">
                  <a:pos x="974" y="114"/>
                </a:cxn>
                <a:cxn ang="0">
                  <a:pos x="964" y="103"/>
                </a:cxn>
                <a:cxn ang="0">
                  <a:pos x="950" y="90"/>
                </a:cxn>
                <a:cxn ang="0">
                  <a:pos x="931" y="92"/>
                </a:cxn>
                <a:cxn ang="0">
                  <a:pos x="924" y="106"/>
                </a:cxn>
                <a:cxn ang="0">
                  <a:pos x="922" y="123"/>
                </a:cxn>
                <a:cxn ang="0">
                  <a:pos x="906" y="132"/>
                </a:cxn>
                <a:cxn ang="0">
                  <a:pos x="903" y="151"/>
                </a:cxn>
                <a:cxn ang="0">
                  <a:pos x="915" y="167"/>
                </a:cxn>
                <a:cxn ang="0">
                  <a:pos x="936" y="167"/>
                </a:cxn>
                <a:cxn ang="0">
                  <a:pos x="952" y="178"/>
                </a:cxn>
                <a:cxn ang="0">
                  <a:pos x="961" y="195"/>
                </a:cxn>
                <a:cxn ang="0">
                  <a:pos x="964" y="307"/>
                </a:cxn>
                <a:cxn ang="0">
                  <a:pos x="1118" y="938"/>
                </a:cxn>
                <a:cxn ang="0">
                  <a:pos x="147" y="928"/>
                </a:cxn>
                <a:cxn ang="0">
                  <a:pos x="116" y="854"/>
                </a:cxn>
                <a:cxn ang="0">
                  <a:pos x="118" y="838"/>
                </a:cxn>
                <a:cxn ang="0">
                  <a:pos x="103" y="828"/>
                </a:cxn>
                <a:cxn ang="0">
                  <a:pos x="105" y="812"/>
                </a:cxn>
                <a:cxn ang="0">
                  <a:pos x="106" y="787"/>
                </a:cxn>
                <a:cxn ang="0">
                  <a:pos x="89" y="772"/>
                </a:cxn>
                <a:cxn ang="0">
                  <a:pos x="75" y="756"/>
                </a:cxn>
                <a:cxn ang="0">
                  <a:pos x="56" y="744"/>
                </a:cxn>
                <a:cxn ang="0">
                  <a:pos x="43" y="730"/>
                </a:cxn>
                <a:cxn ang="0">
                  <a:pos x="49" y="705"/>
                </a:cxn>
                <a:cxn ang="0">
                  <a:pos x="62" y="690"/>
                </a:cxn>
                <a:cxn ang="0">
                  <a:pos x="69" y="671"/>
                </a:cxn>
                <a:cxn ang="0">
                  <a:pos x="80" y="646"/>
                </a:cxn>
                <a:cxn ang="0">
                  <a:pos x="80" y="620"/>
                </a:cxn>
                <a:cxn ang="0">
                  <a:pos x="77" y="598"/>
                </a:cxn>
                <a:cxn ang="0">
                  <a:pos x="64" y="581"/>
                </a:cxn>
                <a:cxn ang="0">
                  <a:pos x="56" y="556"/>
                </a:cxn>
                <a:cxn ang="0">
                  <a:pos x="45" y="533"/>
                </a:cxn>
                <a:cxn ang="0">
                  <a:pos x="36" y="514"/>
                </a:cxn>
                <a:cxn ang="0">
                  <a:pos x="31" y="493"/>
                </a:cxn>
                <a:cxn ang="0">
                  <a:pos x="30" y="476"/>
                </a:cxn>
                <a:cxn ang="0">
                  <a:pos x="31" y="455"/>
                </a:cxn>
                <a:cxn ang="0">
                  <a:pos x="39" y="435"/>
                </a:cxn>
                <a:cxn ang="0">
                  <a:pos x="45" y="414"/>
                </a:cxn>
                <a:cxn ang="0">
                  <a:pos x="47" y="392"/>
                </a:cxn>
                <a:cxn ang="0">
                  <a:pos x="46" y="371"/>
                </a:cxn>
                <a:cxn ang="0">
                  <a:pos x="37" y="352"/>
                </a:cxn>
                <a:cxn ang="0">
                  <a:pos x="18" y="351"/>
                </a:cxn>
                <a:cxn ang="0">
                  <a:pos x="2" y="349"/>
                </a:cxn>
                <a:cxn ang="0">
                  <a:pos x="9" y="335"/>
                </a:cxn>
                <a:cxn ang="0">
                  <a:pos x="21" y="319"/>
                </a:cxn>
                <a:cxn ang="0">
                  <a:pos x="21" y="299"/>
                </a:cxn>
                <a:cxn ang="0">
                  <a:pos x="12" y="282"/>
                </a:cxn>
                <a:cxn ang="0">
                  <a:pos x="20" y="267"/>
                </a:cxn>
                <a:cxn ang="0">
                  <a:pos x="17" y="252"/>
                </a:cxn>
                <a:cxn ang="0">
                  <a:pos x="5" y="239"/>
                </a:cxn>
              </a:cxnLst>
              <a:rect l="0" t="0" r="r" b="b"/>
              <a:pathLst>
                <a:path w="1260" h="938">
                  <a:moveTo>
                    <a:pt x="1000" y="0"/>
                  </a:moveTo>
                  <a:lnTo>
                    <a:pt x="999" y="1"/>
                  </a:lnTo>
                  <a:lnTo>
                    <a:pt x="999" y="3"/>
                  </a:lnTo>
                  <a:lnTo>
                    <a:pt x="997" y="4"/>
                  </a:lnTo>
                  <a:lnTo>
                    <a:pt x="997" y="6"/>
                  </a:lnTo>
                  <a:lnTo>
                    <a:pt x="997" y="7"/>
                  </a:lnTo>
                  <a:lnTo>
                    <a:pt x="996" y="9"/>
                  </a:lnTo>
                  <a:lnTo>
                    <a:pt x="996" y="10"/>
                  </a:lnTo>
                  <a:lnTo>
                    <a:pt x="996" y="12"/>
                  </a:lnTo>
                  <a:lnTo>
                    <a:pt x="996" y="13"/>
                  </a:lnTo>
                  <a:lnTo>
                    <a:pt x="994" y="13"/>
                  </a:lnTo>
                  <a:lnTo>
                    <a:pt x="994" y="15"/>
                  </a:lnTo>
                  <a:lnTo>
                    <a:pt x="994" y="16"/>
                  </a:lnTo>
                  <a:lnTo>
                    <a:pt x="994" y="18"/>
                  </a:lnTo>
                  <a:lnTo>
                    <a:pt x="993" y="18"/>
                  </a:lnTo>
                  <a:lnTo>
                    <a:pt x="993" y="19"/>
                  </a:lnTo>
                  <a:lnTo>
                    <a:pt x="991" y="21"/>
                  </a:lnTo>
                  <a:lnTo>
                    <a:pt x="991" y="22"/>
                  </a:lnTo>
                  <a:lnTo>
                    <a:pt x="990" y="22"/>
                  </a:lnTo>
                  <a:lnTo>
                    <a:pt x="990" y="23"/>
                  </a:lnTo>
                  <a:lnTo>
                    <a:pt x="990" y="25"/>
                  </a:lnTo>
                  <a:lnTo>
                    <a:pt x="990" y="26"/>
                  </a:lnTo>
                  <a:lnTo>
                    <a:pt x="990" y="28"/>
                  </a:lnTo>
                  <a:lnTo>
                    <a:pt x="990" y="29"/>
                  </a:lnTo>
                  <a:lnTo>
                    <a:pt x="990" y="31"/>
                  </a:lnTo>
                  <a:lnTo>
                    <a:pt x="990" y="32"/>
                  </a:lnTo>
                  <a:lnTo>
                    <a:pt x="991" y="32"/>
                  </a:lnTo>
                  <a:lnTo>
                    <a:pt x="991" y="34"/>
                  </a:lnTo>
                  <a:lnTo>
                    <a:pt x="993" y="34"/>
                  </a:lnTo>
                  <a:lnTo>
                    <a:pt x="993" y="35"/>
                  </a:lnTo>
                  <a:lnTo>
                    <a:pt x="994" y="35"/>
                  </a:lnTo>
                  <a:lnTo>
                    <a:pt x="994" y="37"/>
                  </a:lnTo>
                  <a:lnTo>
                    <a:pt x="996" y="37"/>
                  </a:lnTo>
                  <a:lnTo>
                    <a:pt x="997" y="37"/>
                  </a:lnTo>
                  <a:lnTo>
                    <a:pt x="997" y="38"/>
                  </a:lnTo>
                  <a:lnTo>
                    <a:pt x="997" y="40"/>
                  </a:lnTo>
                  <a:lnTo>
                    <a:pt x="997" y="41"/>
                  </a:lnTo>
                  <a:lnTo>
                    <a:pt x="997" y="43"/>
                  </a:lnTo>
                  <a:lnTo>
                    <a:pt x="999" y="43"/>
                  </a:lnTo>
                  <a:lnTo>
                    <a:pt x="999" y="44"/>
                  </a:lnTo>
                  <a:lnTo>
                    <a:pt x="999" y="45"/>
                  </a:lnTo>
                  <a:lnTo>
                    <a:pt x="999" y="47"/>
                  </a:lnTo>
                  <a:lnTo>
                    <a:pt x="999" y="48"/>
                  </a:lnTo>
                  <a:lnTo>
                    <a:pt x="999" y="50"/>
                  </a:lnTo>
                  <a:lnTo>
                    <a:pt x="997" y="50"/>
                  </a:lnTo>
                  <a:lnTo>
                    <a:pt x="996" y="50"/>
                  </a:lnTo>
                  <a:lnTo>
                    <a:pt x="994" y="51"/>
                  </a:lnTo>
                  <a:lnTo>
                    <a:pt x="994" y="53"/>
                  </a:lnTo>
                  <a:lnTo>
                    <a:pt x="993" y="53"/>
                  </a:lnTo>
                  <a:lnTo>
                    <a:pt x="991" y="54"/>
                  </a:lnTo>
                  <a:lnTo>
                    <a:pt x="990" y="56"/>
                  </a:lnTo>
                  <a:lnTo>
                    <a:pt x="990" y="57"/>
                  </a:lnTo>
                  <a:lnTo>
                    <a:pt x="990" y="59"/>
                  </a:lnTo>
                  <a:lnTo>
                    <a:pt x="990" y="60"/>
                  </a:lnTo>
                  <a:lnTo>
                    <a:pt x="990" y="62"/>
                  </a:lnTo>
                  <a:lnTo>
                    <a:pt x="991" y="63"/>
                  </a:lnTo>
                  <a:lnTo>
                    <a:pt x="991" y="65"/>
                  </a:lnTo>
                  <a:lnTo>
                    <a:pt x="991" y="66"/>
                  </a:lnTo>
                  <a:lnTo>
                    <a:pt x="991" y="67"/>
                  </a:lnTo>
                  <a:lnTo>
                    <a:pt x="991" y="69"/>
                  </a:lnTo>
                  <a:lnTo>
                    <a:pt x="991" y="70"/>
                  </a:lnTo>
                  <a:lnTo>
                    <a:pt x="990" y="72"/>
                  </a:lnTo>
                  <a:lnTo>
                    <a:pt x="990" y="73"/>
                  </a:lnTo>
                  <a:lnTo>
                    <a:pt x="990" y="75"/>
                  </a:lnTo>
                  <a:lnTo>
                    <a:pt x="990" y="76"/>
                  </a:lnTo>
                  <a:lnTo>
                    <a:pt x="990" y="78"/>
                  </a:lnTo>
                  <a:lnTo>
                    <a:pt x="990" y="79"/>
                  </a:lnTo>
                  <a:lnTo>
                    <a:pt x="991" y="81"/>
                  </a:lnTo>
                  <a:lnTo>
                    <a:pt x="991" y="82"/>
                  </a:lnTo>
                  <a:lnTo>
                    <a:pt x="991" y="84"/>
                  </a:lnTo>
                  <a:lnTo>
                    <a:pt x="991" y="85"/>
                  </a:lnTo>
                  <a:lnTo>
                    <a:pt x="991" y="87"/>
                  </a:lnTo>
                  <a:lnTo>
                    <a:pt x="991" y="88"/>
                  </a:lnTo>
                  <a:lnTo>
                    <a:pt x="993" y="90"/>
                  </a:lnTo>
                  <a:lnTo>
                    <a:pt x="993" y="91"/>
                  </a:lnTo>
                  <a:lnTo>
                    <a:pt x="994" y="92"/>
                  </a:lnTo>
                  <a:lnTo>
                    <a:pt x="996" y="94"/>
                  </a:lnTo>
                  <a:lnTo>
                    <a:pt x="997" y="95"/>
                  </a:lnTo>
                  <a:lnTo>
                    <a:pt x="997" y="97"/>
                  </a:lnTo>
                  <a:lnTo>
                    <a:pt x="997" y="98"/>
                  </a:lnTo>
                  <a:lnTo>
                    <a:pt x="1002" y="109"/>
                  </a:lnTo>
                  <a:lnTo>
                    <a:pt x="1002" y="113"/>
                  </a:lnTo>
                  <a:lnTo>
                    <a:pt x="1003" y="113"/>
                  </a:lnTo>
                  <a:lnTo>
                    <a:pt x="1003" y="114"/>
                  </a:lnTo>
                  <a:lnTo>
                    <a:pt x="1003" y="116"/>
                  </a:lnTo>
                  <a:lnTo>
                    <a:pt x="1003" y="117"/>
                  </a:lnTo>
                  <a:lnTo>
                    <a:pt x="1003" y="119"/>
                  </a:lnTo>
                  <a:lnTo>
                    <a:pt x="1003" y="120"/>
                  </a:lnTo>
                  <a:lnTo>
                    <a:pt x="1003" y="122"/>
                  </a:lnTo>
                  <a:lnTo>
                    <a:pt x="1003" y="123"/>
                  </a:lnTo>
                  <a:lnTo>
                    <a:pt x="1003" y="125"/>
                  </a:lnTo>
                  <a:lnTo>
                    <a:pt x="1003" y="126"/>
                  </a:lnTo>
                  <a:lnTo>
                    <a:pt x="1002" y="128"/>
                  </a:lnTo>
                  <a:lnTo>
                    <a:pt x="1003" y="129"/>
                  </a:lnTo>
                  <a:lnTo>
                    <a:pt x="1003" y="131"/>
                  </a:lnTo>
                  <a:lnTo>
                    <a:pt x="1003" y="134"/>
                  </a:lnTo>
                  <a:lnTo>
                    <a:pt x="1003" y="135"/>
                  </a:lnTo>
                  <a:lnTo>
                    <a:pt x="1003" y="136"/>
                  </a:lnTo>
                  <a:lnTo>
                    <a:pt x="1003" y="138"/>
                  </a:lnTo>
                  <a:lnTo>
                    <a:pt x="1003" y="139"/>
                  </a:lnTo>
                  <a:lnTo>
                    <a:pt x="1003" y="145"/>
                  </a:lnTo>
                  <a:lnTo>
                    <a:pt x="1005" y="156"/>
                  </a:lnTo>
                  <a:lnTo>
                    <a:pt x="1005" y="157"/>
                  </a:lnTo>
                  <a:lnTo>
                    <a:pt x="1005" y="159"/>
                  </a:lnTo>
                  <a:lnTo>
                    <a:pt x="1003" y="160"/>
                  </a:lnTo>
                  <a:lnTo>
                    <a:pt x="1002" y="160"/>
                  </a:lnTo>
                  <a:lnTo>
                    <a:pt x="1000" y="161"/>
                  </a:lnTo>
                  <a:lnTo>
                    <a:pt x="999" y="161"/>
                  </a:lnTo>
                  <a:lnTo>
                    <a:pt x="999" y="163"/>
                  </a:lnTo>
                  <a:lnTo>
                    <a:pt x="997" y="163"/>
                  </a:lnTo>
                  <a:lnTo>
                    <a:pt x="997" y="164"/>
                  </a:lnTo>
                  <a:lnTo>
                    <a:pt x="996" y="164"/>
                  </a:lnTo>
                  <a:lnTo>
                    <a:pt x="996" y="166"/>
                  </a:lnTo>
                  <a:lnTo>
                    <a:pt x="994" y="166"/>
                  </a:lnTo>
                  <a:lnTo>
                    <a:pt x="994" y="164"/>
                  </a:lnTo>
                  <a:lnTo>
                    <a:pt x="993" y="164"/>
                  </a:lnTo>
                  <a:lnTo>
                    <a:pt x="991" y="163"/>
                  </a:lnTo>
                  <a:lnTo>
                    <a:pt x="991" y="161"/>
                  </a:lnTo>
                  <a:lnTo>
                    <a:pt x="993" y="161"/>
                  </a:lnTo>
                  <a:lnTo>
                    <a:pt x="993" y="160"/>
                  </a:lnTo>
                  <a:lnTo>
                    <a:pt x="993" y="159"/>
                  </a:lnTo>
                  <a:lnTo>
                    <a:pt x="993" y="157"/>
                  </a:lnTo>
                  <a:lnTo>
                    <a:pt x="993" y="156"/>
                  </a:lnTo>
                  <a:lnTo>
                    <a:pt x="991" y="156"/>
                  </a:lnTo>
                  <a:lnTo>
                    <a:pt x="991" y="154"/>
                  </a:lnTo>
                  <a:lnTo>
                    <a:pt x="991" y="153"/>
                  </a:lnTo>
                  <a:lnTo>
                    <a:pt x="991" y="151"/>
                  </a:lnTo>
                  <a:lnTo>
                    <a:pt x="991" y="150"/>
                  </a:lnTo>
                  <a:lnTo>
                    <a:pt x="990" y="148"/>
                  </a:lnTo>
                  <a:lnTo>
                    <a:pt x="990" y="147"/>
                  </a:lnTo>
                  <a:lnTo>
                    <a:pt x="991" y="147"/>
                  </a:lnTo>
                  <a:lnTo>
                    <a:pt x="991" y="145"/>
                  </a:lnTo>
                  <a:lnTo>
                    <a:pt x="993" y="145"/>
                  </a:lnTo>
                  <a:lnTo>
                    <a:pt x="993" y="144"/>
                  </a:lnTo>
                  <a:lnTo>
                    <a:pt x="993" y="142"/>
                  </a:lnTo>
                  <a:lnTo>
                    <a:pt x="993" y="141"/>
                  </a:lnTo>
                  <a:lnTo>
                    <a:pt x="993" y="139"/>
                  </a:lnTo>
                  <a:lnTo>
                    <a:pt x="991" y="139"/>
                  </a:lnTo>
                  <a:lnTo>
                    <a:pt x="991" y="138"/>
                  </a:lnTo>
                  <a:lnTo>
                    <a:pt x="990" y="138"/>
                  </a:lnTo>
                  <a:lnTo>
                    <a:pt x="989" y="138"/>
                  </a:lnTo>
                  <a:lnTo>
                    <a:pt x="989" y="136"/>
                  </a:lnTo>
                  <a:lnTo>
                    <a:pt x="987" y="136"/>
                  </a:lnTo>
                  <a:lnTo>
                    <a:pt x="986" y="136"/>
                  </a:lnTo>
                  <a:lnTo>
                    <a:pt x="986" y="135"/>
                  </a:lnTo>
                  <a:lnTo>
                    <a:pt x="984" y="135"/>
                  </a:lnTo>
                  <a:lnTo>
                    <a:pt x="984" y="136"/>
                  </a:lnTo>
                  <a:lnTo>
                    <a:pt x="983" y="136"/>
                  </a:lnTo>
                  <a:lnTo>
                    <a:pt x="981" y="136"/>
                  </a:lnTo>
                  <a:lnTo>
                    <a:pt x="980" y="136"/>
                  </a:lnTo>
                  <a:lnTo>
                    <a:pt x="978" y="136"/>
                  </a:lnTo>
                  <a:lnTo>
                    <a:pt x="978" y="135"/>
                  </a:lnTo>
                  <a:lnTo>
                    <a:pt x="977" y="135"/>
                  </a:lnTo>
                  <a:lnTo>
                    <a:pt x="977" y="134"/>
                  </a:lnTo>
                  <a:lnTo>
                    <a:pt x="977" y="132"/>
                  </a:lnTo>
                  <a:lnTo>
                    <a:pt x="978" y="132"/>
                  </a:lnTo>
                  <a:lnTo>
                    <a:pt x="977" y="131"/>
                  </a:lnTo>
                  <a:lnTo>
                    <a:pt x="975" y="131"/>
                  </a:lnTo>
                  <a:lnTo>
                    <a:pt x="975" y="129"/>
                  </a:lnTo>
                  <a:lnTo>
                    <a:pt x="975" y="128"/>
                  </a:lnTo>
                  <a:lnTo>
                    <a:pt x="977" y="126"/>
                  </a:lnTo>
                  <a:lnTo>
                    <a:pt x="977" y="125"/>
                  </a:lnTo>
                  <a:lnTo>
                    <a:pt x="977" y="123"/>
                  </a:lnTo>
                  <a:lnTo>
                    <a:pt x="977" y="122"/>
                  </a:lnTo>
                  <a:lnTo>
                    <a:pt x="975" y="120"/>
                  </a:lnTo>
                  <a:lnTo>
                    <a:pt x="975" y="119"/>
                  </a:lnTo>
                  <a:lnTo>
                    <a:pt x="975" y="117"/>
                  </a:lnTo>
                  <a:lnTo>
                    <a:pt x="975" y="116"/>
                  </a:lnTo>
                  <a:lnTo>
                    <a:pt x="975" y="114"/>
                  </a:lnTo>
                  <a:lnTo>
                    <a:pt x="974" y="114"/>
                  </a:lnTo>
                  <a:lnTo>
                    <a:pt x="972" y="114"/>
                  </a:lnTo>
                  <a:lnTo>
                    <a:pt x="972" y="113"/>
                  </a:lnTo>
                  <a:lnTo>
                    <a:pt x="972" y="112"/>
                  </a:lnTo>
                  <a:lnTo>
                    <a:pt x="972" y="110"/>
                  </a:lnTo>
                  <a:lnTo>
                    <a:pt x="972" y="109"/>
                  </a:lnTo>
                  <a:lnTo>
                    <a:pt x="972" y="107"/>
                  </a:lnTo>
                  <a:lnTo>
                    <a:pt x="972" y="106"/>
                  </a:lnTo>
                  <a:lnTo>
                    <a:pt x="971" y="106"/>
                  </a:lnTo>
                  <a:lnTo>
                    <a:pt x="971" y="107"/>
                  </a:lnTo>
                  <a:lnTo>
                    <a:pt x="969" y="107"/>
                  </a:lnTo>
                  <a:lnTo>
                    <a:pt x="968" y="107"/>
                  </a:lnTo>
                  <a:lnTo>
                    <a:pt x="966" y="107"/>
                  </a:lnTo>
                  <a:lnTo>
                    <a:pt x="965" y="107"/>
                  </a:lnTo>
                  <a:lnTo>
                    <a:pt x="965" y="106"/>
                  </a:lnTo>
                  <a:lnTo>
                    <a:pt x="964" y="106"/>
                  </a:lnTo>
                  <a:lnTo>
                    <a:pt x="964" y="104"/>
                  </a:lnTo>
                  <a:lnTo>
                    <a:pt x="964" y="103"/>
                  </a:lnTo>
                  <a:lnTo>
                    <a:pt x="964" y="101"/>
                  </a:lnTo>
                  <a:lnTo>
                    <a:pt x="962" y="100"/>
                  </a:lnTo>
                  <a:lnTo>
                    <a:pt x="961" y="101"/>
                  </a:lnTo>
                  <a:lnTo>
                    <a:pt x="959" y="101"/>
                  </a:lnTo>
                  <a:lnTo>
                    <a:pt x="958" y="101"/>
                  </a:lnTo>
                  <a:lnTo>
                    <a:pt x="958" y="100"/>
                  </a:lnTo>
                  <a:lnTo>
                    <a:pt x="956" y="100"/>
                  </a:lnTo>
                  <a:lnTo>
                    <a:pt x="956" y="98"/>
                  </a:lnTo>
                  <a:lnTo>
                    <a:pt x="956" y="97"/>
                  </a:lnTo>
                  <a:lnTo>
                    <a:pt x="956" y="95"/>
                  </a:lnTo>
                  <a:lnTo>
                    <a:pt x="956" y="94"/>
                  </a:lnTo>
                  <a:lnTo>
                    <a:pt x="956" y="92"/>
                  </a:lnTo>
                  <a:lnTo>
                    <a:pt x="956" y="91"/>
                  </a:lnTo>
                  <a:lnTo>
                    <a:pt x="955" y="91"/>
                  </a:lnTo>
                  <a:lnTo>
                    <a:pt x="953" y="90"/>
                  </a:lnTo>
                  <a:lnTo>
                    <a:pt x="952" y="90"/>
                  </a:lnTo>
                  <a:lnTo>
                    <a:pt x="950" y="90"/>
                  </a:lnTo>
                  <a:lnTo>
                    <a:pt x="949" y="90"/>
                  </a:lnTo>
                  <a:lnTo>
                    <a:pt x="947" y="90"/>
                  </a:lnTo>
                  <a:lnTo>
                    <a:pt x="946" y="90"/>
                  </a:lnTo>
                  <a:lnTo>
                    <a:pt x="944" y="90"/>
                  </a:lnTo>
                  <a:lnTo>
                    <a:pt x="943" y="90"/>
                  </a:lnTo>
                  <a:lnTo>
                    <a:pt x="942" y="90"/>
                  </a:lnTo>
                  <a:lnTo>
                    <a:pt x="942" y="91"/>
                  </a:lnTo>
                  <a:lnTo>
                    <a:pt x="940" y="91"/>
                  </a:lnTo>
                  <a:lnTo>
                    <a:pt x="939" y="91"/>
                  </a:lnTo>
                  <a:lnTo>
                    <a:pt x="937" y="91"/>
                  </a:lnTo>
                  <a:lnTo>
                    <a:pt x="936" y="91"/>
                  </a:lnTo>
                  <a:lnTo>
                    <a:pt x="934" y="91"/>
                  </a:lnTo>
                  <a:lnTo>
                    <a:pt x="933" y="91"/>
                  </a:lnTo>
                  <a:lnTo>
                    <a:pt x="931" y="91"/>
                  </a:lnTo>
                  <a:lnTo>
                    <a:pt x="930" y="91"/>
                  </a:lnTo>
                  <a:lnTo>
                    <a:pt x="930" y="92"/>
                  </a:lnTo>
                  <a:lnTo>
                    <a:pt x="931" y="92"/>
                  </a:lnTo>
                  <a:lnTo>
                    <a:pt x="931" y="94"/>
                  </a:lnTo>
                  <a:lnTo>
                    <a:pt x="933" y="94"/>
                  </a:lnTo>
                  <a:lnTo>
                    <a:pt x="933" y="95"/>
                  </a:lnTo>
                  <a:lnTo>
                    <a:pt x="931" y="95"/>
                  </a:lnTo>
                  <a:lnTo>
                    <a:pt x="931" y="97"/>
                  </a:lnTo>
                  <a:lnTo>
                    <a:pt x="930" y="97"/>
                  </a:lnTo>
                  <a:lnTo>
                    <a:pt x="930" y="98"/>
                  </a:lnTo>
                  <a:lnTo>
                    <a:pt x="930" y="100"/>
                  </a:lnTo>
                  <a:lnTo>
                    <a:pt x="930" y="101"/>
                  </a:lnTo>
                  <a:lnTo>
                    <a:pt x="928" y="101"/>
                  </a:lnTo>
                  <a:lnTo>
                    <a:pt x="928" y="103"/>
                  </a:lnTo>
                  <a:lnTo>
                    <a:pt x="927" y="103"/>
                  </a:lnTo>
                  <a:lnTo>
                    <a:pt x="927" y="104"/>
                  </a:lnTo>
                  <a:lnTo>
                    <a:pt x="927" y="103"/>
                  </a:lnTo>
                  <a:lnTo>
                    <a:pt x="925" y="103"/>
                  </a:lnTo>
                  <a:lnTo>
                    <a:pt x="925" y="104"/>
                  </a:lnTo>
                  <a:lnTo>
                    <a:pt x="924" y="106"/>
                  </a:lnTo>
                  <a:lnTo>
                    <a:pt x="922" y="106"/>
                  </a:lnTo>
                  <a:lnTo>
                    <a:pt x="922" y="107"/>
                  </a:lnTo>
                  <a:lnTo>
                    <a:pt x="922" y="109"/>
                  </a:lnTo>
                  <a:lnTo>
                    <a:pt x="924" y="109"/>
                  </a:lnTo>
                  <a:lnTo>
                    <a:pt x="924" y="110"/>
                  </a:lnTo>
                  <a:lnTo>
                    <a:pt x="924" y="112"/>
                  </a:lnTo>
                  <a:lnTo>
                    <a:pt x="925" y="112"/>
                  </a:lnTo>
                  <a:lnTo>
                    <a:pt x="925" y="113"/>
                  </a:lnTo>
                  <a:lnTo>
                    <a:pt x="925" y="114"/>
                  </a:lnTo>
                  <a:lnTo>
                    <a:pt x="925" y="116"/>
                  </a:lnTo>
                  <a:lnTo>
                    <a:pt x="925" y="117"/>
                  </a:lnTo>
                  <a:lnTo>
                    <a:pt x="925" y="119"/>
                  </a:lnTo>
                  <a:lnTo>
                    <a:pt x="925" y="120"/>
                  </a:lnTo>
                  <a:lnTo>
                    <a:pt x="924" y="120"/>
                  </a:lnTo>
                  <a:lnTo>
                    <a:pt x="924" y="122"/>
                  </a:lnTo>
                  <a:lnTo>
                    <a:pt x="924" y="123"/>
                  </a:lnTo>
                  <a:lnTo>
                    <a:pt x="922" y="123"/>
                  </a:lnTo>
                  <a:lnTo>
                    <a:pt x="921" y="123"/>
                  </a:lnTo>
                  <a:lnTo>
                    <a:pt x="920" y="125"/>
                  </a:lnTo>
                  <a:lnTo>
                    <a:pt x="918" y="125"/>
                  </a:lnTo>
                  <a:lnTo>
                    <a:pt x="918" y="123"/>
                  </a:lnTo>
                  <a:lnTo>
                    <a:pt x="918" y="125"/>
                  </a:lnTo>
                  <a:lnTo>
                    <a:pt x="917" y="125"/>
                  </a:lnTo>
                  <a:lnTo>
                    <a:pt x="915" y="125"/>
                  </a:lnTo>
                  <a:lnTo>
                    <a:pt x="914" y="125"/>
                  </a:lnTo>
                  <a:lnTo>
                    <a:pt x="914" y="126"/>
                  </a:lnTo>
                  <a:lnTo>
                    <a:pt x="912" y="126"/>
                  </a:lnTo>
                  <a:lnTo>
                    <a:pt x="912" y="128"/>
                  </a:lnTo>
                  <a:lnTo>
                    <a:pt x="911" y="128"/>
                  </a:lnTo>
                  <a:lnTo>
                    <a:pt x="909" y="128"/>
                  </a:lnTo>
                  <a:lnTo>
                    <a:pt x="909" y="129"/>
                  </a:lnTo>
                  <a:lnTo>
                    <a:pt x="908" y="131"/>
                  </a:lnTo>
                  <a:lnTo>
                    <a:pt x="908" y="132"/>
                  </a:lnTo>
                  <a:lnTo>
                    <a:pt x="906" y="132"/>
                  </a:lnTo>
                  <a:lnTo>
                    <a:pt x="906" y="134"/>
                  </a:lnTo>
                  <a:lnTo>
                    <a:pt x="906" y="135"/>
                  </a:lnTo>
                  <a:lnTo>
                    <a:pt x="905" y="136"/>
                  </a:lnTo>
                  <a:lnTo>
                    <a:pt x="905" y="138"/>
                  </a:lnTo>
                  <a:lnTo>
                    <a:pt x="903" y="138"/>
                  </a:lnTo>
                  <a:lnTo>
                    <a:pt x="903" y="139"/>
                  </a:lnTo>
                  <a:lnTo>
                    <a:pt x="903" y="141"/>
                  </a:lnTo>
                  <a:lnTo>
                    <a:pt x="902" y="141"/>
                  </a:lnTo>
                  <a:lnTo>
                    <a:pt x="902" y="142"/>
                  </a:lnTo>
                  <a:lnTo>
                    <a:pt x="900" y="144"/>
                  </a:lnTo>
                  <a:lnTo>
                    <a:pt x="899" y="145"/>
                  </a:lnTo>
                  <a:lnTo>
                    <a:pt x="897" y="147"/>
                  </a:lnTo>
                  <a:lnTo>
                    <a:pt x="897" y="148"/>
                  </a:lnTo>
                  <a:lnTo>
                    <a:pt x="899" y="150"/>
                  </a:lnTo>
                  <a:lnTo>
                    <a:pt x="900" y="151"/>
                  </a:lnTo>
                  <a:lnTo>
                    <a:pt x="902" y="151"/>
                  </a:lnTo>
                  <a:lnTo>
                    <a:pt x="903" y="151"/>
                  </a:lnTo>
                  <a:lnTo>
                    <a:pt x="903" y="153"/>
                  </a:lnTo>
                  <a:lnTo>
                    <a:pt x="905" y="153"/>
                  </a:lnTo>
                  <a:lnTo>
                    <a:pt x="905" y="154"/>
                  </a:lnTo>
                  <a:lnTo>
                    <a:pt x="906" y="154"/>
                  </a:lnTo>
                  <a:lnTo>
                    <a:pt x="908" y="154"/>
                  </a:lnTo>
                  <a:lnTo>
                    <a:pt x="908" y="156"/>
                  </a:lnTo>
                  <a:lnTo>
                    <a:pt x="909" y="156"/>
                  </a:lnTo>
                  <a:lnTo>
                    <a:pt x="909" y="157"/>
                  </a:lnTo>
                  <a:lnTo>
                    <a:pt x="909" y="159"/>
                  </a:lnTo>
                  <a:lnTo>
                    <a:pt x="911" y="160"/>
                  </a:lnTo>
                  <a:lnTo>
                    <a:pt x="911" y="161"/>
                  </a:lnTo>
                  <a:lnTo>
                    <a:pt x="912" y="161"/>
                  </a:lnTo>
                  <a:lnTo>
                    <a:pt x="912" y="163"/>
                  </a:lnTo>
                  <a:lnTo>
                    <a:pt x="912" y="164"/>
                  </a:lnTo>
                  <a:lnTo>
                    <a:pt x="914" y="166"/>
                  </a:lnTo>
                  <a:lnTo>
                    <a:pt x="914" y="167"/>
                  </a:lnTo>
                  <a:lnTo>
                    <a:pt x="915" y="167"/>
                  </a:lnTo>
                  <a:lnTo>
                    <a:pt x="915" y="169"/>
                  </a:lnTo>
                  <a:lnTo>
                    <a:pt x="917" y="169"/>
                  </a:lnTo>
                  <a:lnTo>
                    <a:pt x="917" y="170"/>
                  </a:lnTo>
                  <a:lnTo>
                    <a:pt x="918" y="170"/>
                  </a:lnTo>
                  <a:lnTo>
                    <a:pt x="920" y="170"/>
                  </a:lnTo>
                  <a:lnTo>
                    <a:pt x="921" y="170"/>
                  </a:lnTo>
                  <a:lnTo>
                    <a:pt x="922" y="170"/>
                  </a:lnTo>
                  <a:lnTo>
                    <a:pt x="924" y="170"/>
                  </a:lnTo>
                  <a:lnTo>
                    <a:pt x="924" y="169"/>
                  </a:lnTo>
                  <a:lnTo>
                    <a:pt x="925" y="169"/>
                  </a:lnTo>
                  <a:lnTo>
                    <a:pt x="927" y="169"/>
                  </a:lnTo>
                  <a:lnTo>
                    <a:pt x="928" y="169"/>
                  </a:lnTo>
                  <a:lnTo>
                    <a:pt x="930" y="169"/>
                  </a:lnTo>
                  <a:lnTo>
                    <a:pt x="931" y="169"/>
                  </a:lnTo>
                  <a:lnTo>
                    <a:pt x="933" y="167"/>
                  </a:lnTo>
                  <a:lnTo>
                    <a:pt x="934" y="167"/>
                  </a:lnTo>
                  <a:lnTo>
                    <a:pt x="936" y="167"/>
                  </a:lnTo>
                  <a:lnTo>
                    <a:pt x="937" y="167"/>
                  </a:lnTo>
                  <a:lnTo>
                    <a:pt x="937" y="166"/>
                  </a:lnTo>
                  <a:lnTo>
                    <a:pt x="939" y="166"/>
                  </a:lnTo>
                  <a:lnTo>
                    <a:pt x="939" y="167"/>
                  </a:lnTo>
                  <a:lnTo>
                    <a:pt x="940" y="167"/>
                  </a:lnTo>
                  <a:lnTo>
                    <a:pt x="942" y="169"/>
                  </a:lnTo>
                  <a:lnTo>
                    <a:pt x="942" y="170"/>
                  </a:lnTo>
                  <a:lnTo>
                    <a:pt x="943" y="170"/>
                  </a:lnTo>
                  <a:lnTo>
                    <a:pt x="943" y="172"/>
                  </a:lnTo>
                  <a:lnTo>
                    <a:pt x="944" y="172"/>
                  </a:lnTo>
                  <a:lnTo>
                    <a:pt x="946" y="173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9" y="175"/>
                  </a:lnTo>
                  <a:lnTo>
                    <a:pt x="950" y="176"/>
                  </a:lnTo>
                  <a:lnTo>
                    <a:pt x="952" y="176"/>
                  </a:lnTo>
                  <a:lnTo>
                    <a:pt x="952" y="178"/>
                  </a:lnTo>
                  <a:lnTo>
                    <a:pt x="953" y="178"/>
                  </a:lnTo>
                  <a:lnTo>
                    <a:pt x="955" y="179"/>
                  </a:lnTo>
                  <a:lnTo>
                    <a:pt x="955" y="181"/>
                  </a:lnTo>
                  <a:lnTo>
                    <a:pt x="955" y="182"/>
                  </a:lnTo>
                  <a:lnTo>
                    <a:pt x="955" y="183"/>
                  </a:lnTo>
                  <a:lnTo>
                    <a:pt x="956" y="183"/>
                  </a:lnTo>
                  <a:lnTo>
                    <a:pt x="956" y="185"/>
                  </a:lnTo>
                  <a:lnTo>
                    <a:pt x="958" y="185"/>
                  </a:lnTo>
                  <a:lnTo>
                    <a:pt x="958" y="186"/>
                  </a:lnTo>
                  <a:lnTo>
                    <a:pt x="958" y="188"/>
                  </a:lnTo>
                  <a:lnTo>
                    <a:pt x="959" y="188"/>
                  </a:lnTo>
                  <a:lnTo>
                    <a:pt x="959" y="189"/>
                  </a:lnTo>
                  <a:lnTo>
                    <a:pt x="959" y="191"/>
                  </a:lnTo>
                  <a:lnTo>
                    <a:pt x="961" y="191"/>
                  </a:lnTo>
                  <a:lnTo>
                    <a:pt x="961" y="192"/>
                  </a:lnTo>
                  <a:lnTo>
                    <a:pt x="961" y="194"/>
                  </a:lnTo>
                  <a:lnTo>
                    <a:pt x="961" y="195"/>
                  </a:lnTo>
                  <a:lnTo>
                    <a:pt x="962" y="197"/>
                  </a:lnTo>
                  <a:lnTo>
                    <a:pt x="962" y="198"/>
                  </a:lnTo>
                  <a:lnTo>
                    <a:pt x="964" y="198"/>
                  </a:lnTo>
                  <a:lnTo>
                    <a:pt x="964" y="200"/>
                  </a:lnTo>
                  <a:lnTo>
                    <a:pt x="965" y="200"/>
                  </a:lnTo>
                  <a:lnTo>
                    <a:pt x="966" y="201"/>
                  </a:lnTo>
                  <a:lnTo>
                    <a:pt x="968" y="201"/>
                  </a:lnTo>
                  <a:lnTo>
                    <a:pt x="969" y="203"/>
                  </a:lnTo>
                  <a:lnTo>
                    <a:pt x="971" y="203"/>
                  </a:lnTo>
                  <a:lnTo>
                    <a:pt x="971" y="204"/>
                  </a:lnTo>
                  <a:lnTo>
                    <a:pt x="972" y="204"/>
                  </a:lnTo>
                  <a:lnTo>
                    <a:pt x="972" y="206"/>
                  </a:lnTo>
                  <a:lnTo>
                    <a:pt x="972" y="207"/>
                  </a:lnTo>
                  <a:lnTo>
                    <a:pt x="964" y="233"/>
                  </a:lnTo>
                  <a:lnTo>
                    <a:pt x="964" y="235"/>
                  </a:lnTo>
                  <a:lnTo>
                    <a:pt x="964" y="260"/>
                  </a:lnTo>
                  <a:lnTo>
                    <a:pt x="964" y="307"/>
                  </a:lnTo>
                  <a:lnTo>
                    <a:pt x="964" y="335"/>
                  </a:lnTo>
                  <a:lnTo>
                    <a:pt x="964" y="336"/>
                  </a:lnTo>
                  <a:lnTo>
                    <a:pt x="952" y="351"/>
                  </a:lnTo>
                  <a:lnTo>
                    <a:pt x="918" y="395"/>
                  </a:lnTo>
                  <a:lnTo>
                    <a:pt x="893" y="426"/>
                  </a:lnTo>
                  <a:lnTo>
                    <a:pt x="1018" y="426"/>
                  </a:lnTo>
                  <a:lnTo>
                    <a:pt x="1043" y="426"/>
                  </a:lnTo>
                  <a:lnTo>
                    <a:pt x="1118" y="426"/>
                  </a:lnTo>
                  <a:lnTo>
                    <a:pt x="1119" y="486"/>
                  </a:lnTo>
                  <a:lnTo>
                    <a:pt x="1119" y="548"/>
                  </a:lnTo>
                  <a:lnTo>
                    <a:pt x="1119" y="655"/>
                  </a:lnTo>
                  <a:lnTo>
                    <a:pt x="1118" y="938"/>
                  </a:lnTo>
                  <a:lnTo>
                    <a:pt x="1128" y="938"/>
                  </a:lnTo>
                  <a:lnTo>
                    <a:pt x="1194" y="938"/>
                  </a:lnTo>
                  <a:lnTo>
                    <a:pt x="1260" y="938"/>
                  </a:lnTo>
                  <a:lnTo>
                    <a:pt x="1194" y="938"/>
                  </a:lnTo>
                  <a:lnTo>
                    <a:pt x="1118" y="938"/>
                  </a:lnTo>
                  <a:lnTo>
                    <a:pt x="1038" y="938"/>
                  </a:lnTo>
                  <a:lnTo>
                    <a:pt x="962" y="938"/>
                  </a:lnTo>
                  <a:lnTo>
                    <a:pt x="892" y="938"/>
                  </a:lnTo>
                  <a:lnTo>
                    <a:pt x="883" y="938"/>
                  </a:lnTo>
                  <a:lnTo>
                    <a:pt x="834" y="938"/>
                  </a:lnTo>
                  <a:lnTo>
                    <a:pt x="742" y="938"/>
                  </a:lnTo>
                  <a:lnTo>
                    <a:pt x="591" y="938"/>
                  </a:lnTo>
                  <a:lnTo>
                    <a:pt x="470" y="938"/>
                  </a:lnTo>
                  <a:lnTo>
                    <a:pt x="469" y="938"/>
                  </a:lnTo>
                  <a:lnTo>
                    <a:pt x="395" y="938"/>
                  </a:lnTo>
                  <a:lnTo>
                    <a:pt x="318" y="938"/>
                  </a:lnTo>
                  <a:lnTo>
                    <a:pt x="240" y="938"/>
                  </a:lnTo>
                  <a:lnTo>
                    <a:pt x="232" y="938"/>
                  </a:lnTo>
                  <a:lnTo>
                    <a:pt x="165" y="937"/>
                  </a:lnTo>
                  <a:lnTo>
                    <a:pt x="152" y="937"/>
                  </a:lnTo>
                  <a:lnTo>
                    <a:pt x="150" y="937"/>
                  </a:lnTo>
                  <a:lnTo>
                    <a:pt x="147" y="928"/>
                  </a:lnTo>
                  <a:lnTo>
                    <a:pt x="150" y="906"/>
                  </a:lnTo>
                  <a:lnTo>
                    <a:pt x="138" y="896"/>
                  </a:lnTo>
                  <a:lnTo>
                    <a:pt x="125" y="887"/>
                  </a:lnTo>
                  <a:lnTo>
                    <a:pt x="114" y="878"/>
                  </a:lnTo>
                  <a:lnTo>
                    <a:pt x="114" y="876"/>
                  </a:lnTo>
                  <a:lnTo>
                    <a:pt x="108" y="866"/>
                  </a:lnTo>
                  <a:lnTo>
                    <a:pt x="108" y="865"/>
                  </a:lnTo>
                  <a:lnTo>
                    <a:pt x="108" y="863"/>
                  </a:lnTo>
                  <a:lnTo>
                    <a:pt x="108" y="862"/>
                  </a:lnTo>
                  <a:lnTo>
                    <a:pt x="109" y="862"/>
                  </a:lnTo>
                  <a:lnTo>
                    <a:pt x="109" y="860"/>
                  </a:lnTo>
                  <a:lnTo>
                    <a:pt x="111" y="860"/>
                  </a:lnTo>
                  <a:lnTo>
                    <a:pt x="112" y="859"/>
                  </a:lnTo>
                  <a:lnTo>
                    <a:pt x="114" y="857"/>
                  </a:lnTo>
                  <a:lnTo>
                    <a:pt x="115" y="857"/>
                  </a:lnTo>
                  <a:lnTo>
                    <a:pt x="116" y="856"/>
                  </a:lnTo>
                  <a:lnTo>
                    <a:pt x="116" y="854"/>
                  </a:lnTo>
                  <a:lnTo>
                    <a:pt x="118" y="854"/>
                  </a:lnTo>
                  <a:lnTo>
                    <a:pt x="119" y="853"/>
                  </a:lnTo>
                  <a:lnTo>
                    <a:pt x="121" y="853"/>
                  </a:lnTo>
                  <a:lnTo>
                    <a:pt x="122" y="852"/>
                  </a:lnTo>
                  <a:lnTo>
                    <a:pt x="122" y="850"/>
                  </a:lnTo>
                  <a:lnTo>
                    <a:pt x="124" y="850"/>
                  </a:lnTo>
                  <a:lnTo>
                    <a:pt x="124" y="849"/>
                  </a:lnTo>
                  <a:lnTo>
                    <a:pt x="124" y="847"/>
                  </a:lnTo>
                  <a:lnTo>
                    <a:pt x="124" y="846"/>
                  </a:lnTo>
                  <a:lnTo>
                    <a:pt x="124" y="844"/>
                  </a:lnTo>
                  <a:lnTo>
                    <a:pt x="124" y="843"/>
                  </a:lnTo>
                  <a:lnTo>
                    <a:pt x="122" y="843"/>
                  </a:lnTo>
                  <a:lnTo>
                    <a:pt x="122" y="841"/>
                  </a:lnTo>
                  <a:lnTo>
                    <a:pt x="121" y="840"/>
                  </a:lnTo>
                  <a:lnTo>
                    <a:pt x="121" y="838"/>
                  </a:lnTo>
                  <a:lnTo>
                    <a:pt x="119" y="838"/>
                  </a:lnTo>
                  <a:lnTo>
                    <a:pt x="118" y="838"/>
                  </a:lnTo>
                  <a:lnTo>
                    <a:pt x="118" y="837"/>
                  </a:lnTo>
                  <a:lnTo>
                    <a:pt x="116" y="837"/>
                  </a:lnTo>
                  <a:lnTo>
                    <a:pt x="115" y="837"/>
                  </a:lnTo>
                  <a:lnTo>
                    <a:pt x="115" y="835"/>
                  </a:lnTo>
                  <a:lnTo>
                    <a:pt x="114" y="835"/>
                  </a:lnTo>
                  <a:lnTo>
                    <a:pt x="112" y="835"/>
                  </a:lnTo>
                  <a:lnTo>
                    <a:pt x="112" y="834"/>
                  </a:lnTo>
                  <a:lnTo>
                    <a:pt x="111" y="834"/>
                  </a:lnTo>
                  <a:lnTo>
                    <a:pt x="109" y="834"/>
                  </a:lnTo>
                  <a:lnTo>
                    <a:pt x="109" y="832"/>
                  </a:lnTo>
                  <a:lnTo>
                    <a:pt x="108" y="832"/>
                  </a:lnTo>
                  <a:lnTo>
                    <a:pt x="108" y="831"/>
                  </a:lnTo>
                  <a:lnTo>
                    <a:pt x="108" y="832"/>
                  </a:lnTo>
                  <a:lnTo>
                    <a:pt x="106" y="832"/>
                  </a:lnTo>
                  <a:lnTo>
                    <a:pt x="105" y="831"/>
                  </a:lnTo>
                  <a:lnTo>
                    <a:pt x="103" y="830"/>
                  </a:lnTo>
                  <a:lnTo>
                    <a:pt x="103" y="828"/>
                  </a:lnTo>
                  <a:lnTo>
                    <a:pt x="103" y="827"/>
                  </a:lnTo>
                  <a:lnTo>
                    <a:pt x="103" y="825"/>
                  </a:lnTo>
                  <a:lnTo>
                    <a:pt x="103" y="824"/>
                  </a:lnTo>
                  <a:lnTo>
                    <a:pt x="105" y="824"/>
                  </a:lnTo>
                  <a:lnTo>
                    <a:pt x="105" y="822"/>
                  </a:lnTo>
                  <a:lnTo>
                    <a:pt x="105" y="821"/>
                  </a:lnTo>
                  <a:lnTo>
                    <a:pt x="103" y="821"/>
                  </a:lnTo>
                  <a:lnTo>
                    <a:pt x="105" y="819"/>
                  </a:lnTo>
                  <a:lnTo>
                    <a:pt x="103" y="819"/>
                  </a:lnTo>
                  <a:lnTo>
                    <a:pt x="103" y="818"/>
                  </a:lnTo>
                  <a:lnTo>
                    <a:pt x="105" y="818"/>
                  </a:lnTo>
                  <a:lnTo>
                    <a:pt x="105" y="816"/>
                  </a:lnTo>
                  <a:lnTo>
                    <a:pt x="103" y="816"/>
                  </a:lnTo>
                  <a:lnTo>
                    <a:pt x="105" y="816"/>
                  </a:lnTo>
                  <a:lnTo>
                    <a:pt x="105" y="815"/>
                  </a:lnTo>
                  <a:lnTo>
                    <a:pt x="105" y="813"/>
                  </a:lnTo>
                  <a:lnTo>
                    <a:pt x="105" y="812"/>
                  </a:lnTo>
                  <a:lnTo>
                    <a:pt x="105" y="810"/>
                  </a:lnTo>
                  <a:lnTo>
                    <a:pt x="105" y="809"/>
                  </a:lnTo>
                  <a:lnTo>
                    <a:pt x="106" y="809"/>
                  </a:lnTo>
                  <a:lnTo>
                    <a:pt x="106" y="807"/>
                  </a:lnTo>
                  <a:lnTo>
                    <a:pt x="108" y="806"/>
                  </a:lnTo>
                  <a:lnTo>
                    <a:pt x="108" y="803"/>
                  </a:lnTo>
                  <a:lnTo>
                    <a:pt x="108" y="802"/>
                  </a:lnTo>
                  <a:lnTo>
                    <a:pt x="108" y="800"/>
                  </a:lnTo>
                  <a:lnTo>
                    <a:pt x="106" y="799"/>
                  </a:lnTo>
                  <a:lnTo>
                    <a:pt x="106" y="797"/>
                  </a:lnTo>
                  <a:lnTo>
                    <a:pt x="108" y="796"/>
                  </a:lnTo>
                  <a:lnTo>
                    <a:pt x="108" y="794"/>
                  </a:lnTo>
                  <a:lnTo>
                    <a:pt x="108" y="793"/>
                  </a:lnTo>
                  <a:lnTo>
                    <a:pt x="108" y="791"/>
                  </a:lnTo>
                  <a:lnTo>
                    <a:pt x="108" y="790"/>
                  </a:lnTo>
                  <a:lnTo>
                    <a:pt x="106" y="788"/>
                  </a:lnTo>
                  <a:lnTo>
                    <a:pt x="106" y="787"/>
                  </a:lnTo>
                  <a:lnTo>
                    <a:pt x="105" y="785"/>
                  </a:lnTo>
                  <a:lnTo>
                    <a:pt x="105" y="784"/>
                  </a:lnTo>
                  <a:lnTo>
                    <a:pt x="103" y="784"/>
                  </a:lnTo>
                  <a:lnTo>
                    <a:pt x="103" y="783"/>
                  </a:lnTo>
                  <a:lnTo>
                    <a:pt x="102" y="781"/>
                  </a:lnTo>
                  <a:lnTo>
                    <a:pt x="100" y="781"/>
                  </a:lnTo>
                  <a:lnTo>
                    <a:pt x="100" y="780"/>
                  </a:lnTo>
                  <a:lnTo>
                    <a:pt x="99" y="780"/>
                  </a:lnTo>
                  <a:lnTo>
                    <a:pt x="97" y="778"/>
                  </a:lnTo>
                  <a:lnTo>
                    <a:pt x="96" y="777"/>
                  </a:lnTo>
                  <a:lnTo>
                    <a:pt x="94" y="777"/>
                  </a:lnTo>
                  <a:lnTo>
                    <a:pt x="93" y="775"/>
                  </a:lnTo>
                  <a:lnTo>
                    <a:pt x="91" y="775"/>
                  </a:lnTo>
                  <a:lnTo>
                    <a:pt x="91" y="774"/>
                  </a:lnTo>
                  <a:lnTo>
                    <a:pt x="90" y="774"/>
                  </a:lnTo>
                  <a:lnTo>
                    <a:pt x="90" y="772"/>
                  </a:lnTo>
                  <a:lnTo>
                    <a:pt x="89" y="772"/>
                  </a:lnTo>
                  <a:lnTo>
                    <a:pt x="89" y="771"/>
                  </a:lnTo>
                  <a:lnTo>
                    <a:pt x="87" y="769"/>
                  </a:lnTo>
                  <a:lnTo>
                    <a:pt x="86" y="768"/>
                  </a:lnTo>
                  <a:lnTo>
                    <a:pt x="86" y="766"/>
                  </a:lnTo>
                  <a:lnTo>
                    <a:pt x="84" y="766"/>
                  </a:lnTo>
                  <a:lnTo>
                    <a:pt x="84" y="765"/>
                  </a:lnTo>
                  <a:lnTo>
                    <a:pt x="83" y="765"/>
                  </a:lnTo>
                  <a:lnTo>
                    <a:pt x="83" y="763"/>
                  </a:lnTo>
                  <a:lnTo>
                    <a:pt x="81" y="762"/>
                  </a:lnTo>
                  <a:lnTo>
                    <a:pt x="81" y="761"/>
                  </a:lnTo>
                  <a:lnTo>
                    <a:pt x="81" y="759"/>
                  </a:lnTo>
                  <a:lnTo>
                    <a:pt x="80" y="759"/>
                  </a:lnTo>
                  <a:lnTo>
                    <a:pt x="80" y="758"/>
                  </a:lnTo>
                  <a:lnTo>
                    <a:pt x="78" y="758"/>
                  </a:lnTo>
                  <a:lnTo>
                    <a:pt x="77" y="758"/>
                  </a:lnTo>
                  <a:lnTo>
                    <a:pt x="77" y="756"/>
                  </a:lnTo>
                  <a:lnTo>
                    <a:pt x="75" y="756"/>
                  </a:lnTo>
                  <a:lnTo>
                    <a:pt x="75" y="755"/>
                  </a:lnTo>
                  <a:lnTo>
                    <a:pt x="74" y="755"/>
                  </a:lnTo>
                  <a:lnTo>
                    <a:pt x="74" y="753"/>
                  </a:lnTo>
                  <a:lnTo>
                    <a:pt x="72" y="753"/>
                  </a:lnTo>
                  <a:lnTo>
                    <a:pt x="71" y="752"/>
                  </a:lnTo>
                  <a:lnTo>
                    <a:pt x="69" y="752"/>
                  </a:lnTo>
                  <a:lnTo>
                    <a:pt x="69" y="750"/>
                  </a:lnTo>
                  <a:lnTo>
                    <a:pt x="68" y="749"/>
                  </a:lnTo>
                  <a:lnTo>
                    <a:pt x="65" y="749"/>
                  </a:lnTo>
                  <a:lnTo>
                    <a:pt x="65" y="747"/>
                  </a:lnTo>
                  <a:lnTo>
                    <a:pt x="64" y="747"/>
                  </a:lnTo>
                  <a:lnTo>
                    <a:pt x="62" y="747"/>
                  </a:lnTo>
                  <a:lnTo>
                    <a:pt x="61" y="746"/>
                  </a:lnTo>
                  <a:lnTo>
                    <a:pt x="59" y="746"/>
                  </a:lnTo>
                  <a:lnTo>
                    <a:pt x="58" y="746"/>
                  </a:lnTo>
                  <a:lnTo>
                    <a:pt x="58" y="744"/>
                  </a:lnTo>
                  <a:lnTo>
                    <a:pt x="56" y="744"/>
                  </a:lnTo>
                  <a:lnTo>
                    <a:pt x="55" y="744"/>
                  </a:lnTo>
                  <a:lnTo>
                    <a:pt x="53" y="743"/>
                  </a:lnTo>
                  <a:lnTo>
                    <a:pt x="52" y="743"/>
                  </a:lnTo>
                  <a:lnTo>
                    <a:pt x="50" y="743"/>
                  </a:lnTo>
                  <a:lnTo>
                    <a:pt x="49" y="741"/>
                  </a:lnTo>
                  <a:lnTo>
                    <a:pt x="47" y="741"/>
                  </a:lnTo>
                  <a:lnTo>
                    <a:pt x="46" y="741"/>
                  </a:lnTo>
                  <a:lnTo>
                    <a:pt x="46" y="740"/>
                  </a:lnTo>
                  <a:lnTo>
                    <a:pt x="45" y="740"/>
                  </a:lnTo>
                  <a:lnTo>
                    <a:pt x="43" y="740"/>
                  </a:lnTo>
                  <a:lnTo>
                    <a:pt x="43" y="738"/>
                  </a:lnTo>
                  <a:lnTo>
                    <a:pt x="43" y="737"/>
                  </a:lnTo>
                  <a:lnTo>
                    <a:pt x="42" y="736"/>
                  </a:lnTo>
                  <a:lnTo>
                    <a:pt x="42" y="734"/>
                  </a:lnTo>
                  <a:lnTo>
                    <a:pt x="43" y="733"/>
                  </a:lnTo>
                  <a:lnTo>
                    <a:pt x="43" y="731"/>
                  </a:lnTo>
                  <a:lnTo>
                    <a:pt x="43" y="730"/>
                  </a:lnTo>
                  <a:lnTo>
                    <a:pt x="43" y="728"/>
                  </a:lnTo>
                  <a:lnTo>
                    <a:pt x="43" y="725"/>
                  </a:lnTo>
                  <a:lnTo>
                    <a:pt x="43" y="724"/>
                  </a:lnTo>
                  <a:lnTo>
                    <a:pt x="43" y="722"/>
                  </a:lnTo>
                  <a:lnTo>
                    <a:pt x="45" y="722"/>
                  </a:lnTo>
                  <a:lnTo>
                    <a:pt x="45" y="721"/>
                  </a:lnTo>
                  <a:lnTo>
                    <a:pt x="45" y="719"/>
                  </a:lnTo>
                  <a:lnTo>
                    <a:pt x="45" y="718"/>
                  </a:lnTo>
                  <a:lnTo>
                    <a:pt x="45" y="716"/>
                  </a:lnTo>
                  <a:lnTo>
                    <a:pt x="45" y="715"/>
                  </a:lnTo>
                  <a:lnTo>
                    <a:pt x="46" y="712"/>
                  </a:lnTo>
                  <a:lnTo>
                    <a:pt x="46" y="711"/>
                  </a:lnTo>
                  <a:lnTo>
                    <a:pt x="46" y="709"/>
                  </a:lnTo>
                  <a:lnTo>
                    <a:pt x="47" y="708"/>
                  </a:lnTo>
                  <a:lnTo>
                    <a:pt x="47" y="706"/>
                  </a:lnTo>
                  <a:lnTo>
                    <a:pt x="47" y="705"/>
                  </a:lnTo>
                  <a:lnTo>
                    <a:pt x="49" y="705"/>
                  </a:lnTo>
                  <a:lnTo>
                    <a:pt x="49" y="703"/>
                  </a:lnTo>
                  <a:lnTo>
                    <a:pt x="50" y="702"/>
                  </a:lnTo>
                  <a:lnTo>
                    <a:pt x="50" y="700"/>
                  </a:lnTo>
                  <a:lnTo>
                    <a:pt x="52" y="700"/>
                  </a:lnTo>
                  <a:lnTo>
                    <a:pt x="52" y="699"/>
                  </a:lnTo>
                  <a:lnTo>
                    <a:pt x="53" y="699"/>
                  </a:lnTo>
                  <a:lnTo>
                    <a:pt x="53" y="697"/>
                  </a:lnTo>
                  <a:lnTo>
                    <a:pt x="55" y="697"/>
                  </a:lnTo>
                  <a:lnTo>
                    <a:pt x="55" y="696"/>
                  </a:lnTo>
                  <a:lnTo>
                    <a:pt x="56" y="696"/>
                  </a:lnTo>
                  <a:lnTo>
                    <a:pt x="56" y="694"/>
                  </a:lnTo>
                  <a:lnTo>
                    <a:pt x="58" y="694"/>
                  </a:lnTo>
                  <a:lnTo>
                    <a:pt x="59" y="693"/>
                  </a:lnTo>
                  <a:lnTo>
                    <a:pt x="59" y="691"/>
                  </a:lnTo>
                  <a:lnTo>
                    <a:pt x="61" y="691"/>
                  </a:lnTo>
                  <a:lnTo>
                    <a:pt x="61" y="690"/>
                  </a:lnTo>
                  <a:lnTo>
                    <a:pt x="62" y="690"/>
                  </a:lnTo>
                  <a:lnTo>
                    <a:pt x="62" y="689"/>
                  </a:lnTo>
                  <a:lnTo>
                    <a:pt x="62" y="687"/>
                  </a:lnTo>
                  <a:lnTo>
                    <a:pt x="64" y="686"/>
                  </a:lnTo>
                  <a:lnTo>
                    <a:pt x="62" y="684"/>
                  </a:lnTo>
                  <a:lnTo>
                    <a:pt x="62" y="683"/>
                  </a:lnTo>
                  <a:lnTo>
                    <a:pt x="62" y="681"/>
                  </a:lnTo>
                  <a:lnTo>
                    <a:pt x="62" y="680"/>
                  </a:lnTo>
                  <a:lnTo>
                    <a:pt x="64" y="678"/>
                  </a:lnTo>
                  <a:lnTo>
                    <a:pt x="64" y="677"/>
                  </a:lnTo>
                  <a:lnTo>
                    <a:pt x="65" y="677"/>
                  </a:lnTo>
                  <a:lnTo>
                    <a:pt x="65" y="675"/>
                  </a:lnTo>
                  <a:lnTo>
                    <a:pt x="67" y="675"/>
                  </a:lnTo>
                  <a:lnTo>
                    <a:pt x="67" y="674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71"/>
                  </a:lnTo>
                  <a:lnTo>
                    <a:pt x="69" y="671"/>
                  </a:lnTo>
                  <a:lnTo>
                    <a:pt x="69" y="669"/>
                  </a:lnTo>
                  <a:lnTo>
                    <a:pt x="69" y="668"/>
                  </a:lnTo>
                  <a:lnTo>
                    <a:pt x="71" y="667"/>
                  </a:lnTo>
                  <a:lnTo>
                    <a:pt x="71" y="665"/>
                  </a:lnTo>
                  <a:lnTo>
                    <a:pt x="71" y="664"/>
                  </a:lnTo>
                  <a:lnTo>
                    <a:pt x="71" y="662"/>
                  </a:lnTo>
                  <a:lnTo>
                    <a:pt x="71" y="661"/>
                  </a:lnTo>
                  <a:lnTo>
                    <a:pt x="72" y="659"/>
                  </a:lnTo>
                  <a:lnTo>
                    <a:pt x="72" y="658"/>
                  </a:lnTo>
                  <a:lnTo>
                    <a:pt x="74" y="656"/>
                  </a:lnTo>
                  <a:lnTo>
                    <a:pt x="75" y="655"/>
                  </a:lnTo>
                  <a:lnTo>
                    <a:pt x="77" y="653"/>
                  </a:lnTo>
                  <a:lnTo>
                    <a:pt x="77" y="652"/>
                  </a:lnTo>
                  <a:lnTo>
                    <a:pt x="78" y="650"/>
                  </a:lnTo>
                  <a:lnTo>
                    <a:pt x="78" y="649"/>
                  </a:lnTo>
                  <a:lnTo>
                    <a:pt x="80" y="647"/>
                  </a:lnTo>
                  <a:lnTo>
                    <a:pt x="80" y="646"/>
                  </a:lnTo>
                  <a:lnTo>
                    <a:pt x="80" y="643"/>
                  </a:lnTo>
                  <a:lnTo>
                    <a:pt x="80" y="642"/>
                  </a:lnTo>
                  <a:lnTo>
                    <a:pt x="80" y="639"/>
                  </a:lnTo>
                  <a:lnTo>
                    <a:pt x="78" y="637"/>
                  </a:lnTo>
                  <a:lnTo>
                    <a:pt x="78" y="636"/>
                  </a:lnTo>
                  <a:lnTo>
                    <a:pt x="80" y="634"/>
                  </a:lnTo>
                  <a:lnTo>
                    <a:pt x="80" y="633"/>
                  </a:lnTo>
                  <a:lnTo>
                    <a:pt x="80" y="631"/>
                  </a:lnTo>
                  <a:lnTo>
                    <a:pt x="80" y="630"/>
                  </a:lnTo>
                  <a:lnTo>
                    <a:pt x="81" y="630"/>
                  </a:lnTo>
                  <a:lnTo>
                    <a:pt x="80" y="628"/>
                  </a:lnTo>
                  <a:lnTo>
                    <a:pt x="80" y="627"/>
                  </a:lnTo>
                  <a:lnTo>
                    <a:pt x="80" y="625"/>
                  </a:lnTo>
                  <a:lnTo>
                    <a:pt x="80" y="624"/>
                  </a:lnTo>
                  <a:lnTo>
                    <a:pt x="80" y="622"/>
                  </a:lnTo>
                  <a:lnTo>
                    <a:pt x="80" y="621"/>
                  </a:lnTo>
                  <a:lnTo>
                    <a:pt x="80" y="620"/>
                  </a:lnTo>
                  <a:lnTo>
                    <a:pt x="80" y="618"/>
                  </a:lnTo>
                  <a:lnTo>
                    <a:pt x="81" y="617"/>
                  </a:lnTo>
                  <a:lnTo>
                    <a:pt x="81" y="615"/>
                  </a:lnTo>
                  <a:lnTo>
                    <a:pt x="80" y="614"/>
                  </a:lnTo>
                  <a:lnTo>
                    <a:pt x="80" y="612"/>
                  </a:lnTo>
                  <a:lnTo>
                    <a:pt x="80" y="611"/>
                  </a:lnTo>
                  <a:lnTo>
                    <a:pt x="80" y="609"/>
                  </a:lnTo>
                  <a:lnTo>
                    <a:pt x="80" y="608"/>
                  </a:lnTo>
                  <a:lnTo>
                    <a:pt x="80" y="606"/>
                  </a:lnTo>
                  <a:lnTo>
                    <a:pt x="80" y="605"/>
                  </a:lnTo>
                  <a:lnTo>
                    <a:pt x="80" y="603"/>
                  </a:lnTo>
                  <a:lnTo>
                    <a:pt x="80" y="602"/>
                  </a:lnTo>
                  <a:lnTo>
                    <a:pt x="80" y="600"/>
                  </a:lnTo>
                  <a:lnTo>
                    <a:pt x="80" y="599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7" y="598"/>
                  </a:lnTo>
                  <a:lnTo>
                    <a:pt x="77" y="596"/>
                  </a:lnTo>
                  <a:lnTo>
                    <a:pt x="75" y="595"/>
                  </a:lnTo>
                  <a:lnTo>
                    <a:pt x="74" y="595"/>
                  </a:lnTo>
                  <a:lnTo>
                    <a:pt x="74" y="593"/>
                  </a:lnTo>
                  <a:lnTo>
                    <a:pt x="72" y="593"/>
                  </a:lnTo>
                  <a:lnTo>
                    <a:pt x="72" y="592"/>
                  </a:lnTo>
                  <a:lnTo>
                    <a:pt x="71" y="592"/>
                  </a:lnTo>
                  <a:lnTo>
                    <a:pt x="71" y="590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8" y="587"/>
                  </a:lnTo>
                  <a:lnTo>
                    <a:pt x="67" y="587"/>
                  </a:lnTo>
                  <a:lnTo>
                    <a:pt x="67" y="586"/>
                  </a:lnTo>
                  <a:lnTo>
                    <a:pt x="65" y="584"/>
                  </a:lnTo>
                  <a:lnTo>
                    <a:pt x="65" y="583"/>
                  </a:lnTo>
                  <a:lnTo>
                    <a:pt x="65" y="581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2" y="578"/>
                  </a:lnTo>
                  <a:lnTo>
                    <a:pt x="62" y="577"/>
                  </a:lnTo>
                  <a:lnTo>
                    <a:pt x="62" y="576"/>
                  </a:lnTo>
                  <a:lnTo>
                    <a:pt x="62" y="574"/>
                  </a:lnTo>
                  <a:lnTo>
                    <a:pt x="62" y="573"/>
                  </a:lnTo>
                  <a:lnTo>
                    <a:pt x="62" y="571"/>
                  </a:lnTo>
                  <a:lnTo>
                    <a:pt x="62" y="570"/>
                  </a:lnTo>
                  <a:lnTo>
                    <a:pt x="62" y="568"/>
                  </a:lnTo>
                  <a:lnTo>
                    <a:pt x="61" y="567"/>
                  </a:lnTo>
                  <a:lnTo>
                    <a:pt x="61" y="565"/>
                  </a:lnTo>
                  <a:lnTo>
                    <a:pt x="59" y="564"/>
                  </a:lnTo>
                  <a:lnTo>
                    <a:pt x="59" y="562"/>
                  </a:lnTo>
                  <a:lnTo>
                    <a:pt x="58" y="561"/>
                  </a:lnTo>
                  <a:lnTo>
                    <a:pt x="56" y="559"/>
                  </a:lnTo>
                  <a:lnTo>
                    <a:pt x="56" y="558"/>
                  </a:lnTo>
                  <a:lnTo>
                    <a:pt x="56" y="556"/>
                  </a:lnTo>
                  <a:lnTo>
                    <a:pt x="55" y="556"/>
                  </a:lnTo>
                  <a:lnTo>
                    <a:pt x="55" y="555"/>
                  </a:lnTo>
                  <a:lnTo>
                    <a:pt x="55" y="553"/>
                  </a:lnTo>
                  <a:lnTo>
                    <a:pt x="55" y="552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3" y="548"/>
                  </a:lnTo>
                  <a:lnTo>
                    <a:pt x="52" y="546"/>
                  </a:lnTo>
                  <a:lnTo>
                    <a:pt x="52" y="545"/>
                  </a:lnTo>
                  <a:lnTo>
                    <a:pt x="50" y="542"/>
                  </a:lnTo>
                  <a:lnTo>
                    <a:pt x="50" y="540"/>
                  </a:lnTo>
                  <a:lnTo>
                    <a:pt x="50" y="539"/>
                  </a:lnTo>
                  <a:lnTo>
                    <a:pt x="49" y="539"/>
                  </a:lnTo>
                  <a:lnTo>
                    <a:pt x="49" y="537"/>
                  </a:lnTo>
                  <a:lnTo>
                    <a:pt x="47" y="536"/>
                  </a:lnTo>
                  <a:lnTo>
                    <a:pt x="46" y="534"/>
                  </a:lnTo>
                  <a:lnTo>
                    <a:pt x="45" y="533"/>
                  </a:lnTo>
                  <a:lnTo>
                    <a:pt x="43" y="531"/>
                  </a:lnTo>
                  <a:lnTo>
                    <a:pt x="43" y="530"/>
                  </a:lnTo>
                  <a:lnTo>
                    <a:pt x="42" y="530"/>
                  </a:lnTo>
                  <a:lnTo>
                    <a:pt x="42" y="529"/>
                  </a:lnTo>
                  <a:lnTo>
                    <a:pt x="42" y="527"/>
                  </a:lnTo>
                  <a:lnTo>
                    <a:pt x="42" y="526"/>
                  </a:lnTo>
                  <a:lnTo>
                    <a:pt x="40" y="524"/>
                  </a:lnTo>
                  <a:lnTo>
                    <a:pt x="40" y="523"/>
                  </a:lnTo>
                  <a:lnTo>
                    <a:pt x="39" y="523"/>
                  </a:lnTo>
                  <a:lnTo>
                    <a:pt x="39" y="521"/>
                  </a:lnTo>
                  <a:lnTo>
                    <a:pt x="39" y="520"/>
                  </a:lnTo>
                  <a:lnTo>
                    <a:pt x="37" y="520"/>
                  </a:lnTo>
                  <a:lnTo>
                    <a:pt x="37" y="518"/>
                  </a:lnTo>
                  <a:lnTo>
                    <a:pt x="37" y="517"/>
                  </a:lnTo>
                  <a:lnTo>
                    <a:pt x="36" y="517"/>
                  </a:lnTo>
                  <a:lnTo>
                    <a:pt x="36" y="515"/>
                  </a:lnTo>
                  <a:lnTo>
                    <a:pt x="36" y="514"/>
                  </a:lnTo>
                  <a:lnTo>
                    <a:pt x="36" y="512"/>
                  </a:lnTo>
                  <a:lnTo>
                    <a:pt x="36" y="511"/>
                  </a:lnTo>
                  <a:lnTo>
                    <a:pt x="36" y="509"/>
                  </a:lnTo>
                  <a:lnTo>
                    <a:pt x="34" y="508"/>
                  </a:lnTo>
                  <a:lnTo>
                    <a:pt x="34" y="506"/>
                  </a:lnTo>
                  <a:lnTo>
                    <a:pt x="34" y="505"/>
                  </a:lnTo>
                  <a:lnTo>
                    <a:pt x="34" y="504"/>
                  </a:lnTo>
                  <a:lnTo>
                    <a:pt x="34" y="502"/>
                  </a:lnTo>
                  <a:lnTo>
                    <a:pt x="33" y="502"/>
                  </a:lnTo>
                  <a:lnTo>
                    <a:pt x="33" y="501"/>
                  </a:lnTo>
                  <a:lnTo>
                    <a:pt x="33" y="499"/>
                  </a:lnTo>
                  <a:lnTo>
                    <a:pt x="31" y="499"/>
                  </a:lnTo>
                  <a:lnTo>
                    <a:pt x="31" y="498"/>
                  </a:lnTo>
                  <a:lnTo>
                    <a:pt x="33" y="496"/>
                  </a:lnTo>
                  <a:lnTo>
                    <a:pt x="31" y="496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2"/>
                  </a:lnTo>
                  <a:lnTo>
                    <a:pt x="31" y="490"/>
                  </a:lnTo>
                  <a:lnTo>
                    <a:pt x="31" y="489"/>
                  </a:lnTo>
                  <a:lnTo>
                    <a:pt x="30" y="489"/>
                  </a:lnTo>
                  <a:lnTo>
                    <a:pt x="30" y="487"/>
                  </a:lnTo>
                  <a:lnTo>
                    <a:pt x="31" y="487"/>
                  </a:lnTo>
                  <a:lnTo>
                    <a:pt x="31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0" y="483"/>
                  </a:lnTo>
                  <a:lnTo>
                    <a:pt x="30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8" y="479"/>
                  </a:lnTo>
                  <a:lnTo>
                    <a:pt x="28" y="477"/>
                  </a:lnTo>
                  <a:lnTo>
                    <a:pt x="30" y="477"/>
                  </a:lnTo>
                  <a:lnTo>
                    <a:pt x="30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1"/>
                  </a:lnTo>
                  <a:lnTo>
                    <a:pt x="31" y="470"/>
                  </a:lnTo>
                  <a:lnTo>
                    <a:pt x="33" y="470"/>
                  </a:lnTo>
                  <a:lnTo>
                    <a:pt x="33" y="468"/>
                  </a:lnTo>
                  <a:lnTo>
                    <a:pt x="33" y="467"/>
                  </a:lnTo>
                  <a:lnTo>
                    <a:pt x="33" y="465"/>
                  </a:lnTo>
                  <a:lnTo>
                    <a:pt x="31" y="465"/>
                  </a:lnTo>
                  <a:lnTo>
                    <a:pt x="31" y="464"/>
                  </a:lnTo>
                  <a:lnTo>
                    <a:pt x="30" y="464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30" y="460"/>
                  </a:lnTo>
                  <a:lnTo>
                    <a:pt x="30" y="458"/>
                  </a:lnTo>
                  <a:lnTo>
                    <a:pt x="31" y="457"/>
                  </a:lnTo>
                  <a:lnTo>
                    <a:pt x="31" y="455"/>
                  </a:lnTo>
                  <a:lnTo>
                    <a:pt x="33" y="455"/>
                  </a:lnTo>
                  <a:lnTo>
                    <a:pt x="33" y="454"/>
                  </a:lnTo>
                  <a:lnTo>
                    <a:pt x="34" y="452"/>
                  </a:lnTo>
                  <a:lnTo>
                    <a:pt x="34" y="451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6"/>
                  </a:lnTo>
                  <a:lnTo>
                    <a:pt x="37" y="445"/>
                  </a:lnTo>
                  <a:lnTo>
                    <a:pt x="36" y="443"/>
                  </a:lnTo>
                  <a:lnTo>
                    <a:pt x="36" y="442"/>
                  </a:lnTo>
                  <a:lnTo>
                    <a:pt x="37" y="442"/>
                  </a:lnTo>
                  <a:lnTo>
                    <a:pt x="37" y="440"/>
                  </a:lnTo>
                  <a:lnTo>
                    <a:pt x="37" y="439"/>
                  </a:lnTo>
                  <a:lnTo>
                    <a:pt x="37" y="437"/>
                  </a:lnTo>
                  <a:lnTo>
                    <a:pt x="39" y="437"/>
                  </a:lnTo>
                  <a:lnTo>
                    <a:pt x="39" y="436"/>
                  </a:lnTo>
                  <a:lnTo>
                    <a:pt x="39" y="435"/>
                  </a:lnTo>
                  <a:lnTo>
                    <a:pt x="40" y="435"/>
                  </a:lnTo>
                  <a:lnTo>
                    <a:pt x="40" y="433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2" y="430"/>
                  </a:lnTo>
                  <a:lnTo>
                    <a:pt x="42" y="429"/>
                  </a:lnTo>
                  <a:lnTo>
                    <a:pt x="43" y="427"/>
                  </a:lnTo>
                  <a:lnTo>
                    <a:pt x="43" y="426"/>
                  </a:lnTo>
                  <a:lnTo>
                    <a:pt x="43" y="424"/>
                  </a:lnTo>
                  <a:lnTo>
                    <a:pt x="43" y="423"/>
                  </a:lnTo>
                  <a:lnTo>
                    <a:pt x="43" y="421"/>
                  </a:lnTo>
                  <a:lnTo>
                    <a:pt x="45" y="421"/>
                  </a:lnTo>
                  <a:lnTo>
                    <a:pt x="45" y="420"/>
                  </a:lnTo>
                  <a:lnTo>
                    <a:pt x="45" y="418"/>
                  </a:lnTo>
                  <a:lnTo>
                    <a:pt x="45" y="417"/>
                  </a:lnTo>
                  <a:lnTo>
                    <a:pt x="45" y="415"/>
                  </a:lnTo>
                  <a:lnTo>
                    <a:pt x="45" y="414"/>
                  </a:lnTo>
                  <a:lnTo>
                    <a:pt x="46" y="414"/>
                  </a:lnTo>
                  <a:lnTo>
                    <a:pt x="46" y="413"/>
                  </a:lnTo>
                  <a:lnTo>
                    <a:pt x="46" y="411"/>
                  </a:lnTo>
                  <a:lnTo>
                    <a:pt x="46" y="410"/>
                  </a:lnTo>
                  <a:lnTo>
                    <a:pt x="46" y="408"/>
                  </a:lnTo>
                  <a:lnTo>
                    <a:pt x="46" y="407"/>
                  </a:lnTo>
                  <a:lnTo>
                    <a:pt x="46" y="405"/>
                  </a:lnTo>
                  <a:lnTo>
                    <a:pt x="46" y="404"/>
                  </a:lnTo>
                  <a:lnTo>
                    <a:pt x="46" y="402"/>
                  </a:lnTo>
                  <a:lnTo>
                    <a:pt x="46" y="401"/>
                  </a:lnTo>
                  <a:lnTo>
                    <a:pt x="47" y="401"/>
                  </a:lnTo>
                  <a:lnTo>
                    <a:pt x="47" y="399"/>
                  </a:lnTo>
                  <a:lnTo>
                    <a:pt x="47" y="398"/>
                  </a:lnTo>
                  <a:lnTo>
                    <a:pt x="47" y="396"/>
                  </a:lnTo>
                  <a:lnTo>
                    <a:pt x="47" y="395"/>
                  </a:lnTo>
                  <a:lnTo>
                    <a:pt x="47" y="393"/>
                  </a:lnTo>
                  <a:lnTo>
                    <a:pt x="47" y="392"/>
                  </a:lnTo>
                  <a:lnTo>
                    <a:pt x="49" y="391"/>
                  </a:lnTo>
                  <a:lnTo>
                    <a:pt x="49" y="389"/>
                  </a:lnTo>
                  <a:lnTo>
                    <a:pt x="49" y="388"/>
                  </a:lnTo>
                  <a:lnTo>
                    <a:pt x="49" y="386"/>
                  </a:lnTo>
                  <a:lnTo>
                    <a:pt x="49" y="385"/>
                  </a:lnTo>
                  <a:lnTo>
                    <a:pt x="49" y="383"/>
                  </a:lnTo>
                  <a:lnTo>
                    <a:pt x="47" y="383"/>
                  </a:lnTo>
                  <a:lnTo>
                    <a:pt x="47" y="382"/>
                  </a:lnTo>
                  <a:lnTo>
                    <a:pt x="47" y="380"/>
                  </a:lnTo>
                  <a:lnTo>
                    <a:pt x="47" y="379"/>
                  </a:lnTo>
                  <a:lnTo>
                    <a:pt x="47" y="377"/>
                  </a:lnTo>
                  <a:lnTo>
                    <a:pt x="46" y="377"/>
                  </a:lnTo>
                  <a:lnTo>
                    <a:pt x="47" y="377"/>
                  </a:lnTo>
                  <a:lnTo>
                    <a:pt x="46" y="376"/>
                  </a:lnTo>
                  <a:lnTo>
                    <a:pt x="46" y="374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6" y="370"/>
                  </a:lnTo>
                  <a:lnTo>
                    <a:pt x="46" y="368"/>
                  </a:lnTo>
                  <a:lnTo>
                    <a:pt x="46" y="367"/>
                  </a:lnTo>
                  <a:lnTo>
                    <a:pt x="46" y="366"/>
                  </a:lnTo>
                  <a:lnTo>
                    <a:pt x="46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3" y="363"/>
                  </a:lnTo>
                  <a:lnTo>
                    <a:pt x="43" y="361"/>
                  </a:lnTo>
                  <a:lnTo>
                    <a:pt x="42" y="360"/>
                  </a:lnTo>
                  <a:lnTo>
                    <a:pt x="42" y="358"/>
                  </a:lnTo>
                  <a:lnTo>
                    <a:pt x="40" y="358"/>
                  </a:lnTo>
                  <a:lnTo>
                    <a:pt x="40" y="357"/>
                  </a:lnTo>
                  <a:lnTo>
                    <a:pt x="40" y="355"/>
                  </a:lnTo>
                  <a:lnTo>
                    <a:pt x="39" y="355"/>
                  </a:lnTo>
                  <a:lnTo>
                    <a:pt x="39" y="354"/>
                  </a:lnTo>
                  <a:lnTo>
                    <a:pt x="37" y="352"/>
                  </a:lnTo>
                  <a:lnTo>
                    <a:pt x="37" y="351"/>
                  </a:lnTo>
                  <a:lnTo>
                    <a:pt x="36" y="351"/>
                  </a:lnTo>
                  <a:lnTo>
                    <a:pt x="36" y="349"/>
                  </a:lnTo>
                  <a:lnTo>
                    <a:pt x="34" y="349"/>
                  </a:lnTo>
                  <a:lnTo>
                    <a:pt x="33" y="348"/>
                  </a:lnTo>
                  <a:lnTo>
                    <a:pt x="31" y="348"/>
                  </a:lnTo>
                  <a:lnTo>
                    <a:pt x="31" y="349"/>
                  </a:lnTo>
                  <a:lnTo>
                    <a:pt x="30" y="351"/>
                  </a:lnTo>
                  <a:lnTo>
                    <a:pt x="28" y="352"/>
                  </a:lnTo>
                  <a:lnTo>
                    <a:pt x="27" y="352"/>
                  </a:lnTo>
                  <a:lnTo>
                    <a:pt x="25" y="352"/>
                  </a:lnTo>
                  <a:lnTo>
                    <a:pt x="24" y="352"/>
                  </a:lnTo>
                  <a:lnTo>
                    <a:pt x="22" y="352"/>
                  </a:lnTo>
                  <a:lnTo>
                    <a:pt x="21" y="351"/>
                  </a:lnTo>
                  <a:lnTo>
                    <a:pt x="20" y="349"/>
                  </a:lnTo>
                  <a:lnTo>
                    <a:pt x="18" y="349"/>
                  </a:lnTo>
                  <a:lnTo>
                    <a:pt x="18" y="351"/>
                  </a:lnTo>
                  <a:lnTo>
                    <a:pt x="17" y="351"/>
                  </a:lnTo>
                  <a:lnTo>
                    <a:pt x="15" y="351"/>
                  </a:lnTo>
                  <a:lnTo>
                    <a:pt x="14" y="352"/>
                  </a:lnTo>
                  <a:lnTo>
                    <a:pt x="12" y="352"/>
                  </a:lnTo>
                  <a:lnTo>
                    <a:pt x="12" y="354"/>
                  </a:lnTo>
                  <a:lnTo>
                    <a:pt x="11" y="354"/>
                  </a:lnTo>
                  <a:lnTo>
                    <a:pt x="11" y="355"/>
                  </a:lnTo>
                  <a:lnTo>
                    <a:pt x="9" y="355"/>
                  </a:lnTo>
                  <a:lnTo>
                    <a:pt x="8" y="355"/>
                  </a:lnTo>
                  <a:lnTo>
                    <a:pt x="6" y="355"/>
                  </a:lnTo>
                  <a:lnTo>
                    <a:pt x="5" y="355"/>
                  </a:lnTo>
                  <a:lnTo>
                    <a:pt x="3" y="355"/>
                  </a:lnTo>
                  <a:lnTo>
                    <a:pt x="3" y="354"/>
                  </a:lnTo>
                  <a:lnTo>
                    <a:pt x="2" y="354"/>
                  </a:lnTo>
                  <a:lnTo>
                    <a:pt x="2" y="352"/>
                  </a:lnTo>
                  <a:lnTo>
                    <a:pt x="2" y="351"/>
                  </a:lnTo>
                  <a:lnTo>
                    <a:pt x="2" y="349"/>
                  </a:lnTo>
                  <a:lnTo>
                    <a:pt x="2" y="348"/>
                  </a:lnTo>
                  <a:lnTo>
                    <a:pt x="3" y="348"/>
                  </a:lnTo>
                  <a:lnTo>
                    <a:pt x="3" y="346"/>
                  </a:lnTo>
                  <a:lnTo>
                    <a:pt x="3" y="345"/>
                  </a:lnTo>
                  <a:lnTo>
                    <a:pt x="3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5" y="341"/>
                  </a:lnTo>
                  <a:lnTo>
                    <a:pt x="5" y="339"/>
                  </a:lnTo>
                  <a:lnTo>
                    <a:pt x="6" y="339"/>
                  </a:lnTo>
                  <a:lnTo>
                    <a:pt x="8" y="339"/>
                  </a:lnTo>
                  <a:lnTo>
                    <a:pt x="8" y="338"/>
                  </a:lnTo>
                  <a:lnTo>
                    <a:pt x="8" y="336"/>
                  </a:lnTo>
                  <a:lnTo>
                    <a:pt x="9" y="336"/>
                  </a:lnTo>
                  <a:lnTo>
                    <a:pt x="9" y="335"/>
                  </a:lnTo>
                  <a:lnTo>
                    <a:pt x="11" y="335"/>
                  </a:lnTo>
                  <a:lnTo>
                    <a:pt x="11" y="333"/>
                  </a:lnTo>
                  <a:lnTo>
                    <a:pt x="12" y="333"/>
                  </a:lnTo>
                  <a:lnTo>
                    <a:pt x="14" y="332"/>
                  </a:lnTo>
                  <a:lnTo>
                    <a:pt x="15" y="332"/>
                  </a:lnTo>
                  <a:lnTo>
                    <a:pt x="17" y="330"/>
                  </a:lnTo>
                  <a:lnTo>
                    <a:pt x="18" y="329"/>
                  </a:lnTo>
                  <a:lnTo>
                    <a:pt x="18" y="327"/>
                  </a:lnTo>
                  <a:lnTo>
                    <a:pt x="20" y="327"/>
                  </a:lnTo>
                  <a:lnTo>
                    <a:pt x="21" y="327"/>
                  </a:lnTo>
                  <a:lnTo>
                    <a:pt x="21" y="326"/>
                  </a:lnTo>
                  <a:lnTo>
                    <a:pt x="22" y="324"/>
                  </a:lnTo>
                  <a:lnTo>
                    <a:pt x="22" y="323"/>
                  </a:lnTo>
                  <a:lnTo>
                    <a:pt x="22" y="321"/>
                  </a:lnTo>
                  <a:lnTo>
                    <a:pt x="22" y="320"/>
                  </a:lnTo>
                  <a:lnTo>
                    <a:pt x="22" y="319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21" y="316"/>
                  </a:lnTo>
                  <a:lnTo>
                    <a:pt x="21" y="314"/>
                  </a:lnTo>
                  <a:lnTo>
                    <a:pt x="21" y="313"/>
                  </a:lnTo>
                  <a:lnTo>
                    <a:pt x="20" y="313"/>
                  </a:lnTo>
                  <a:lnTo>
                    <a:pt x="21" y="313"/>
                  </a:lnTo>
                  <a:lnTo>
                    <a:pt x="21" y="311"/>
                  </a:lnTo>
                  <a:lnTo>
                    <a:pt x="21" y="310"/>
                  </a:lnTo>
                  <a:lnTo>
                    <a:pt x="22" y="310"/>
                  </a:lnTo>
                  <a:lnTo>
                    <a:pt x="22" y="308"/>
                  </a:lnTo>
                  <a:lnTo>
                    <a:pt x="22" y="307"/>
                  </a:lnTo>
                  <a:lnTo>
                    <a:pt x="21" y="305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1" y="302"/>
                  </a:lnTo>
                  <a:lnTo>
                    <a:pt x="21" y="301"/>
                  </a:lnTo>
                  <a:lnTo>
                    <a:pt x="21" y="299"/>
                  </a:lnTo>
                  <a:lnTo>
                    <a:pt x="21" y="298"/>
                  </a:lnTo>
                  <a:lnTo>
                    <a:pt x="21" y="297"/>
                  </a:lnTo>
                  <a:lnTo>
                    <a:pt x="20" y="297"/>
                  </a:lnTo>
                  <a:lnTo>
                    <a:pt x="18" y="295"/>
                  </a:lnTo>
                  <a:lnTo>
                    <a:pt x="18" y="294"/>
                  </a:lnTo>
                  <a:lnTo>
                    <a:pt x="20" y="294"/>
                  </a:lnTo>
                  <a:lnTo>
                    <a:pt x="20" y="292"/>
                  </a:lnTo>
                  <a:lnTo>
                    <a:pt x="20" y="291"/>
                  </a:lnTo>
                  <a:lnTo>
                    <a:pt x="18" y="289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7" y="285"/>
                  </a:lnTo>
                  <a:lnTo>
                    <a:pt x="15" y="285"/>
                  </a:lnTo>
                  <a:lnTo>
                    <a:pt x="15" y="283"/>
                  </a:lnTo>
                  <a:lnTo>
                    <a:pt x="14" y="283"/>
                  </a:lnTo>
                  <a:lnTo>
                    <a:pt x="14" y="282"/>
                  </a:lnTo>
                  <a:lnTo>
                    <a:pt x="12" y="282"/>
                  </a:lnTo>
                  <a:lnTo>
                    <a:pt x="14" y="282"/>
                  </a:lnTo>
                  <a:lnTo>
                    <a:pt x="14" y="280"/>
                  </a:lnTo>
                  <a:lnTo>
                    <a:pt x="14" y="279"/>
                  </a:lnTo>
                  <a:lnTo>
                    <a:pt x="14" y="277"/>
                  </a:lnTo>
                  <a:lnTo>
                    <a:pt x="15" y="277"/>
                  </a:lnTo>
                  <a:lnTo>
                    <a:pt x="17" y="277"/>
                  </a:lnTo>
                  <a:lnTo>
                    <a:pt x="17" y="276"/>
                  </a:lnTo>
                  <a:lnTo>
                    <a:pt x="17" y="275"/>
                  </a:lnTo>
                  <a:lnTo>
                    <a:pt x="15" y="275"/>
                  </a:lnTo>
                  <a:lnTo>
                    <a:pt x="17" y="275"/>
                  </a:lnTo>
                  <a:lnTo>
                    <a:pt x="15" y="273"/>
                  </a:lnTo>
                  <a:lnTo>
                    <a:pt x="17" y="273"/>
                  </a:lnTo>
                  <a:lnTo>
                    <a:pt x="17" y="272"/>
                  </a:lnTo>
                  <a:lnTo>
                    <a:pt x="18" y="270"/>
                  </a:lnTo>
                  <a:lnTo>
                    <a:pt x="18" y="269"/>
                  </a:lnTo>
                  <a:lnTo>
                    <a:pt x="20" y="269"/>
                  </a:lnTo>
                  <a:lnTo>
                    <a:pt x="20" y="267"/>
                  </a:lnTo>
                  <a:lnTo>
                    <a:pt x="20" y="266"/>
                  </a:lnTo>
                  <a:lnTo>
                    <a:pt x="20" y="264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5" y="260"/>
                  </a:lnTo>
                  <a:lnTo>
                    <a:pt x="17" y="260"/>
                  </a:lnTo>
                  <a:lnTo>
                    <a:pt x="17" y="258"/>
                  </a:lnTo>
                  <a:lnTo>
                    <a:pt x="18" y="257"/>
                  </a:lnTo>
                  <a:lnTo>
                    <a:pt x="18" y="255"/>
                  </a:lnTo>
                  <a:lnTo>
                    <a:pt x="18" y="254"/>
                  </a:lnTo>
                  <a:lnTo>
                    <a:pt x="17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8"/>
                  </a:lnTo>
                  <a:lnTo>
                    <a:pt x="17" y="247"/>
                  </a:lnTo>
                  <a:lnTo>
                    <a:pt x="17" y="245"/>
                  </a:lnTo>
                  <a:lnTo>
                    <a:pt x="15" y="245"/>
                  </a:lnTo>
                  <a:lnTo>
                    <a:pt x="15" y="244"/>
                  </a:lnTo>
                  <a:lnTo>
                    <a:pt x="14" y="244"/>
                  </a:lnTo>
                  <a:lnTo>
                    <a:pt x="12" y="244"/>
                  </a:lnTo>
                  <a:lnTo>
                    <a:pt x="12" y="242"/>
                  </a:lnTo>
                  <a:lnTo>
                    <a:pt x="11" y="242"/>
                  </a:lnTo>
                  <a:lnTo>
                    <a:pt x="9" y="242"/>
                  </a:lnTo>
                  <a:lnTo>
                    <a:pt x="8" y="242"/>
                  </a:lnTo>
                  <a:lnTo>
                    <a:pt x="6" y="242"/>
                  </a:lnTo>
                  <a:lnTo>
                    <a:pt x="6" y="241"/>
                  </a:lnTo>
                  <a:lnTo>
                    <a:pt x="6" y="239"/>
                  </a:lnTo>
                  <a:lnTo>
                    <a:pt x="5" y="239"/>
                  </a:lnTo>
                  <a:lnTo>
                    <a:pt x="5" y="238"/>
                  </a:lnTo>
                  <a:lnTo>
                    <a:pt x="3" y="238"/>
                  </a:lnTo>
                  <a:lnTo>
                    <a:pt x="2" y="236"/>
                  </a:lnTo>
                  <a:lnTo>
                    <a:pt x="0" y="23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060" y="2838"/>
              <a:ext cx="1005" cy="252"/>
            </a:xfrm>
            <a:custGeom>
              <a:avLst/>
              <a:gdLst/>
              <a:ahLst/>
              <a:cxnLst>
                <a:cxn ang="0">
                  <a:pos x="5" y="252"/>
                </a:cxn>
                <a:cxn ang="0">
                  <a:pos x="5" y="251"/>
                </a:cxn>
                <a:cxn ang="0">
                  <a:pos x="4" y="251"/>
                </a:cxn>
                <a:cxn ang="0">
                  <a:pos x="3" y="249"/>
                </a:cxn>
                <a:cxn ang="0">
                  <a:pos x="3" y="248"/>
                </a:cxn>
                <a:cxn ang="0">
                  <a:pos x="3" y="246"/>
                </a:cxn>
                <a:cxn ang="0">
                  <a:pos x="1" y="246"/>
                </a:cxn>
                <a:cxn ang="0">
                  <a:pos x="1" y="245"/>
                </a:cxn>
                <a:cxn ang="0">
                  <a:pos x="1" y="244"/>
                </a:cxn>
                <a:cxn ang="0">
                  <a:pos x="1" y="242"/>
                </a:cxn>
                <a:cxn ang="0">
                  <a:pos x="1" y="241"/>
                </a:cxn>
                <a:cxn ang="0">
                  <a:pos x="1" y="239"/>
                </a:cxn>
                <a:cxn ang="0">
                  <a:pos x="1" y="238"/>
                </a:cxn>
                <a:cxn ang="0">
                  <a:pos x="1" y="236"/>
                </a:cxn>
                <a:cxn ang="0">
                  <a:pos x="0" y="236"/>
                </a:cxn>
                <a:cxn ang="0">
                  <a:pos x="0" y="235"/>
                </a:cxn>
                <a:cxn ang="0">
                  <a:pos x="0" y="232"/>
                </a:cxn>
                <a:cxn ang="0">
                  <a:pos x="1" y="230"/>
                </a:cxn>
                <a:cxn ang="0">
                  <a:pos x="0" y="230"/>
                </a:cxn>
                <a:cxn ang="0">
                  <a:pos x="1" y="230"/>
                </a:cxn>
                <a:cxn ang="0">
                  <a:pos x="3" y="230"/>
                </a:cxn>
                <a:cxn ang="0">
                  <a:pos x="4" y="230"/>
                </a:cxn>
                <a:cxn ang="0">
                  <a:pos x="5" y="229"/>
                </a:cxn>
                <a:cxn ang="0">
                  <a:pos x="5" y="227"/>
                </a:cxn>
                <a:cxn ang="0">
                  <a:pos x="7" y="227"/>
                </a:cxn>
                <a:cxn ang="0">
                  <a:pos x="7" y="226"/>
                </a:cxn>
                <a:cxn ang="0">
                  <a:pos x="80" y="210"/>
                </a:cxn>
                <a:cxn ang="0">
                  <a:pos x="155" y="242"/>
                </a:cxn>
                <a:cxn ang="0">
                  <a:pos x="185" y="219"/>
                </a:cxn>
                <a:cxn ang="0">
                  <a:pos x="208" y="170"/>
                </a:cxn>
                <a:cxn ang="0">
                  <a:pos x="314" y="142"/>
                </a:cxn>
                <a:cxn ang="0">
                  <a:pos x="327" y="123"/>
                </a:cxn>
                <a:cxn ang="0">
                  <a:pos x="442" y="201"/>
                </a:cxn>
                <a:cxn ang="0">
                  <a:pos x="516" y="185"/>
                </a:cxn>
                <a:cxn ang="0">
                  <a:pos x="559" y="207"/>
                </a:cxn>
                <a:cxn ang="0">
                  <a:pos x="646" y="173"/>
                </a:cxn>
                <a:cxn ang="0">
                  <a:pos x="701" y="202"/>
                </a:cxn>
                <a:cxn ang="0">
                  <a:pos x="750" y="177"/>
                </a:cxn>
                <a:cxn ang="0">
                  <a:pos x="747" y="106"/>
                </a:cxn>
                <a:cxn ang="0">
                  <a:pos x="710" y="67"/>
                </a:cxn>
                <a:cxn ang="0">
                  <a:pos x="731" y="4"/>
                </a:cxn>
                <a:cxn ang="0">
                  <a:pos x="778" y="31"/>
                </a:cxn>
                <a:cxn ang="0">
                  <a:pos x="920" y="0"/>
                </a:cxn>
                <a:cxn ang="0">
                  <a:pos x="1005" y="16"/>
                </a:cxn>
              </a:cxnLst>
              <a:rect l="0" t="0" r="r" b="b"/>
              <a:pathLst>
                <a:path w="1005" h="252">
                  <a:moveTo>
                    <a:pt x="5" y="252"/>
                  </a:moveTo>
                  <a:lnTo>
                    <a:pt x="5" y="251"/>
                  </a:lnTo>
                  <a:lnTo>
                    <a:pt x="4" y="251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6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1" y="244"/>
                  </a:lnTo>
                  <a:lnTo>
                    <a:pt x="1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1" y="238"/>
                  </a:lnTo>
                  <a:lnTo>
                    <a:pt x="1" y="236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30"/>
                  </a:lnTo>
                  <a:lnTo>
                    <a:pt x="4" y="230"/>
                  </a:lnTo>
                  <a:lnTo>
                    <a:pt x="5" y="229"/>
                  </a:lnTo>
                  <a:lnTo>
                    <a:pt x="5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80" y="210"/>
                  </a:lnTo>
                  <a:lnTo>
                    <a:pt x="155" y="242"/>
                  </a:lnTo>
                  <a:lnTo>
                    <a:pt x="185" y="219"/>
                  </a:lnTo>
                  <a:lnTo>
                    <a:pt x="208" y="170"/>
                  </a:lnTo>
                  <a:lnTo>
                    <a:pt x="314" y="142"/>
                  </a:lnTo>
                  <a:lnTo>
                    <a:pt x="327" y="123"/>
                  </a:lnTo>
                  <a:lnTo>
                    <a:pt x="442" y="201"/>
                  </a:lnTo>
                  <a:lnTo>
                    <a:pt x="516" y="185"/>
                  </a:lnTo>
                  <a:lnTo>
                    <a:pt x="559" y="207"/>
                  </a:lnTo>
                  <a:lnTo>
                    <a:pt x="646" y="173"/>
                  </a:lnTo>
                  <a:lnTo>
                    <a:pt x="701" y="202"/>
                  </a:lnTo>
                  <a:lnTo>
                    <a:pt x="750" y="177"/>
                  </a:lnTo>
                  <a:lnTo>
                    <a:pt x="747" y="106"/>
                  </a:lnTo>
                  <a:lnTo>
                    <a:pt x="710" y="67"/>
                  </a:lnTo>
                  <a:lnTo>
                    <a:pt x="731" y="4"/>
                  </a:lnTo>
                  <a:lnTo>
                    <a:pt x="778" y="31"/>
                  </a:lnTo>
                  <a:lnTo>
                    <a:pt x="920" y="0"/>
                  </a:lnTo>
                  <a:lnTo>
                    <a:pt x="1005" y="1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3" y="1"/>
                </a:cxn>
                <a:cxn ang="0">
                  <a:pos x="301" y="10"/>
                </a:cxn>
                <a:cxn ang="0">
                  <a:pos x="476" y="70"/>
                </a:cxn>
                <a:cxn ang="0">
                  <a:pos x="499" y="64"/>
                </a:cxn>
                <a:cxn ang="0">
                  <a:pos x="532" y="71"/>
                </a:cxn>
                <a:cxn ang="0">
                  <a:pos x="543" y="108"/>
                </a:cxn>
                <a:cxn ang="0">
                  <a:pos x="571" y="116"/>
                </a:cxn>
                <a:cxn ang="0">
                  <a:pos x="593" y="135"/>
                </a:cxn>
                <a:cxn ang="0">
                  <a:pos x="624" y="170"/>
                </a:cxn>
                <a:cxn ang="0">
                  <a:pos x="640" y="185"/>
                </a:cxn>
                <a:cxn ang="0">
                  <a:pos x="661" y="196"/>
                </a:cxn>
                <a:cxn ang="0">
                  <a:pos x="671" y="217"/>
                </a:cxn>
                <a:cxn ang="0">
                  <a:pos x="693" y="245"/>
                </a:cxn>
                <a:cxn ang="0">
                  <a:pos x="721" y="281"/>
                </a:cxn>
                <a:cxn ang="0">
                  <a:pos x="737" y="306"/>
                </a:cxn>
                <a:cxn ang="0">
                  <a:pos x="758" y="321"/>
                </a:cxn>
                <a:cxn ang="0">
                  <a:pos x="775" y="395"/>
                </a:cxn>
                <a:cxn ang="0">
                  <a:pos x="790" y="437"/>
                </a:cxn>
                <a:cxn ang="0">
                  <a:pos x="800" y="449"/>
                </a:cxn>
                <a:cxn ang="0">
                  <a:pos x="809" y="469"/>
                </a:cxn>
                <a:cxn ang="0">
                  <a:pos x="827" y="478"/>
                </a:cxn>
                <a:cxn ang="0">
                  <a:pos x="841" y="496"/>
                </a:cxn>
                <a:cxn ang="0">
                  <a:pos x="849" y="522"/>
                </a:cxn>
                <a:cxn ang="0">
                  <a:pos x="859" y="538"/>
                </a:cxn>
                <a:cxn ang="0">
                  <a:pos x="884" y="543"/>
                </a:cxn>
                <a:cxn ang="0">
                  <a:pos x="885" y="560"/>
                </a:cxn>
                <a:cxn ang="0">
                  <a:pos x="868" y="566"/>
                </a:cxn>
                <a:cxn ang="0">
                  <a:pos x="857" y="585"/>
                </a:cxn>
                <a:cxn ang="0">
                  <a:pos x="844" y="602"/>
                </a:cxn>
                <a:cxn ang="0">
                  <a:pos x="850" y="618"/>
                </a:cxn>
                <a:cxn ang="0">
                  <a:pos x="860" y="632"/>
                </a:cxn>
                <a:cxn ang="0">
                  <a:pos x="859" y="656"/>
                </a:cxn>
                <a:cxn ang="0">
                  <a:pos x="850" y="671"/>
                </a:cxn>
                <a:cxn ang="0">
                  <a:pos x="832" y="685"/>
                </a:cxn>
                <a:cxn ang="0">
                  <a:pos x="834" y="704"/>
                </a:cxn>
                <a:cxn ang="0">
                  <a:pos x="846" y="723"/>
                </a:cxn>
                <a:cxn ang="0">
                  <a:pos x="855" y="741"/>
                </a:cxn>
                <a:cxn ang="0">
                  <a:pos x="637" y="1497"/>
                </a:cxn>
                <a:cxn ang="0">
                  <a:pos x="59" y="910"/>
                </a:cxn>
                <a:cxn ang="0">
                  <a:pos x="84" y="748"/>
                </a:cxn>
                <a:cxn ang="0">
                  <a:pos x="101" y="726"/>
                </a:cxn>
                <a:cxn ang="0">
                  <a:pos x="110" y="693"/>
                </a:cxn>
                <a:cxn ang="0">
                  <a:pos x="103" y="653"/>
                </a:cxn>
                <a:cxn ang="0">
                  <a:pos x="98" y="625"/>
                </a:cxn>
                <a:cxn ang="0">
                  <a:pos x="106" y="602"/>
                </a:cxn>
                <a:cxn ang="0">
                  <a:pos x="97" y="582"/>
                </a:cxn>
                <a:cxn ang="0">
                  <a:pos x="107" y="559"/>
                </a:cxn>
                <a:cxn ang="0">
                  <a:pos x="126" y="544"/>
                </a:cxn>
                <a:cxn ang="0">
                  <a:pos x="141" y="525"/>
                </a:cxn>
                <a:cxn ang="0">
                  <a:pos x="151" y="502"/>
                </a:cxn>
                <a:cxn ang="0">
                  <a:pos x="154" y="474"/>
                </a:cxn>
                <a:cxn ang="0">
                  <a:pos x="157" y="450"/>
                </a:cxn>
                <a:cxn ang="0">
                  <a:pos x="156" y="422"/>
                </a:cxn>
                <a:cxn ang="0">
                  <a:pos x="162" y="390"/>
                </a:cxn>
                <a:cxn ang="0">
                  <a:pos x="176" y="365"/>
                </a:cxn>
                <a:cxn ang="0">
                  <a:pos x="170" y="330"/>
                </a:cxn>
                <a:cxn ang="0">
                  <a:pos x="166" y="296"/>
                </a:cxn>
                <a:cxn ang="0">
                  <a:pos x="176" y="168"/>
                </a:cxn>
                <a:cxn ang="0">
                  <a:pos x="167" y="118"/>
                </a:cxn>
                <a:cxn ang="0">
                  <a:pos x="138" y="66"/>
                </a:cxn>
                <a:cxn ang="0">
                  <a:pos x="144" y="14"/>
                </a:cxn>
                <a:cxn ang="0">
                  <a:pos x="207" y="1"/>
                </a:cxn>
                <a:cxn ang="0">
                  <a:pos x="235" y="0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  <a:lnTo>
                    <a:pt x="160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3" y="387"/>
                  </a:lnTo>
                  <a:lnTo>
                    <a:pt x="165" y="384"/>
                  </a:lnTo>
                  <a:lnTo>
                    <a:pt x="166" y="384"/>
                  </a:lnTo>
                  <a:lnTo>
                    <a:pt x="166" y="383"/>
                  </a:lnTo>
                  <a:lnTo>
                    <a:pt x="169" y="381"/>
                  </a:lnTo>
                  <a:lnTo>
                    <a:pt x="169" y="380"/>
                  </a:lnTo>
                  <a:lnTo>
                    <a:pt x="170" y="378"/>
                  </a:lnTo>
                  <a:lnTo>
                    <a:pt x="172" y="377"/>
                  </a:lnTo>
                  <a:lnTo>
                    <a:pt x="173" y="377"/>
                  </a:lnTo>
                  <a:lnTo>
                    <a:pt x="175" y="377"/>
                  </a:lnTo>
                  <a:lnTo>
                    <a:pt x="176" y="377"/>
                  </a:lnTo>
                  <a:lnTo>
                    <a:pt x="176" y="374"/>
                  </a:lnTo>
                  <a:lnTo>
                    <a:pt x="176" y="372"/>
                  </a:lnTo>
                  <a:lnTo>
                    <a:pt x="176" y="371"/>
                  </a:lnTo>
                  <a:lnTo>
                    <a:pt x="176" y="368"/>
                  </a:lnTo>
                  <a:lnTo>
                    <a:pt x="176" y="367"/>
                  </a:lnTo>
                  <a:lnTo>
                    <a:pt x="178" y="365"/>
                  </a:lnTo>
                  <a:lnTo>
                    <a:pt x="176" y="365"/>
                  </a:lnTo>
                  <a:lnTo>
                    <a:pt x="176" y="364"/>
                  </a:lnTo>
                  <a:lnTo>
                    <a:pt x="176" y="362"/>
                  </a:lnTo>
                  <a:lnTo>
                    <a:pt x="175" y="359"/>
                  </a:lnTo>
                  <a:lnTo>
                    <a:pt x="173" y="358"/>
                  </a:lnTo>
                  <a:lnTo>
                    <a:pt x="173" y="356"/>
                  </a:lnTo>
                  <a:lnTo>
                    <a:pt x="173" y="355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48"/>
                  </a:lnTo>
                  <a:lnTo>
                    <a:pt x="172" y="346"/>
                  </a:lnTo>
                  <a:lnTo>
                    <a:pt x="170" y="343"/>
                  </a:lnTo>
                  <a:lnTo>
                    <a:pt x="170" y="342"/>
                  </a:lnTo>
                  <a:lnTo>
                    <a:pt x="170" y="340"/>
                  </a:lnTo>
                  <a:lnTo>
                    <a:pt x="170" y="339"/>
                  </a:lnTo>
                  <a:lnTo>
                    <a:pt x="170" y="337"/>
                  </a:lnTo>
                  <a:lnTo>
                    <a:pt x="170" y="336"/>
                  </a:lnTo>
                  <a:lnTo>
                    <a:pt x="170" y="333"/>
                  </a:lnTo>
                  <a:lnTo>
                    <a:pt x="170" y="331"/>
                  </a:lnTo>
                  <a:lnTo>
                    <a:pt x="170" y="330"/>
                  </a:lnTo>
                  <a:lnTo>
                    <a:pt x="170" y="328"/>
                  </a:lnTo>
                  <a:lnTo>
                    <a:pt x="172" y="328"/>
                  </a:lnTo>
                  <a:lnTo>
                    <a:pt x="172" y="327"/>
                  </a:lnTo>
                  <a:lnTo>
                    <a:pt x="170" y="325"/>
                  </a:lnTo>
                  <a:lnTo>
                    <a:pt x="170" y="323"/>
                  </a:lnTo>
                  <a:lnTo>
                    <a:pt x="170" y="321"/>
                  </a:lnTo>
                  <a:lnTo>
                    <a:pt x="170" y="320"/>
                  </a:lnTo>
                  <a:lnTo>
                    <a:pt x="170" y="318"/>
                  </a:lnTo>
                  <a:lnTo>
                    <a:pt x="169" y="315"/>
                  </a:lnTo>
                  <a:lnTo>
                    <a:pt x="169" y="311"/>
                  </a:lnTo>
                  <a:lnTo>
                    <a:pt x="169" y="309"/>
                  </a:lnTo>
                  <a:lnTo>
                    <a:pt x="167" y="308"/>
                  </a:lnTo>
                  <a:lnTo>
                    <a:pt x="167" y="306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7" y="298"/>
                  </a:lnTo>
                  <a:lnTo>
                    <a:pt x="166" y="296"/>
                  </a:lnTo>
                  <a:lnTo>
                    <a:pt x="166" y="293"/>
                  </a:lnTo>
                  <a:lnTo>
                    <a:pt x="166" y="292"/>
                  </a:lnTo>
                  <a:lnTo>
                    <a:pt x="167" y="277"/>
                  </a:lnTo>
                  <a:lnTo>
                    <a:pt x="169" y="271"/>
                  </a:lnTo>
                  <a:lnTo>
                    <a:pt x="170" y="258"/>
                  </a:lnTo>
                  <a:lnTo>
                    <a:pt x="173" y="245"/>
                  </a:lnTo>
                  <a:lnTo>
                    <a:pt x="173" y="237"/>
                  </a:lnTo>
                  <a:lnTo>
                    <a:pt x="178" y="215"/>
                  </a:lnTo>
                  <a:lnTo>
                    <a:pt x="179" y="204"/>
                  </a:lnTo>
                  <a:lnTo>
                    <a:pt x="179" y="202"/>
                  </a:lnTo>
                  <a:lnTo>
                    <a:pt x="179" y="201"/>
                  </a:lnTo>
                  <a:lnTo>
                    <a:pt x="181" y="201"/>
                  </a:lnTo>
                  <a:lnTo>
                    <a:pt x="181" y="199"/>
                  </a:lnTo>
                  <a:lnTo>
                    <a:pt x="181" y="196"/>
                  </a:lnTo>
                  <a:lnTo>
                    <a:pt x="181" y="195"/>
                  </a:lnTo>
                  <a:lnTo>
                    <a:pt x="181" y="193"/>
                  </a:lnTo>
                  <a:lnTo>
                    <a:pt x="179" y="192"/>
                  </a:lnTo>
                  <a:lnTo>
                    <a:pt x="178" y="176"/>
                  </a:lnTo>
                  <a:lnTo>
                    <a:pt x="176" y="168"/>
                  </a:lnTo>
                  <a:lnTo>
                    <a:pt x="176" y="157"/>
                  </a:lnTo>
                  <a:lnTo>
                    <a:pt x="175" y="149"/>
                  </a:lnTo>
                  <a:lnTo>
                    <a:pt x="175" y="140"/>
                  </a:lnTo>
                  <a:lnTo>
                    <a:pt x="175" y="139"/>
                  </a:lnTo>
                  <a:lnTo>
                    <a:pt x="175" y="138"/>
                  </a:lnTo>
                  <a:lnTo>
                    <a:pt x="175" y="136"/>
                  </a:lnTo>
                  <a:lnTo>
                    <a:pt x="175" y="135"/>
                  </a:lnTo>
                  <a:lnTo>
                    <a:pt x="175" y="133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2" y="127"/>
                  </a:lnTo>
                  <a:lnTo>
                    <a:pt x="172" y="126"/>
                  </a:lnTo>
                  <a:lnTo>
                    <a:pt x="170" y="124"/>
                  </a:lnTo>
                  <a:lnTo>
                    <a:pt x="170" y="123"/>
                  </a:lnTo>
                  <a:lnTo>
                    <a:pt x="169" y="121"/>
                  </a:lnTo>
                  <a:lnTo>
                    <a:pt x="169" y="120"/>
                  </a:lnTo>
                  <a:lnTo>
                    <a:pt x="167" y="118"/>
                  </a:lnTo>
                  <a:lnTo>
                    <a:pt x="167" y="117"/>
                  </a:lnTo>
                  <a:lnTo>
                    <a:pt x="166" y="117"/>
                  </a:lnTo>
                  <a:lnTo>
                    <a:pt x="166" y="116"/>
                  </a:lnTo>
                  <a:lnTo>
                    <a:pt x="166" y="114"/>
                  </a:lnTo>
                  <a:lnTo>
                    <a:pt x="166" y="113"/>
                  </a:lnTo>
                  <a:lnTo>
                    <a:pt x="165" y="113"/>
                  </a:lnTo>
                  <a:lnTo>
                    <a:pt x="165" y="111"/>
                  </a:lnTo>
                  <a:lnTo>
                    <a:pt x="165" y="110"/>
                  </a:lnTo>
                  <a:lnTo>
                    <a:pt x="165" y="108"/>
                  </a:lnTo>
                  <a:lnTo>
                    <a:pt x="160" y="98"/>
                  </a:lnTo>
                  <a:lnTo>
                    <a:pt x="151" y="73"/>
                  </a:lnTo>
                  <a:lnTo>
                    <a:pt x="151" y="71"/>
                  </a:lnTo>
                  <a:lnTo>
                    <a:pt x="150" y="71"/>
                  </a:lnTo>
                  <a:lnTo>
                    <a:pt x="148" y="70"/>
                  </a:lnTo>
                  <a:lnTo>
                    <a:pt x="147" y="69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38" y="66"/>
                  </a:lnTo>
                  <a:lnTo>
                    <a:pt x="137" y="64"/>
                  </a:lnTo>
                  <a:lnTo>
                    <a:pt x="135" y="64"/>
                  </a:lnTo>
                  <a:lnTo>
                    <a:pt x="132" y="64"/>
                  </a:lnTo>
                  <a:lnTo>
                    <a:pt x="131" y="64"/>
                  </a:lnTo>
                  <a:lnTo>
                    <a:pt x="129" y="63"/>
                  </a:lnTo>
                  <a:lnTo>
                    <a:pt x="118" y="58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3" y="17"/>
                  </a:lnTo>
                  <a:lnTo>
                    <a:pt x="126" y="16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35" y="16"/>
                  </a:lnTo>
                  <a:lnTo>
                    <a:pt x="137" y="16"/>
                  </a:lnTo>
                  <a:lnTo>
                    <a:pt x="138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3"/>
                  </a:lnTo>
                  <a:lnTo>
                    <a:pt x="147" y="13"/>
                  </a:lnTo>
                  <a:lnTo>
                    <a:pt x="148" y="13"/>
                  </a:lnTo>
                  <a:lnTo>
                    <a:pt x="150" y="13"/>
                  </a:lnTo>
                  <a:lnTo>
                    <a:pt x="151" y="13"/>
                  </a:lnTo>
                  <a:lnTo>
                    <a:pt x="166" y="8"/>
                  </a:lnTo>
                  <a:lnTo>
                    <a:pt x="192" y="4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8" y="2"/>
                  </a:lnTo>
                  <a:lnTo>
                    <a:pt x="200" y="2"/>
                  </a:lnTo>
                  <a:lnTo>
                    <a:pt x="201" y="2"/>
                  </a:lnTo>
                  <a:lnTo>
                    <a:pt x="203" y="2"/>
                  </a:lnTo>
                  <a:lnTo>
                    <a:pt x="204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9" y="1"/>
                  </a:lnTo>
                  <a:lnTo>
                    <a:pt x="210" y="1"/>
                  </a:lnTo>
                  <a:lnTo>
                    <a:pt x="211" y="1"/>
                  </a:lnTo>
                  <a:lnTo>
                    <a:pt x="213" y="1"/>
                  </a:lnTo>
                  <a:lnTo>
                    <a:pt x="214" y="1"/>
                  </a:lnTo>
                  <a:lnTo>
                    <a:pt x="216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5" y="0"/>
                  </a:lnTo>
                  <a:lnTo>
                    <a:pt x="236" y="0"/>
                  </a:lnTo>
                  <a:lnTo>
                    <a:pt x="238" y="0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958" y="2295"/>
              <a:ext cx="890" cy="1499"/>
            </a:xfrm>
            <a:custGeom>
              <a:avLst/>
              <a:gdLst/>
              <a:ahLst/>
              <a:cxnLst>
                <a:cxn ang="0">
                  <a:pos x="270" y="1"/>
                </a:cxn>
                <a:cxn ang="0">
                  <a:pos x="295" y="8"/>
                </a:cxn>
                <a:cxn ang="0">
                  <a:pos x="465" y="76"/>
                </a:cxn>
                <a:cxn ang="0">
                  <a:pos x="487" y="63"/>
                </a:cxn>
                <a:cxn ang="0">
                  <a:pos x="517" y="67"/>
                </a:cxn>
                <a:cxn ang="0">
                  <a:pos x="539" y="89"/>
                </a:cxn>
                <a:cxn ang="0">
                  <a:pos x="549" y="113"/>
                </a:cxn>
                <a:cxn ang="0">
                  <a:pos x="576" y="117"/>
                </a:cxn>
                <a:cxn ang="0">
                  <a:pos x="593" y="136"/>
                </a:cxn>
                <a:cxn ang="0">
                  <a:pos x="624" y="168"/>
                </a:cxn>
                <a:cxn ang="0">
                  <a:pos x="637" y="182"/>
                </a:cxn>
                <a:cxn ang="0">
                  <a:pos x="656" y="190"/>
                </a:cxn>
                <a:cxn ang="0">
                  <a:pos x="665" y="212"/>
                </a:cxn>
                <a:cxn ang="0">
                  <a:pos x="680" y="230"/>
                </a:cxn>
                <a:cxn ang="0">
                  <a:pos x="717" y="261"/>
                </a:cxn>
                <a:cxn ang="0">
                  <a:pos x="727" y="290"/>
                </a:cxn>
                <a:cxn ang="0">
                  <a:pos x="740" y="309"/>
                </a:cxn>
                <a:cxn ang="0">
                  <a:pos x="759" y="324"/>
                </a:cxn>
                <a:cxn ang="0">
                  <a:pos x="775" y="395"/>
                </a:cxn>
                <a:cxn ang="0">
                  <a:pos x="788" y="436"/>
                </a:cxn>
                <a:cxn ang="0">
                  <a:pos x="796" y="449"/>
                </a:cxn>
                <a:cxn ang="0">
                  <a:pos x="808" y="461"/>
                </a:cxn>
                <a:cxn ang="0">
                  <a:pos x="816" y="477"/>
                </a:cxn>
                <a:cxn ang="0">
                  <a:pos x="837" y="486"/>
                </a:cxn>
                <a:cxn ang="0">
                  <a:pos x="843" y="506"/>
                </a:cxn>
                <a:cxn ang="0">
                  <a:pos x="853" y="525"/>
                </a:cxn>
                <a:cxn ang="0">
                  <a:pos x="863" y="538"/>
                </a:cxn>
                <a:cxn ang="0">
                  <a:pos x="884" y="541"/>
                </a:cxn>
                <a:cxn ang="0">
                  <a:pos x="887" y="560"/>
                </a:cxn>
                <a:cxn ang="0">
                  <a:pos x="869" y="563"/>
                </a:cxn>
                <a:cxn ang="0">
                  <a:pos x="860" y="580"/>
                </a:cxn>
                <a:cxn ang="0">
                  <a:pos x="846" y="594"/>
                </a:cxn>
                <a:cxn ang="0">
                  <a:pos x="849" y="609"/>
                </a:cxn>
                <a:cxn ang="0">
                  <a:pos x="853" y="626"/>
                </a:cxn>
                <a:cxn ang="0">
                  <a:pos x="862" y="640"/>
                </a:cxn>
                <a:cxn ang="0">
                  <a:pos x="863" y="660"/>
                </a:cxn>
                <a:cxn ang="0">
                  <a:pos x="847" y="672"/>
                </a:cxn>
                <a:cxn ang="0">
                  <a:pos x="832" y="685"/>
                </a:cxn>
                <a:cxn ang="0">
                  <a:pos x="834" y="701"/>
                </a:cxn>
                <a:cxn ang="0">
                  <a:pos x="844" y="719"/>
                </a:cxn>
                <a:cxn ang="0">
                  <a:pos x="850" y="737"/>
                </a:cxn>
                <a:cxn ang="0">
                  <a:pos x="884" y="955"/>
                </a:cxn>
                <a:cxn ang="0">
                  <a:pos x="235" y="1497"/>
                </a:cxn>
                <a:cxn ang="0">
                  <a:pos x="79" y="766"/>
                </a:cxn>
                <a:cxn ang="0">
                  <a:pos x="88" y="742"/>
                </a:cxn>
                <a:cxn ang="0">
                  <a:pos x="103" y="723"/>
                </a:cxn>
                <a:cxn ang="0">
                  <a:pos x="110" y="690"/>
                </a:cxn>
                <a:cxn ang="0">
                  <a:pos x="104" y="654"/>
                </a:cxn>
                <a:cxn ang="0">
                  <a:pos x="98" y="629"/>
                </a:cxn>
                <a:cxn ang="0">
                  <a:pos x="106" y="609"/>
                </a:cxn>
                <a:cxn ang="0">
                  <a:pos x="98" y="591"/>
                </a:cxn>
                <a:cxn ang="0">
                  <a:pos x="103" y="572"/>
                </a:cxn>
                <a:cxn ang="0">
                  <a:pos x="113" y="552"/>
                </a:cxn>
                <a:cxn ang="0">
                  <a:pos x="131" y="538"/>
                </a:cxn>
                <a:cxn ang="0">
                  <a:pos x="141" y="521"/>
                </a:cxn>
                <a:cxn ang="0">
                  <a:pos x="151" y="499"/>
                </a:cxn>
                <a:cxn ang="0">
                  <a:pos x="154" y="474"/>
                </a:cxn>
                <a:cxn ang="0">
                  <a:pos x="157" y="453"/>
                </a:cxn>
                <a:cxn ang="0">
                  <a:pos x="156" y="428"/>
                </a:cxn>
                <a:cxn ang="0">
                  <a:pos x="156" y="399"/>
                </a:cxn>
              </a:cxnLst>
              <a:rect l="0" t="0" r="r" b="b"/>
              <a:pathLst>
                <a:path w="890" h="1499">
                  <a:moveTo>
                    <a:pt x="244" y="0"/>
                  </a:moveTo>
                  <a:lnTo>
                    <a:pt x="245" y="0"/>
                  </a:lnTo>
                  <a:lnTo>
                    <a:pt x="247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1"/>
                  </a:lnTo>
                  <a:lnTo>
                    <a:pt x="270" y="1"/>
                  </a:lnTo>
                  <a:lnTo>
                    <a:pt x="272" y="1"/>
                  </a:lnTo>
                  <a:lnTo>
                    <a:pt x="273" y="1"/>
                  </a:lnTo>
                  <a:lnTo>
                    <a:pt x="275" y="1"/>
                  </a:lnTo>
                  <a:lnTo>
                    <a:pt x="276" y="1"/>
                  </a:lnTo>
                  <a:lnTo>
                    <a:pt x="278" y="1"/>
                  </a:lnTo>
                  <a:lnTo>
                    <a:pt x="279" y="1"/>
                  </a:lnTo>
                  <a:lnTo>
                    <a:pt x="280" y="1"/>
                  </a:lnTo>
                  <a:lnTo>
                    <a:pt x="282" y="1"/>
                  </a:lnTo>
                  <a:lnTo>
                    <a:pt x="283" y="1"/>
                  </a:lnTo>
                  <a:lnTo>
                    <a:pt x="285" y="1"/>
                  </a:lnTo>
                  <a:lnTo>
                    <a:pt x="285" y="4"/>
                  </a:lnTo>
                  <a:lnTo>
                    <a:pt x="285" y="5"/>
                  </a:lnTo>
                  <a:lnTo>
                    <a:pt x="285" y="7"/>
                  </a:lnTo>
                  <a:lnTo>
                    <a:pt x="286" y="7"/>
                  </a:lnTo>
                  <a:lnTo>
                    <a:pt x="286" y="8"/>
                  </a:lnTo>
                  <a:lnTo>
                    <a:pt x="294" y="8"/>
                  </a:lnTo>
                  <a:lnTo>
                    <a:pt x="295" y="8"/>
                  </a:lnTo>
                  <a:lnTo>
                    <a:pt x="297" y="8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1" y="10"/>
                  </a:lnTo>
                  <a:lnTo>
                    <a:pt x="310" y="11"/>
                  </a:lnTo>
                  <a:lnTo>
                    <a:pt x="339" y="26"/>
                  </a:lnTo>
                  <a:lnTo>
                    <a:pt x="354" y="39"/>
                  </a:lnTo>
                  <a:lnTo>
                    <a:pt x="366" y="51"/>
                  </a:lnTo>
                  <a:lnTo>
                    <a:pt x="392" y="74"/>
                  </a:lnTo>
                  <a:lnTo>
                    <a:pt x="449" y="88"/>
                  </a:lnTo>
                  <a:lnTo>
                    <a:pt x="452" y="86"/>
                  </a:lnTo>
                  <a:lnTo>
                    <a:pt x="454" y="85"/>
                  </a:lnTo>
                  <a:lnTo>
                    <a:pt x="457" y="83"/>
                  </a:lnTo>
                  <a:lnTo>
                    <a:pt x="460" y="82"/>
                  </a:lnTo>
                  <a:lnTo>
                    <a:pt x="463" y="79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8" y="74"/>
                  </a:lnTo>
                  <a:lnTo>
                    <a:pt x="470" y="73"/>
                  </a:lnTo>
                  <a:lnTo>
                    <a:pt x="471" y="71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6" y="69"/>
                  </a:lnTo>
                  <a:lnTo>
                    <a:pt x="477" y="69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2" y="66"/>
                  </a:lnTo>
                  <a:lnTo>
                    <a:pt x="483" y="66"/>
                  </a:lnTo>
                  <a:lnTo>
                    <a:pt x="483" y="64"/>
                  </a:lnTo>
                  <a:lnTo>
                    <a:pt x="485" y="64"/>
                  </a:lnTo>
                  <a:lnTo>
                    <a:pt x="486" y="64"/>
                  </a:lnTo>
                  <a:lnTo>
                    <a:pt x="487" y="63"/>
                  </a:lnTo>
                  <a:lnTo>
                    <a:pt x="489" y="63"/>
                  </a:lnTo>
                  <a:lnTo>
                    <a:pt x="490" y="63"/>
                  </a:lnTo>
                  <a:lnTo>
                    <a:pt x="492" y="63"/>
                  </a:lnTo>
                  <a:lnTo>
                    <a:pt x="493" y="63"/>
                  </a:lnTo>
                  <a:lnTo>
                    <a:pt x="495" y="64"/>
                  </a:lnTo>
                  <a:lnTo>
                    <a:pt x="496" y="64"/>
                  </a:lnTo>
                  <a:lnTo>
                    <a:pt x="498" y="64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4"/>
                  </a:lnTo>
                  <a:lnTo>
                    <a:pt x="504" y="64"/>
                  </a:lnTo>
                  <a:lnTo>
                    <a:pt x="505" y="64"/>
                  </a:lnTo>
                  <a:lnTo>
                    <a:pt x="511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7"/>
                  </a:lnTo>
                  <a:lnTo>
                    <a:pt x="517" y="67"/>
                  </a:lnTo>
                  <a:lnTo>
                    <a:pt x="518" y="67"/>
                  </a:lnTo>
                  <a:lnTo>
                    <a:pt x="520" y="67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6" y="69"/>
                  </a:lnTo>
                  <a:lnTo>
                    <a:pt x="527" y="69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0" y="71"/>
                  </a:lnTo>
                  <a:lnTo>
                    <a:pt x="532" y="71"/>
                  </a:lnTo>
                  <a:lnTo>
                    <a:pt x="533" y="74"/>
                  </a:lnTo>
                  <a:lnTo>
                    <a:pt x="534" y="77"/>
                  </a:lnTo>
                  <a:lnTo>
                    <a:pt x="534" y="79"/>
                  </a:lnTo>
                  <a:lnTo>
                    <a:pt x="536" y="82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89"/>
                  </a:lnTo>
                  <a:lnTo>
                    <a:pt x="540" y="92"/>
                  </a:lnTo>
                  <a:lnTo>
                    <a:pt x="540" y="95"/>
                  </a:lnTo>
                  <a:lnTo>
                    <a:pt x="542" y="95"/>
                  </a:lnTo>
                  <a:lnTo>
                    <a:pt x="542" y="96"/>
                  </a:lnTo>
                  <a:lnTo>
                    <a:pt x="542" y="98"/>
                  </a:lnTo>
                  <a:lnTo>
                    <a:pt x="542" y="99"/>
                  </a:lnTo>
                  <a:lnTo>
                    <a:pt x="543" y="101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3" y="105"/>
                  </a:lnTo>
                  <a:lnTo>
                    <a:pt x="543" y="107"/>
                  </a:lnTo>
                  <a:lnTo>
                    <a:pt x="543" y="108"/>
                  </a:lnTo>
                  <a:lnTo>
                    <a:pt x="545" y="110"/>
                  </a:lnTo>
                  <a:lnTo>
                    <a:pt x="545" y="111"/>
                  </a:lnTo>
                  <a:lnTo>
                    <a:pt x="546" y="111"/>
                  </a:lnTo>
                  <a:lnTo>
                    <a:pt x="548" y="113"/>
                  </a:lnTo>
                  <a:lnTo>
                    <a:pt x="549" y="113"/>
                  </a:lnTo>
                  <a:lnTo>
                    <a:pt x="551" y="113"/>
                  </a:lnTo>
                  <a:lnTo>
                    <a:pt x="552" y="113"/>
                  </a:lnTo>
                  <a:lnTo>
                    <a:pt x="554" y="113"/>
                  </a:lnTo>
                  <a:lnTo>
                    <a:pt x="556" y="113"/>
                  </a:lnTo>
                  <a:lnTo>
                    <a:pt x="558" y="113"/>
                  </a:lnTo>
                  <a:lnTo>
                    <a:pt x="559" y="113"/>
                  </a:lnTo>
                  <a:lnTo>
                    <a:pt x="561" y="113"/>
                  </a:lnTo>
                  <a:lnTo>
                    <a:pt x="562" y="113"/>
                  </a:lnTo>
                  <a:lnTo>
                    <a:pt x="564" y="113"/>
                  </a:lnTo>
                  <a:lnTo>
                    <a:pt x="565" y="114"/>
                  </a:lnTo>
                  <a:lnTo>
                    <a:pt x="568" y="114"/>
                  </a:lnTo>
                  <a:lnTo>
                    <a:pt x="570" y="114"/>
                  </a:lnTo>
                  <a:lnTo>
                    <a:pt x="570" y="116"/>
                  </a:lnTo>
                  <a:lnTo>
                    <a:pt x="571" y="116"/>
                  </a:lnTo>
                  <a:lnTo>
                    <a:pt x="573" y="116"/>
                  </a:lnTo>
                  <a:lnTo>
                    <a:pt x="574" y="117"/>
                  </a:lnTo>
                  <a:lnTo>
                    <a:pt x="576" y="117"/>
                  </a:lnTo>
                  <a:lnTo>
                    <a:pt x="576" y="118"/>
                  </a:lnTo>
                  <a:lnTo>
                    <a:pt x="579" y="120"/>
                  </a:lnTo>
                  <a:lnTo>
                    <a:pt x="579" y="121"/>
                  </a:lnTo>
                  <a:lnTo>
                    <a:pt x="580" y="121"/>
                  </a:lnTo>
                  <a:lnTo>
                    <a:pt x="581" y="123"/>
                  </a:lnTo>
                  <a:lnTo>
                    <a:pt x="583" y="124"/>
                  </a:lnTo>
                  <a:lnTo>
                    <a:pt x="583" y="126"/>
                  </a:lnTo>
                  <a:lnTo>
                    <a:pt x="584" y="126"/>
                  </a:lnTo>
                  <a:lnTo>
                    <a:pt x="584" y="127"/>
                  </a:lnTo>
                  <a:lnTo>
                    <a:pt x="586" y="127"/>
                  </a:lnTo>
                  <a:lnTo>
                    <a:pt x="586" y="129"/>
                  </a:lnTo>
                  <a:lnTo>
                    <a:pt x="587" y="129"/>
                  </a:lnTo>
                  <a:lnTo>
                    <a:pt x="589" y="132"/>
                  </a:lnTo>
                  <a:lnTo>
                    <a:pt x="590" y="133"/>
                  </a:lnTo>
                  <a:lnTo>
                    <a:pt x="592" y="133"/>
                  </a:lnTo>
                  <a:lnTo>
                    <a:pt x="593" y="135"/>
                  </a:lnTo>
                  <a:lnTo>
                    <a:pt x="593" y="136"/>
                  </a:lnTo>
                  <a:lnTo>
                    <a:pt x="595" y="138"/>
                  </a:lnTo>
                  <a:lnTo>
                    <a:pt x="596" y="139"/>
                  </a:lnTo>
                  <a:lnTo>
                    <a:pt x="598" y="140"/>
                  </a:lnTo>
                  <a:lnTo>
                    <a:pt x="602" y="148"/>
                  </a:lnTo>
                  <a:lnTo>
                    <a:pt x="603" y="148"/>
                  </a:lnTo>
                  <a:lnTo>
                    <a:pt x="603" y="149"/>
                  </a:lnTo>
                  <a:lnTo>
                    <a:pt x="611" y="163"/>
                  </a:lnTo>
                  <a:lnTo>
                    <a:pt x="612" y="163"/>
                  </a:lnTo>
                  <a:lnTo>
                    <a:pt x="612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4" y="170"/>
                  </a:lnTo>
                  <a:lnTo>
                    <a:pt x="625" y="170"/>
                  </a:lnTo>
                  <a:lnTo>
                    <a:pt x="627" y="170"/>
                  </a:lnTo>
                  <a:lnTo>
                    <a:pt x="627" y="171"/>
                  </a:lnTo>
                  <a:lnTo>
                    <a:pt x="627" y="173"/>
                  </a:lnTo>
                  <a:lnTo>
                    <a:pt x="627" y="174"/>
                  </a:lnTo>
                  <a:lnTo>
                    <a:pt x="628" y="174"/>
                  </a:lnTo>
                  <a:lnTo>
                    <a:pt x="630" y="174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3" y="176"/>
                  </a:lnTo>
                  <a:lnTo>
                    <a:pt x="634" y="177"/>
                  </a:lnTo>
                  <a:lnTo>
                    <a:pt x="634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7" y="180"/>
                  </a:lnTo>
                  <a:lnTo>
                    <a:pt x="637" y="182"/>
                  </a:lnTo>
                  <a:lnTo>
                    <a:pt x="639" y="183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2" y="185"/>
                  </a:lnTo>
                  <a:lnTo>
                    <a:pt x="643" y="185"/>
                  </a:lnTo>
                  <a:lnTo>
                    <a:pt x="645" y="185"/>
                  </a:lnTo>
                  <a:lnTo>
                    <a:pt x="645" y="186"/>
                  </a:lnTo>
                  <a:lnTo>
                    <a:pt x="646" y="186"/>
                  </a:lnTo>
                  <a:lnTo>
                    <a:pt x="648" y="186"/>
                  </a:lnTo>
                  <a:lnTo>
                    <a:pt x="649" y="186"/>
                  </a:lnTo>
                  <a:lnTo>
                    <a:pt x="650" y="186"/>
                  </a:lnTo>
                  <a:lnTo>
                    <a:pt x="650" y="187"/>
                  </a:lnTo>
                  <a:lnTo>
                    <a:pt x="652" y="187"/>
                  </a:lnTo>
                  <a:lnTo>
                    <a:pt x="653" y="187"/>
                  </a:lnTo>
                  <a:lnTo>
                    <a:pt x="653" y="189"/>
                  </a:lnTo>
                  <a:lnTo>
                    <a:pt x="655" y="189"/>
                  </a:lnTo>
                  <a:lnTo>
                    <a:pt x="656" y="190"/>
                  </a:lnTo>
                  <a:lnTo>
                    <a:pt x="658" y="192"/>
                  </a:lnTo>
                  <a:lnTo>
                    <a:pt x="659" y="193"/>
                  </a:lnTo>
                  <a:lnTo>
                    <a:pt x="659" y="195"/>
                  </a:lnTo>
                  <a:lnTo>
                    <a:pt x="659" y="196"/>
                  </a:lnTo>
                  <a:lnTo>
                    <a:pt x="661" y="196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2" y="201"/>
                  </a:lnTo>
                  <a:lnTo>
                    <a:pt x="662" y="202"/>
                  </a:lnTo>
                  <a:lnTo>
                    <a:pt x="662" y="204"/>
                  </a:lnTo>
                  <a:lnTo>
                    <a:pt x="662" y="205"/>
                  </a:lnTo>
                  <a:lnTo>
                    <a:pt x="662" y="207"/>
                  </a:lnTo>
                  <a:lnTo>
                    <a:pt x="664" y="207"/>
                  </a:lnTo>
                  <a:lnTo>
                    <a:pt x="664" y="208"/>
                  </a:lnTo>
                  <a:lnTo>
                    <a:pt x="664" y="210"/>
                  </a:lnTo>
                  <a:lnTo>
                    <a:pt x="664" y="211"/>
                  </a:lnTo>
                  <a:lnTo>
                    <a:pt x="665" y="212"/>
                  </a:lnTo>
                  <a:lnTo>
                    <a:pt x="665" y="214"/>
                  </a:lnTo>
                  <a:lnTo>
                    <a:pt x="667" y="214"/>
                  </a:lnTo>
                  <a:lnTo>
                    <a:pt x="667" y="215"/>
                  </a:lnTo>
                  <a:lnTo>
                    <a:pt x="668" y="215"/>
                  </a:lnTo>
                  <a:lnTo>
                    <a:pt x="668" y="217"/>
                  </a:lnTo>
                  <a:lnTo>
                    <a:pt x="670" y="217"/>
                  </a:lnTo>
                  <a:lnTo>
                    <a:pt x="671" y="217"/>
                  </a:lnTo>
                  <a:lnTo>
                    <a:pt x="672" y="218"/>
                  </a:lnTo>
                  <a:lnTo>
                    <a:pt x="672" y="220"/>
                  </a:lnTo>
                  <a:lnTo>
                    <a:pt x="674" y="220"/>
                  </a:lnTo>
                  <a:lnTo>
                    <a:pt x="675" y="221"/>
                  </a:lnTo>
                  <a:lnTo>
                    <a:pt x="677" y="223"/>
                  </a:lnTo>
                  <a:lnTo>
                    <a:pt x="677" y="224"/>
                  </a:lnTo>
                  <a:lnTo>
                    <a:pt x="678" y="226"/>
                  </a:lnTo>
                  <a:lnTo>
                    <a:pt x="678" y="227"/>
                  </a:lnTo>
                  <a:lnTo>
                    <a:pt x="680" y="229"/>
                  </a:lnTo>
                  <a:lnTo>
                    <a:pt x="680" y="230"/>
                  </a:lnTo>
                  <a:lnTo>
                    <a:pt x="681" y="232"/>
                  </a:lnTo>
                  <a:lnTo>
                    <a:pt x="683" y="233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4" y="236"/>
                  </a:lnTo>
                  <a:lnTo>
                    <a:pt x="687" y="239"/>
                  </a:lnTo>
                  <a:lnTo>
                    <a:pt x="687" y="240"/>
                  </a:lnTo>
                  <a:lnTo>
                    <a:pt x="689" y="240"/>
                  </a:lnTo>
                  <a:lnTo>
                    <a:pt x="693" y="245"/>
                  </a:lnTo>
                  <a:lnTo>
                    <a:pt x="694" y="246"/>
                  </a:lnTo>
                  <a:lnTo>
                    <a:pt x="696" y="248"/>
                  </a:lnTo>
                  <a:lnTo>
                    <a:pt x="697" y="249"/>
                  </a:lnTo>
                  <a:lnTo>
                    <a:pt x="702" y="252"/>
                  </a:lnTo>
                  <a:lnTo>
                    <a:pt x="709" y="256"/>
                  </a:lnTo>
                  <a:lnTo>
                    <a:pt x="712" y="258"/>
                  </a:lnTo>
                  <a:lnTo>
                    <a:pt x="715" y="259"/>
                  </a:lnTo>
                  <a:lnTo>
                    <a:pt x="717" y="261"/>
                  </a:lnTo>
                  <a:lnTo>
                    <a:pt x="717" y="262"/>
                  </a:lnTo>
                  <a:lnTo>
                    <a:pt x="718" y="262"/>
                  </a:lnTo>
                  <a:lnTo>
                    <a:pt x="718" y="264"/>
                  </a:lnTo>
                  <a:lnTo>
                    <a:pt x="719" y="265"/>
                  </a:lnTo>
                  <a:lnTo>
                    <a:pt x="719" y="267"/>
                  </a:lnTo>
                  <a:lnTo>
                    <a:pt x="719" y="270"/>
                  </a:lnTo>
                  <a:lnTo>
                    <a:pt x="719" y="271"/>
                  </a:lnTo>
                  <a:lnTo>
                    <a:pt x="721" y="274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1" y="281"/>
                  </a:lnTo>
                  <a:lnTo>
                    <a:pt x="721" y="283"/>
                  </a:lnTo>
                  <a:lnTo>
                    <a:pt x="722" y="284"/>
                  </a:lnTo>
                  <a:lnTo>
                    <a:pt x="725" y="286"/>
                  </a:lnTo>
                  <a:lnTo>
                    <a:pt x="725" y="287"/>
                  </a:lnTo>
                  <a:lnTo>
                    <a:pt x="727" y="289"/>
                  </a:lnTo>
                  <a:lnTo>
                    <a:pt x="727" y="290"/>
                  </a:lnTo>
                  <a:lnTo>
                    <a:pt x="727" y="292"/>
                  </a:lnTo>
                  <a:lnTo>
                    <a:pt x="728" y="293"/>
                  </a:lnTo>
                  <a:lnTo>
                    <a:pt x="728" y="295"/>
                  </a:lnTo>
                  <a:lnTo>
                    <a:pt x="730" y="296"/>
                  </a:lnTo>
                  <a:lnTo>
                    <a:pt x="730" y="298"/>
                  </a:lnTo>
                  <a:lnTo>
                    <a:pt x="731" y="299"/>
                  </a:lnTo>
                  <a:lnTo>
                    <a:pt x="733" y="301"/>
                  </a:lnTo>
                  <a:lnTo>
                    <a:pt x="734" y="302"/>
                  </a:lnTo>
                  <a:lnTo>
                    <a:pt x="734" y="303"/>
                  </a:lnTo>
                  <a:lnTo>
                    <a:pt x="736" y="303"/>
                  </a:lnTo>
                  <a:lnTo>
                    <a:pt x="736" y="305"/>
                  </a:lnTo>
                  <a:lnTo>
                    <a:pt x="737" y="305"/>
                  </a:lnTo>
                  <a:lnTo>
                    <a:pt x="737" y="306"/>
                  </a:lnTo>
                  <a:lnTo>
                    <a:pt x="739" y="306"/>
                  </a:lnTo>
                  <a:lnTo>
                    <a:pt x="739" y="308"/>
                  </a:lnTo>
                  <a:lnTo>
                    <a:pt x="740" y="308"/>
                  </a:lnTo>
                  <a:lnTo>
                    <a:pt x="740" y="309"/>
                  </a:lnTo>
                  <a:lnTo>
                    <a:pt x="741" y="309"/>
                  </a:lnTo>
                  <a:lnTo>
                    <a:pt x="743" y="311"/>
                  </a:lnTo>
                  <a:lnTo>
                    <a:pt x="744" y="312"/>
                  </a:lnTo>
                  <a:lnTo>
                    <a:pt x="746" y="312"/>
                  </a:lnTo>
                  <a:lnTo>
                    <a:pt x="747" y="312"/>
                  </a:lnTo>
                  <a:lnTo>
                    <a:pt x="747" y="314"/>
                  </a:lnTo>
                  <a:lnTo>
                    <a:pt x="749" y="314"/>
                  </a:lnTo>
                  <a:lnTo>
                    <a:pt x="750" y="314"/>
                  </a:lnTo>
                  <a:lnTo>
                    <a:pt x="750" y="315"/>
                  </a:lnTo>
                  <a:lnTo>
                    <a:pt x="752" y="315"/>
                  </a:lnTo>
                  <a:lnTo>
                    <a:pt x="753" y="315"/>
                  </a:lnTo>
                  <a:lnTo>
                    <a:pt x="753" y="317"/>
                  </a:lnTo>
                  <a:lnTo>
                    <a:pt x="755" y="318"/>
                  </a:lnTo>
                  <a:lnTo>
                    <a:pt x="756" y="320"/>
                  </a:lnTo>
                  <a:lnTo>
                    <a:pt x="758" y="321"/>
                  </a:lnTo>
                  <a:lnTo>
                    <a:pt x="759" y="323"/>
                  </a:lnTo>
                  <a:lnTo>
                    <a:pt x="759" y="324"/>
                  </a:lnTo>
                  <a:lnTo>
                    <a:pt x="761" y="325"/>
                  </a:lnTo>
                  <a:lnTo>
                    <a:pt x="762" y="327"/>
                  </a:lnTo>
                  <a:lnTo>
                    <a:pt x="763" y="328"/>
                  </a:lnTo>
                  <a:lnTo>
                    <a:pt x="765" y="328"/>
                  </a:lnTo>
                  <a:lnTo>
                    <a:pt x="766" y="330"/>
                  </a:lnTo>
                  <a:lnTo>
                    <a:pt x="768" y="331"/>
                  </a:lnTo>
                  <a:lnTo>
                    <a:pt x="771" y="333"/>
                  </a:lnTo>
                  <a:lnTo>
                    <a:pt x="772" y="333"/>
                  </a:lnTo>
                  <a:lnTo>
                    <a:pt x="774" y="334"/>
                  </a:lnTo>
                  <a:lnTo>
                    <a:pt x="775" y="336"/>
                  </a:lnTo>
                  <a:lnTo>
                    <a:pt x="777" y="337"/>
                  </a:lnTo>
                  <a:lnTo>
                    <a:pt x="778" y="339"/>
                  </a:lnTo>
                  <a:lnTo>
                    <a:pt x="778" y="340"/>
                  </a:lnTo>
                  <a:lnTo>
                    <a:pt x="777" y="368"/>
                  </a:lnTo>
                  <a:lnTo>
                    <a:pt x="777" y="380"/>
                  </a:lnTo>
                  <a:lnTo>
                    <a:pt x="775" y="393"/>
                  </a:lnTo>
                  <a:lnTo>
                    <a:pt x="775" y="395"/>
                  </a:lnTo>
                  <a:lnTo>
                    <a:pt x="775" y="396"/>
                  </a:lnTo>
                  <a:lnTo>
                    <a:pt x="778" y="405"/>
                  </a:lnTo>
                  <a:lnTo>
                    <a:pt x="783" y="421"/>
                  </a:lnTo>
                  <a:lnTo>
                    <a:pt x="783" y="422"/>
                  </a:lnTo>
                  <a:lnTo>
                    <a:pt x="783" y="424"/>
                  </a:lnTo>
                  <a:lnTo>
                    <a:pt x="783" y="425"/>
                  </a:lnTo>
                  <a:lnTo>
                    <a:pt x="783" y="427"/>
                  </a:lnTo>
                  <a:lnTo>
                    <a:pt x="783" y="428"/>
                  </a:lnTo>
                  <a:lnTo>
                    <a:pt x="783" y="430"/>
                  </a:lnTo>
                  <a:lnTo>
                    <a:pt x="784" y="430"/>
                  </a:lnTo>
                  <a:lnTo>
                    <a:pt x="784" y="431"/>
                  </a:lnTo>
                  <a:lnTo>
                    <a:pt x="784" y="433"/>
                  </a:lnTo>
                  <a:lnTo>
                    <a:pt x="786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90" y="437"/>
                  </a:lnTo>
                  <a:lnTo>
                    <a:pt x="790" y="439"/>
                  </a:lnTo>
                  <a:lnTo>
                    <a:pt x="791" y="439"/>
                  </a:lnTo>
                  <a:lnTo>
                    <a:pt x="790" y="439"/>
                  </a:lnTo>
                  <a:lnTo>
                    <a:pt x="791" y="440"/>
                  </a:lnTo>
                  <a:lnTo>
                    <a:pt x="791" y="441"/>
                  </a:lnTo>
                  <a:lnTo>
                    <a:pt x="790" y="441"/>
                  </a:lnTo>
                  <a:lnTo>
                    <a:pt x="791" y="441"/>
                  </a:lnTo>
                  <a:lnTo>
                    <a:pt x="790" y="443"/>
                  </a:lnTo>
                  <a:lnTo>
                    <a:pt x="790" y="444"/>
                  </a:lnTo>
                  <a:lnTo>
                    <a:pt x="788" y="447"/>
                  </a:lnTo>
                  <a:lnTo>
                    <a:pt x="790" y="447"/>
                  </a:lnTo>
                  <a:lnTo>
                    <a:pt x="791" y="449"/>
                  </a:lnTo>
                  <a:lnTo>
                    <a:pt x="793" y="449"/>
                  </a:lnTo>
                  <a:lnTo>
                    <a:pt x="794" y="449"/>
                  </a:lnTo>
                  <a:lnTo>
                    <a:pt x="796" y="449"/>
                  </a:lnTo>
                  <a:lnTo>
                    <a:pt x="796" y="450"/>
                  </a:lnTo>
                  <a:lnTo>
                    <a:pt x="797" y="450"/>
                  </a:lnTo>
                  <a:lnTo>
                    <a:pt x="799" y="449"/>
                  </a:lnTo>
                  <a:lnTo>
                    <a:pt x="800" y="449"/>
                  </a:lnTo>
                  <a:lnTo>
                    <a:pt x="802" y="449"/>
                  </a:lnTo>
                  <a:lnTo>
                    <a:pt x="802" y="450"/>
                  </a:lnTo>
                  <a:lnTo>
                    <a:pt x="803" y="450"/>
                  </a:lnTo>
                  <a:lnTo>
                    <a:pt x="803" y="452"/>
                  </a:lnTo>
                  <a:lnTo>
                    <a:pt x="805" y="452"/>
                  </a:lnTo>
                  <a:lnTo>
                    <a:pt x="806" y="453"/>
                  </a:lnTo>
                  <a:lnTo>
                    <a:pt x="806" y="455"/>
                  </a:lnTo>
                  <a:lnTo>
                    <a:pt x="805" y="456"/>
                  </a:lnTo>
                  <a:lnTo>
                    <a:pt x="806" y="456"/>
                  </a:lnTo>
                  <a:lnTo>
                    <a:pt x="808" y="458"/>
                  </a:lnTo>
                  <a:lnTo>
                    <a:pt x="808" y="459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09" y="462"/>
                  </a:lnTo>
                  <a:lnTo>
                    <a:pt x="809" y="464"/>
                  </a:lnTo>
                  <a:lnTo>
                    <a:pt x="809" y="465"/>
                  </a:lnTo>
                  <a:lnTo>
                    <a:pt x="809" y="466"/>
                  </a:lnTo>
                  <a:lnTo>
                    <a:pt x="809" y="468"/>
                  </a:lnTo>
                  <a:lnTo>
                    <a:pt x="809" y="469"/>
                  </a:lnTo>
                  <a:lnTo>
                    <a:pt x="810" y="469"/>
                  </a:lnTo>
                  <a:lnTo>
                    <a:pt x="812" y="471"/>
                  </a:lnTo>
                  <a:lnTo>
                    <a:pt x="813" y="471"/>
                  </a:lnTo>
                  <a:lnTo>
                    <a:pt x="813" y="469"/>
                  </a:lnTo>
                  <a:lnTo>
                    <a:pt x="815" y="469"/>
                  </a:lnTo>
                  <a:lnTo>
                    <a:pt x="815" y="471"/>
                  </a:lnTo>
                  <a:lnTo>
                    <a:pt x="815" y="472"/>
                  </a:lnTo>
                  <a:lnTo>
                    <a:pt x="815" y="474"/>
                  </a:lnTo>
                  <a:lnTo>
                    <a:pt x="815" y="475"/>
                  </a:lnTo>
                  <a:lnTo>
                    <a:pt x="815" y="477"/>
                  </a:lnTo>
                  <a:lnTo>
                    <a:pt x="816" y="477"/>
                  </a:lnTo>
                  <a:lnTo>
                    <a:pt x="818" y="477"/>
                  </a:lnTo>
                  <a:lnTo>
                    <a:pt x="819" y="477"/>
                  </a:lnTo>
                  <a:lnTo>
                    <a:pt x="821" y="475"/>
                  </a:lnTo>
                  <a:lnTo>
                    <a:pt x="822" y="475"/>
                  </a:lnTo>
                  <a:lnTo>
                    <a:pt x="824" y="475"/>
                  </a:lnTo>
                  <a:lnTo>
                    <a:pt x="825" y="477"/>
                  </a:lnTo>
                  <a:lnTo>
                    <a:pt x="825" y="478"/>
                  </a:lnTo>
                  <a:lnTo>
                    <a:pt x="827" y="478"/>
                  </a:lnTo>
                  <a:lnTo>
                    <a:pt x="828" y="478"/>
                  </a:lnTo>
                  <a:lnTo>
                    <a:pt x="830" y="480"/>
                  </a:lnTo>
                  <a:lnTo>
                    <a:pt x="831" y="483"/>
                  </a:lnTo>
                  <a:lnTo>
                    <a:pt x="832" y="483"/>
                  </a:lnTo>
                  <a:lnTo>
                    <a:pt x="832" y="481"/>
                  </a:lnTo>
                  <a:lnTo>
                    <a:pt x="834" y="481"/>
                  </a:lnTo>
                  <a:lnTo>
                    <a:pt x="835" y="483"/>
                  </a:lnTo>
                  <a:lnTo>
                    <a:pt x="837" y="484"/>
                  </a:lnTo>
                  <a:lnTo>
                    <a:pt x="837" y="486"/>
                  </a:lnTo>
                  <a:lnTo>
                    <a:pt x="838" y="486"/>
                  </a:lnTo>
                  <a:lnTo>
                    <a:pt x="840" y="487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1"/>
                  </a:lnTo>
                  <a:lnTo>
                    <a:pt x="840" y="493"/>
                  </a:lnTo>
                  <a:lnTo>
                    <a:pt x="841" y="493"/>
                  </a:lnTo>
                  <a:lnTo>
                    <a:pt x="843" y="493"/>
                  </a:lnTo>
                  <a:lnTo>
                    <a:pt x="843" y="494"/>
                  </a:lnTo>
                  <a:lnTo>
                    <a:pt x="841" y="496"/>
                  </a:lnTo>
                  <a:lnTo>
                    <a:pt x="840" y="497"/>
                  </a:lnTo>
                  <a:lnTo>
                    <a:pt x="840" y="499"/>
                  </a:lnTo>
                  <a:lnTo>
                    <a:pt x="840" y="500"/>
                  </a:lnTo>
                  <a:lnTo>
                    <a:pt x="841" y="502"/>
                  </a:lnTo>
                  <a:lnTo>
                    <a:pt x="841" y="503"/>
                  </a:lnTo>
                  <a:lnTo>
                    <a:pt x="841" y="505"/>
                  </a:lnTo>
                  <a:lnTo>
                    <a:pt x="843" y="506"/>
                  </a:lnTo>
                  <a:lnTo>
                    <a:pt x="843" y="508"/>
                  </a:lnTo>
                  <a:lnTo>
                    <a:pt x="843" y="509"/>
                  </a:lnTo>
                  <a:lnTo>
                    <a:pt x="843" y="510"/>
                  </a:lnTo>
                  <a:lnTo>
                    <a:pt x="844" y="512"/>
                  </a:lnTo>
                  <a:lnTo>
                    <a:pt x="844" y="513"/>
                  </a:lnTo>
                  <a:lnTo>
                    <a:pt x="846" y="515"/>
                  </a:lnTo>
                  <a:lnTo>
                    <a:pt x="846" y="516"/>
                  </a:lnTo>
                  <a:lnTo>
                    <a:pt x="846" y="518"/>
                  </a:lnTo>
                  <a:lnTo>
                    <a:pt x="847" y="519"/>
                  </a:lnTo>
                  <a:lnTo>
                    <a:pt x="847" y="521"/>
                  </a:lnTo>
                  <a:lnTo>
                    <a:pt x="849" y="521"/>
                  </a:lnTo>
                  <a:lnTo>
                    <a:pt x="849" y="522"/>
                  </a:lnTo>
                  <a:lnTo>
                    <a:pt x="849" y="524"/>
                  </a:lnTo>
                  <a:lnTo>
                    <a:pt x="849" y="525"/>
                  </a:lnTo>
                  <a:lnTo>
                    <a:pt x="850" y="525"/>
                  </a:lnTo>
                  <a:lnTo>
                    <a:pt x="852" y="525"/>
                  </a:lnTo>
                  <a:lnTo>
                    <a:pt x="853" y="525"/>
                  </a:lnTo>
                  <a:lnTo>
                    <a:pt x="852" y="527"/>
                  </a:lnTo>
                  <a:lnTo>
                    <a:pt x="852" y="528"/>
                  </a:lnTo>
                  <a:lnTo>
                    <a:pt x="853" y="530"/>
                  </a:lnTo>
                  <a:lnTo>
                    <a:pt x="855" y="530"/>
                  </a:lnTo>
                  <a:lnTo>
                    <a:pt x="855" y="531"/>
                  </a:lnTo>
                  <a:lnTo>
                    <a:pt x="853" y="531"/>
                  </a:lnTo>
                  <a:lnTo>
                    <a:pt x="853" y="533"/>
                  </a:lnTo>
                  <a:lnTo>
                    <a:pt x="855" y="533"/>
                  </a:lnTo>
                  <a:lnTo>
                    <a:pt x="855" y="534"/>
                  </a:lnTo>
                  <a:lnTo>
                    <a:pt x="856" y="534"/>
                  </a:lnTo>
                  <a:lnTo>
                    <a:pt x="856" y="535"/>
                  </a:lnTo>
                  <a:lnTo>
                    <a:pt x="857" y="537"/>
                  </a:lnTo>
                  <a:lnTo>
                    <a:pt x="857" y="538"/>
                  </a:lnTo>
                  <a:lnTo>
                    <a:pt x="859" y="538"/>
                  </a:lnTo>
                  <a:lnTo>
                    <a:pt x="860" y="538"/>
                  </a:lnTo>
                  <a:lnTo>
                    <a:pt x="862" y="538"/>
                  </a:lnTo>
                  <a:lnTo>
                    <a:pt x="863" y="538"/>
                  </a:lnTo>
                  <a:lnTo>
                    <a:pt x="865" y="538"/>
                  </a:lnTo>
                  <a:lnTo>
                    <a:pt x="865" y="540"/>
                  </a:lnTo>
                  <a:lnTo>
                    <a:pt x="866" y="540"/>
                  </a:lnTo>
                  <a:lnTo>
                    <a:pt x="868" y="540"/>
                  </a:lnTo>
                  <a:lnTo>
                    <a:pt x="869" y="540"/>
                  </a:lnTo>
                  <a:lnTo>
                    <a:pt x="871" y="540"/>
                  </a:lnTo>
                  <a:lnTo>
                    <a:pt x="872" y="540"/>
                  </a:lnTo>
                  <a:lnTo>
                    <a:pt x="874" y="540"/>
                  </a:lnTo>
                  <a:lnTo>
                    <a:pt x="874" y="541"/>
                  </a:lnTo>
                  <a:lnTo>
                    <a:pt x="875" y="541"/>
                  </a:lnTo>
                  <a:lnTo>
                    <a:pt x="877" y="541"/>
                  </a:lnTo>
                  <a:lnTo>
                    <a:pt x="878" y="541"/>
                  </a:lnTo>
                  <a:lnTo>
                    <a:pt x="879" y="541"/>
                  </a:lnTo>
                  <a:lnTo>
                    <a:pt x="881" y="543"/>
                  </a:lnTo>
                  <a:lnTo>
                    <a:pt x="882" y="543"/>
                  </a:lnTo>
                  <a:lnTo>
                    <a:pt x="884" y="543"/>
                  </a:lnTo>
                  <a:lnTo>
                    <a:pt x="884" y="541"/>
                  </a:lnTo>
                  <a:lnTo>
                    <a:pt x="885" y="541"/>
                  </a:lnTo>
                  <a:lnTo>
                    <a:pt x="887" y="541"/>
                  </a:lnTo>
                  <a:lnTo>
                    <a:pt x="888" y="541"/>
                  </a:lnTo>
                  <a:lnTo>
                    <a:pt x="888" y="543"/>
                  </a:lnTo>
                  <a:lnTo>
                    <a:pt x="890" y="543"/>
                  </a:lnTo>
                  <a:lnTo>
                    <a:pt x="890" y="544"/>
                  </a:lnTo>
                  <a:lnTo>
                    <a:pt x="890" y="546"/>
                  </a:lnTo>
                  <a:lnTo>
                    <a:pt x="890" y="547"/>
                  </a:lnTo>
                  <a:lnTo>
                    <a:pt x="890" y="549"/>
                  </a:lnTo>
                  <a:lnTo>
                    <a:pt x="888" y="550"/>
                  </a:lnTo>
                  <a:lnTo>
                    <a:pt x="888" y="552"/>
                  </a:lnTo>
                  <a:lnTo>
                    <a:pt x="887" y="553"/>
                  </a:lnTo>
                  <a:lnTo>
                    <a:pt x="887" y="555"/>
                  </a:lnTo>
                  <a:lnTo>
                    <a:pt x="887" y="556"/>
                  </a:lnTo>
                  <a:lnTo>
                    <a:pt x="887" y="557"/>
                  </a:lnTo>
                  <a:lnTo>
                    <a:pt x="887" y="559"/>
                  </a:lnTo>
                  <a:lnTo>
                    <a:pt x="887" y="560"/>
                  </a:lnTo>
                  <a:lnTo>
                    <a:pt x="885" y="560"/>
                  </a:lnTo>
                  <a:lnTo>
                    <a:pt x="884" y="562"/>
                  </a:lnTo>
                  <a:lnTo>
                    <a:pt x="882" y="563"/>
                  </a:lnTo>
                  <a:lnTo>
                    <a:pt x="881" y="563"/>
                  </a:lnTo>
                  <a:lnTo>
                    <a:pt x="881" y="565"/>
                  </a:lnTo>
                  <a:lnTo>
                    <a:pt x="879" y="565"/>
                  </a:lnTo>
                  <a:lnTo>
                    <a:pt x="879" y="566"/>
                  </a:lnTo>
                  <a:lnTo>
                    <a:pt x="878" y="566"/>
                  </a:lnTo>
                  <a:lnTo>
                    <a:pt x="877" y="568"/>
                  </a:lnTo>
                  <a:lnTo>
                    <a:pt x="875" y="566"/>
                  </a:lnTo>
                  <a:lnTo>
                    <a:pt x="875" y="565"/>
                  </a:lnTo>
                  <a:lnTo>
                    <a:pt x="874" y="565"/>
                  </a:lnTo>
                  <a:lnTo>
                    <a:pt x="874" y="563"/>
                  </a:lnTo>
                  <a:lnTo>
                    <a:pt x="874" y="562"/>
                  </a:lnTo>
                  <a:lnTo>
                    <a:pt x="872" y="562"/>
                  </a:lnTo>
                  <a:lnTo>
                    <a:pt x="871" y="562"/>
                  </a:lnTo>
                  <a:lnTo>
                    <a:pt x="869" y="563"/>
                  </a:lnTo>
                  <a:lnTo>
                    <a:pt x="868" y="563"/>
                  </a:lnTo>
                  <a:lnTo>
                    <a:pt x="868" y="565"/>
                  </a:lnTo>
                  <a:lnTo>
                    <a:pt x="868" y="566"/>
                  </a:lnTo>
                  <a:lnTo>
                    <a:pt x="868" y="568"/>
                  </a:lnTo>
                  <a:lnTo>
                    <a:pt x="866" y="568"/>
                  </a:lnTo>
                  <a:lnTo>
                    <a:pt x="866" y="569"/>
                  </a:lnTo>
                  <a:lnTo>
                    <a:pt x="866" y="568"/>
                  </a:lnTo>
                  <a:lnTo>
                    <a:pt x="865" y="568"/>
                  </a:lnTo>
                  <a:lnTo>
                    <a:pt x="865" y="569"/>
                  </a:lnTo>
                  <a:lnTo>
                    <a:pt x="865" y="571"/>
                  </a:lnTo>
                  <a:lnTo>
                    <a:pt x="865" y="572"/>
                  </a:lnTo>
                  <a:lnTo>
                    <a:pt x="865" y="574"/>
                  </a:lnTo>
                  <a:lnTo>
                    <a:pt x="863" y="575"/>
                  </a:lnTo>
                  <a:lnTo>
                    <a:pt x="863" y="577"/>
                  </a:lnTo>
                  <a:lnTo>
                    <a:pt x="862" y="577"/>
                  </a:lnTo>
                  <a:lnTo>
                    <a:pt x="862" y="578"/>
                  </a:lnTo>
                  <a:lnTo>
                    <a:pt x="860" y="580"/>
                  </a:lnTo>
                  <a:lnTo>
                    <a:pt x="859" y="580"/>
                  </a:lnTo>
                  <a:lnTo>
                    <a:pt x="859" y="581"/>
                  </a:lnTo>
                  <a:lnTo>
                    <a:pt x="859" y="582"/>
                  </a:lnTo>
                  <a:lnTo>
                    <a:pt x="857" y="584"/>
                  </a:lnTo>
                  <a:lnTo>
                    <a:pt x="857" y="585"/>
                  </a:lnTo>
                  <a:lnTo>
                    <a:pt x="856" y="585"/>
                  </a:lnTo>
                  <a:lnTo>
                    <a:pt x="856" y="587"/>
                  </a:lnTo>
                  <a:lnTo>
                    <a:pt x="855" y="587"/>
                  </a:lnTo>
                  <a:lnTo>
                    <a:pt x="855" y="588"/>
                  </a:lnTo>
                  <a:lnTo>
                    <a:pt x="853" y="588"/>
                  </a:lnTo>
                  <a:lnTo>
                    <a:pt x="852" y="590"/>
                  </a:lnTo>
                  <a:lnTo>
                    <a:pt x="850" y="590"/>
                  </a:lnTo>
                  <a:lnTo>
                    <a:pt x="849" y="591"/>
                  </a:lnTo>
                  <a:lnTo>
                    <a:pt x="847" y="591"/>
                  </a:lnTo>
                  <a:lnTo>
                    <a:pt x="847" y="593"/>
                  </a:lnTo>
                  <a:lnTo>
                    <a:pt x="846" y="593"/>
                  </a:lnTo>
                  <a:lnTo>
                    <a:pt x="846" y="594"/>
                  </a:lnTo>
                  <a:lnTo>
                    <a:pt x="844" y="594"/>
                  </a:lnTo>
                  <a:lnTo>
                    <a:pt x="844" y="596"/>
                  </a:lnTo>
                  <a:lnTo>
                    <a:pt x="843" y="597"/>
                  </a:lnTo>
                  <a:lnTo>
                    <a:pt x="843" y="599"/>
                  </a:lnTo>
                  <a:lnTo>
                    <a:pt x="844" y="599"/>
                  </a:lnTo>
                  <a:lnTo>
                    <a:pt x="844" y="600"/>
                  </a:lnTo>
                  <a:lnTo>
                    <a:pt x="844" y="602"/>
                  </a:lnTo>
                  <a:lnTo>
                    <a:pt x="843" y="602"/>
                  </a:lnTo>
                  <a:lnTo>
                    <a:pt x="844" y="602"/>
                  </a:lnTo>
                  <a:lnTo>
                    <a:pt x="844" y="603"/>
                  </a:lnTo>
                  <a:lnTo>
                    <a:pt x="846" y="603"/>
                  </a:lnTo>
                  <a:lnTo>
                    <a:pt x="846" y="604"/>
                  </a:lnTo>
                  <a:lnTo>
                    <a:pt x="847" y="604"/>
                  </a:lnTo>
                  <a:lnTo>
                    <a:pt x="847" y="606"/>
                  </a:lnTo>
                  <a:lnTo>
                    <a:pt x="849" y="606"/>
                  </a:lnTo>
                  <a:lnTo>
                    <a:pt x="849" y="607"/>
                  </a:lnTo>
                  <a:lnTo>
                    <a:pt x="849" y="609"/>
                  </a:lnTo>
                  <a:lnTo>
                    <a:pt x="850" y="609"/>
                  </a:lnTo>
                  <a:lnTo>
                    <a:pt x="849" y="610"/>
                  </a:lnTo>
                  <a:lnTo>
                    <a:pt x="850" y="610"/>
                  </a:lnTo>
                  <a:lnTo>
                    <a:pt x="849" y="610"/>
                  </a:lnTo>
                  <a:lnTo>
                    <a:pt x="849" y="612"/>
                  </a:lnTo>
                  <a:lnTo>
                    <a:pt x="849" y="613"/>
                  </a:lnTo>
                  <a:lnTo>
                    <a:pt x="850" y="615"/>
                  </a:lnTo>
                  <a:lnTo>
                    <a:pt x="850" y="616"/>
                  </a:lnTo>
                  <a:lnTo>
                    <a:pt x="850" y="618"/>
                  </a:lnTo>
                  <a:lnTo>
                    <a:pt x="850" y="619"/>
                  </a:lnTo>
                  <a:lnTo>
                    <a:pt x="850" y="621"/>
                  </a:lnTo>
                  <a:lnTo>
                    <a:pt x="850" y="622"/>
                  </a:lnTo>
                  <a:lnTo>
                    <a:pt x="850" y="624"/>
                  </a:lnTo>
                  <a:lnTo>
                    <a:pt x="850" y="625"/>
                  </a:lnTo>
                  <a:lnTo>
                    <a:pt x="852" y="625"/>
                  </a:lnTo>
                  <a:lnTo>
                    <a:pt x="852" y="626"/>
                  </a:lnTo>
                  <a:lnTo>
                    <a:pt x="853" y="626"/>
                  </a:lnTo>
                  <a:lnTo>
                    <a:pt x="853" y="625"/>
                  </a:lnTo>
                  <a:lnTo>
                    <a:pt x="855" y="625"/>
                  </a:lnTo>
                  <a:lnTo>
                    <a:pt x="855" y="626"/>
                  </a:lnTo>
                  <a:lnTo>
                    <a:pt x="856" y="626"/>
                  </a:lnTo>
                  <a:lnTo>
                    <a:pt x="856" y="628"/>
                  </a:lnTo>
                  <a:lnTo>
                    <a:pt x="857" y="628"/>
                  </a:lnTo>
                  <a:lnTo>
                    <a:pt x="857" y="629"/>
                  </a:lnTo>
                  <a:lnTo>
                    <a:pt x="859" y="629"/>
                  </a:lnTo>
                  <a:lnTo>
                    <a:pt x="859" y="631"/>
                  </a:lnTo>
                  <a:lnTo>
                    <a:pt x="859" y="632"/>
                  </a:lnTo>
                  <a:lnTo>
                    <a:pt x="860" y="632"/>
                  </a:lnTo>
                  <a:lnTo>
                    <a:pt x="860" y="634"/>
                  </a:lnTo>
                  <a:lnTo>
                    <a:pt x="860" y="635"/>
                  </a:lnTo>
                  <a:lnTo>
                    <a:pt x="862" y="635"/>
                  </a:lnTo>
                  <a:lnTo>
                    <a:pt x="862" y="637"/>
                  </a:lnTo>
                  <a:lnTo>
                    <a:pt x="862" y="638"/>
                  </a:lnTo>
                  <a:lnTo>
                    <a:pt x="862" y="640"/>
                  </a:lnTo>
                  <a:lnTo>
                    <a:pt x="860" y="641"/>
                  </a:lnTo>
                  <a:lnTo>
                    <a:pt x="862" y="641"/>
                  </a:lnTo>
                  <a:lnTo>
                    <a:pt x="860" y="643"/>
                  </a:lnTo>
                  <a:lnTo>
                    <a:pt x="860" y="644"/>
                  </a:lnTo>
                  <a:lnTo>
                    <a:pt x="860" y="646"/>
                  </a:lnTo>
                  <a:lnTo>
                    <a:pt x="860" y="647"/>
                  </a:lnTo>
                  <a:lnTo>
                    <a:pt x="860" y="649"/>
                  </a:lnTo>
                  <a:lnTo>
                    <a:pt x="859" y="649"/>
                  </a:lnTo>
                  <a:lnTo>
                    <a:pt x="859" y="650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4"/>
                  </a:lnTo>
                  <a:lnTo>
                    <a:pt x="859" y="656"/>
                  </a:lnTo>
                  <a:lnTo>
                    <a:pt x="860" y="657"/>
                  </a:lnTo>
                  <a:lnTo>
                    <a:pt x="862" y="659"/>
                  </a:lnTo>
                  <a:lnTo>
                    <a:pt x="862" y="660"/>
                  </a:lnTo>
                  <a:lnTo>
                    <a:pt x="863" y="660"/>
                  </a:lnTo>
                  <a:lnTo>
                    <a:pt x="863" y="662"/>
                  </a:lnTo>
                  <a:lnTo>
                    <a:pt x="863" y="663"/>
                  </a:lnTo>
                  <a:lnTo>
                    <a:pt x="863" y="665"/>
                  </a:lnTo>
                  <a:lnTo>
                    <a:pt x="863" y="666"/>
                  </a:lnTo>
                  <a:lnTo>
                    <a:pt x="862" y="666"/>
                  </a:lnTo>
                  <a:lnTo>
                    <a:pt x="860" y="666"/>
                  </a:lnTo>
                  <a:lnTo>
                    <a:pt x="860" y="668"/>
                  </a:lnTo>
                  <a:lnTo>
                    <a:pt x="859" y="668"/>
                  </a:lnTo>
                  <a:lnTo>
                    <a:pt x="857" y="669"/>
                  </a:lnTo>
                  <a:lnTo>
                    <a:pt x="856" y="669"/>
                  </a:lnTo>
                  <a:lnTo>
                    <a:pt x="855" y="668"/>
                  </a:lnTo>
                  <a:lnTo>
                    <a:pt x="853" y="668"/>
                  </a:lnTo>
                  <a:lnTo>
                    <a:pt x="852" y="669"/>
                  </a:lnTo>
                  <a:lnTo>
                    <a:pt x="850" y="669"/>
                  </a:lnTo>
                  <a:lnTo>
                    <a:pt x="850" y="671"/>
                  </a:lnTo>
                  <a:lnTo>
                    <a:pt x="849" y="672"/>
                  </a:lnTo>
                  <a:lnTo>
                    <a:pt x="847" y="672"/>
                  </a:lnTo>
                  <a:lnTo>
                    <a:pt x="847" y="673"/>
                  </a:lnTo>
                  <a:lnTo>
                    <a:pt x="846" y="673"/>
                  </a:lnTo>
                  <a:lnTo>
                    <a:pt x="846" y="675"/>
                  </a:lnTo>
                  <a:lnTo>
                    <a:pt x="844" y="676"/>
                  </a:lnTo>
                  <a:lnTo>
                    <a:pt x="843" y="676"/>
                  </a:lnTo>
                  <a:lnTo>
                    <a:pt x="843" y="678"/>
                  </a:lnTo>
                  <a:lnTo>
                    <a:pt x="841" y="678"/>
                  </a:lnTo>
                  <a:lnTo>
                    <a:pt x="841" y="679"/>
                  </a:lnTo>
                  <a:lnTo>
                    <a:pt x="840" y="679"/>
                  </a:lnTo>
                  <a:lnTo>
                    <a:pt x="840" y="681"/>
                  </a:lnTo>
                  <a:lnTo>
                    <a:pt x="838" y="681"/>
                  </a:lnTo>
                  <a:lnTo>
                    <a:pt x="837" y="681"/>
                  </a:lnTo>
                  <a:lnTo>
                    <a:pt x="837" y="682"/>
                  </a:lnTo>
                  <a:lnTo>
                    <a:pt x="835" y="682"/>
                  </a:lnTo>
                  <a:lnTo>
                    <a:pt x="834" y="684"/>
                  </a:lnTo>
                  <a:lnTo>
                    <a:pt x="832" y="684"/>
                  </a:lnTo>
                  <a:lnTo>
                    <a:pt x="832" y="685"/>
                  </a:lnTo>
                  <a:lnTo>
                    <a:pt x="831" y="685"/>
                  </a:lnTo>
                  <a:lnTo>
                    <a:pt x="831" y="687"/>
                  </a:lnTo>
                  <a:lnTo>
                    <a:pt x="830" y="687"/>
                  </a:lnTo>
                  <a:lnTo>
                    <a:pt x="830" y="688"/>
                  </a:lnTo>
                  <a:lnTo>
                    <a:pt x="831" y="690"/>
                  </a:lnTo>
                  <a:lnTo>
                    <a:pt x="832" y="690"/>
                  </a:lnTo>
                  <a:lnTo>
                    <a:pt x="832" y="691"/>
                  </a:lnTo>
                  <a:lnTo>
                    <a:pt x="832" y="693"/>
                  </a:lnTo>
                  <a:lnTo>
                    <a:pt x="834" y="693"/>
                  </a:lnTo>
                  <a:lnTo>
                    <a:pt x="834" y="694"/>
                  </a:lnTo>
                  <a:lnTo>
                    <a:pt x="834" y="695"/>
                  </a:lnTo>
                  <a:lnTo>
                    <a:pt x="834" y="697"/>
                  </a:lnTo>
                  <a:lnTo>
                    <a:pt x="835" y="697"/>
                  </a:lnTo>
                  <a:lnTo>
                    <a:pt x="834" y="698"/>
                  </a:lnTo>
                  <a:lnTo>
                    <a:pt x="835" y="698"/>
                  </a:lnTo>
                  <a:lnTo>
                    <a:pt x="834" y="700"/>
                  </a:lnTo>
                  <a:lnTo>
                    <a:pt x="834" y="701"/>
                  </a:lnTo>
                  <a:lnTo>
                    <a:pt x="834" y="703"/>
                  </a:lnTo>
                  <a:lnTo>
                    <a:pt x="834" y="704"/>
                  </a:lnTo>
                  <a:lnTo>
                    <a:pt x="835" y="704"/>
                  </a:lnTo>
                  <a:lnTo>
                    <a:pt x="837" y="706"/>
                  </a:lnTo>
                  <a:lnTo>
                    <a:pt x="838" y="707"/>
                  </a:lnTo>
                  <a:lnTo>
                    <a:pt x="838" y="709"/>
                  </a:lnTo>
                  <a:lnTo>
                    <a:pt x="840" y="709"/>
                  </a:lnTo>
                  <a:lnTo>
                    <a:pt x="840" y="710"/>
                  </a:lnTo>
                  <a:lnTo>
                    <a:pt x="840" y="712"/>
                  </a:lnTo>
                  <a:lnTo>
                    <a:pt x="840" y="713"/>
                  </a:lnTo>
                  <a:lnTo>
                    <a:pt x="841" y="713"/>
                  </a:lnTo>
                  <a:lnTo>
                    <a:pt x="841" y="715"/>
                  </a:lnTo>
                  <a:lnTo>
                    <a:pt x="841" y="716"/>
                  </a:lnTo>
                  <a:lnTo>
                    <a:pt x="843" y="716"/>
                  </a:lnTo>
                  <a:lnTo>
                    <a:pt x="843" y="718"/>
                  </a:lnTo>
                  <a:lnTo>
                    <a:pt x="843" y="719"/>
                  </a:lnTo>
                  <a:lnTo>
                    <a:pt x="844" y="719"/>
                  </a:lnTo>
                  <a:lnTo>
                    <a:pt x="844" y="720"/>
                  </a:lnTo>
                  <a:lnTo>
                    <a:pt x="846" y="720"/>
                  </a:lnTo>
                  <a:lnTo>
                    <a:pt x="846" y="722"/>
                  </a:lnTo>
                  <a:lnTo>
                    <a:pt x="846" y="723"/>
                  </a:lnTo>
                  <a:lnTo>
                    <a:pt x="846" y="725"/>
                  </a:lnTo>
                  <a:lnTo>
                    <a:pt x="846" y="726"/>
                  </a:lnTo>
                  <a:lnTo>
                    <a:pt x="847" y="726"/>
                  </a:lnTo>
                  <a:lnTo>
                    <a:pt x="847" y="728"/>
                  </a:lnTo>
                  <a:lnTo>
                    <a:pt x="849" y="728"/>
                  </a:lnTo>
                  <a:lnTo>
                    <a:pt x="849" y="729"/>
                  </a:lnTo>
                  <a:lnTo>
                    <a:pt x="849" y="731"/>
                  </a:lnTo>
                  <a:lnTo>
                    <a:pt x="850" y="731"/>
                  </a:lnTo>
                  <a:lnTo>
                    <a:pt x="850" y="732"/>
                  </a:lnTo>
                  <a:lnTo>
                    <a:pt x="849" y="732"/>
                  </a:lnTo>
                  <a:lnTo>
                    <a:pt x="850" y="734"/>
                  </a:lnTo>
                  <a:lnTo>
                    <a:pt x="850" y="735"/>
                  </a:lnTo>
                  <a:lnTo>
                    <a:pt x="850" y="737"/>
                  </a:lnTo>
                  <a:lnTo>
                    <a:pt x="852" y="737"/>
                  </a:lnTo>
                  <a:lnTo>
                    <a:pt x="852" y="738"/>
                  </a:lnTo>
                  <a:lnTo>
                    <a:pt x="850" y="738"/>
                  </a:lnTo>
                  <a:lnTo>
                    <a:pt x="852" y="740"/>
                  </a:lnTo>
                  <a:lnTo>
                    <a:pt x="853" y="741"/>
                  </a:lnTo>
                  <a:lnTo>
                    <a:pt x="855" y="741"/>
                  </a:lnTo>
                  <a:lnTo>
                    <a:pt x="855" y="742"/>
                  </a:lnTo>
                  <a:lnTo>
                    <a:pt x="856" y="744"/>
                  </a:lnTo>
                  <a:lnTo>
                    <a:pt x="857" y="753"/>
                  </a:lnTo>
                  <a:lnTo>
                    <a:pt x="875" y="769"/>
                  </a:lnTo>
                  <a:lnTo>
                    <a:pt x="887" y="778"/>
                  </a:lnTo>
                  <a:lnTo>
                    <a:pt x="847" y="832"/>
                  </a:lnTo>
                  <a:lnTo>
                    <a:pt x="852" y="844"/>
                  </a:lnTo>
                  <a:lnTo>
                    <a:pt x="857" y="864"/>
                  </a:lnTo>
                  <a:lnTo>
                    <a:pt x="866" y="894"/>
                  </a:lnTo>
                  <a:lnTo>
                    <a:pt x="874" y="923"/>
                  </a:lnTo>
                  <a:lnTo>
                    <a:pt x="884" y="955"/>
                  </a:lnTo>
                  <a:lnTo>
                    <a:pt x="890" y="974"/>
                  </a:lnTo>
                  <a:lnTo>
                    <a:pt x="875" y="1058"/>
                  </a:lnTo>
                  <a:lnTo>
                    <a:pt x="855" y="1167"/>
                  </a:lnTo>
                  <a:lnTo>
                    <a:pt x="857" y="1469"/>
                  </a:lnTo>
                  <a:lnTo>
                    <a:pt x="856" y="1499"/>
                  </a:lnTo>
                  <a:lnTo>
                    <a:pt x="856" y="1497"/>
                  </a:lnTo>
                  <a:lnTo>
                    <a:pt x="643" y="1497"/>
                  </a:lnTo>
                  <a:lnTo>
                    <a:pt x="637" y="1497"/>
                  </a:lnTo>
                  <a:lnTo>
                    <a:pt x="602" y="1497"/>
                  </a:lnTo>
                  <a:lnTo>
                    <a:pt x="579" y="1497"/>
                  </a:lnTo>
                  <a:lnTo>
                    <a:pt x="574" y="1497"/>
                  </a:lnTo>
                  <a:lnTo>
                    <a:pt x="565" y="1497"/>
                  </a:lnTo>
                  <a:lnTo>
                    <a:pt x="554" y="1497"/>
                  </a:lnTo>
                  <a:lnTo>
                    <a:pt x="546" y="1497"/>
                  </a:lnTo>
                  <a:lnTo>
                    <a:pt x="367" y="1497"/>
                  </a:lnTo>
                  <a:lnTo>
                    <a:pt x="301" y="1497"/>
                  </a:lnTo>
                  <a:lnTo>
                    <a:pt x="235" y="1497"/>
                  </a:lnTo>
                  <a:lnTo>
                    <a:pt x="225" y="1497"/>
                  </a:lnTo>
                  <a:lnTo>
                    <a:pt x="226" y="1214"/>
                  </a:lnTo>
                  <a:lnTo>
                    <a:pt x="226" y="1107"/>
                  </a:lnTo>
                  <a:lnTo>
                    <a:pt x="226" y="1045"/>
                  </a:lnTo>
                  <a:lnTo>
                    <a:pt x="225" y="985"/>
                  </a:lnTo>
                  <a:lnTo>
                    <a:pt x="150" y="985"/>
                  </a:lnTo>
                  <a:lnTo>
                    <a:pt x="125" y="985"/>
                  </a:lnTo>
                  <a:lnTo>
                    <a:pt x="0" y="985"/>
                  </a:lnTo>
                  <a:lnTo>
                    <a:pt x="25" y="954"/>
                  </a:lnTo>
                  <a:lnTo>
                    <a:pt x="59" y="910"/>
                  </a:lnTo>
                  <a:lnTo>
                    <a:pt x="71" y="895"/>
                  </a:lnTo>
                  <a:lnTo>
                    <a:pt x="71" y="894"/>
                  </a:lnTo>
                  <a:lnTo>
                    <a:pt x="71" y="866"/>
                  </a:lnTo>
                  <a:lnTo>
                    <a:pt x="71" y="819"/>
                  </a:lnTo>
                  <a:lnTo>
                    <a:pt x="71" y="794"/>
                  </a:lnTo>
                  <a:lnTo>
                    <a:pt x="71" y="792"/>
                  </a:lnTo>
                  <a:lnTo>
                    <a:pt x="79" y="766"/>
                  </a:lnTo>
                  <a:lnTo>
                    <a:pt x="79" y="765"/>
                  </a:lnTo>
                  <a:lnTo>
                    <a:pt x="79" y="763"/>
                  </a:lnTo>
                  <a:lnTo>
                    <a:pt x="81" y="762"/>
                  </a:lnTo>
                  <a:lnTo>
                    <a:pt x="81" y="760"/>
                  </a:lnTo>
                  <a:lnTo>
                    <a:pt x="81" y="759"/>
                  </a:lnTo>
                  <a:lnTo>
                    <a:pt x="81" y="757"/>
                  </a:lnTo>
                  <a:lnTo>
                    <a:pt x="82" y="756"/>
                  </a:lnTo>
                  <a:lnTo>
                    <a:pt x="82" y="754"/>
                  </a:lnTo>
                  <a:lnTo>
                    <a:pt x="82" y="753"/>
                  </a:lnTo>
                  <a:lnTo>
                    <a:pt x="82" y="751"/>
                  </a:lnTo>
                  <a:lnTo>
                    <a:pt x="84" y="750"/>
                  </a:lnTo>
                  <a:lnTo>
                    <a:pt x="84" y="748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5" y="745"/>
                  </a:lnTo>
                  <a:lnTo>
                    <a:pt x="88" y="744"/>
                  </a:lnTo>
                  <a:lnTo>
                    <a:pt x="88" y="742"/>
                  </a:lnTo>
                  <a:lnTo>
                    <a:pt x="90" y="741"/>
                  </a:lnTo>
                  <a:lnTo>
                    <a:pt x="91" y="740"/>
                  </a:lnTo>
                  <a:lnTo>
                    <a:pt x="91" y="738"/>
                  </a:lnTo>
                  <a:lnTo>
                    <a:pt x="93" y="738"/>
                  </a:lnTo>
                  <a:lnTo>
                    <a:pt x="93" y="737"/>
                  </a:lnTo>
                  <a:lnTo>
                    <a:pt x="94" y="737"/>
                  </a:lnTo>
                  <a:lnTo>
                    <a:pt x="94" y="735"/>
                  </a:lnTo>
                  <a:lnTo>
                    <a:pt x="96" y="734"/>
                  </a:lnTo>
                  <a:lnTo>
                    <a:pt x="97" y="732"/>
                  </a:lnTo>
                  <a:lnTo>
                    <a:pt x="97" y="731"/>
                  </a:lnTo>
                  <a:lnTo>
                    <a:pt x="98" y="731"/>
                  </a:lnTo>
                  <a:lnTo>
                    <a:pt x="100" y="729"/>
                  </a:lnTo>
                  <a:lnTo>
                    <a:pt x="100" y="728"/>
                  </a:lnTo>
                  <a:lnTo>
                    <a:pt x="101" y="726"/>
                  </a:lnTo>
                  <a:lnTo>
                    <a:pt x="101" y="725"/>
                  </a:lnTo>
                  <a:lnTo>
                    <a:pt x="103" y="725"/>
                  </a:lnTo>
                  <a:lnTo>
                    <a:pt x="103" y="723"/>
                  </a:lnTo>
                  <a:lnTo>
                    <a:pt x="104" y="723"/>
                  </a:lnTo>
                  <a:lnTo>
                    <a:pt x="104" y="722"/>
                  </a:lnTo>
                  <a:lnTo>
                    <a:pt x="106" y="722"/>
                  </a:lnTo>
                  <a:lnTo>
                    <a:pt x="106" y="720"/>
                  </a:lnTo>
                  <a:lnTo>
                    <a:pt x="107" y="720"/>
                  </a:lnTo>
                  <a:lnTo>
                    <a:pt x="109" y="719"/>
                  </a:lnTo>
                  <a:lnTo>
                    <a:pt x="110" y="719"/>
                  </a:lnTo>
                  <a:lnTo>
                    <a:pt x="112" y="718"/>
                  </a:lnTo>
                  <a:lnTo>
                    <a:pt x="112" y="716"/>
                  </a:lnTo>
                  <a:lnTo>
                    <a:pt x="112" y="715"/>
                  </a:lnTo>
                  <a:lnTo>
                    <a:pt x="110" y="704"/>
                  </a:lnTo>
                  <a:lnTo>
                    <a:pt x="110" y="698"/>
                  </a:lnTo>
                  <a:lnTo>
                    <a:pt x="110" y="697"/>
                  </a:lnTo>
                  <a:lnTo>
                    <a:pt x="110" y="695"/>
                  </a:lnTo>
                  <a:lnTo>
                    <a:pt x="110" y="694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88"/>
                  </a:lnTo>
                  <a:lnTo>
                    <a:pt x="109" y="687"/>
                  </a:lnTo>
                  <a:lnTo>
                    <a:pt x="110" y="685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81"/>
                  </a:lnTo>
                  <a:lnTo>
                    <a:pt x="110" y="679"/>
                  </a:lnTo>
                  <a:lnTo>
                    <a:pt x="110" y="678"/>
                  </a:lnTo>
                  <a:lnTo>
                    <a:pt x="110" y="676"/>
                  </a:lnTo>
                  <a:lnTo>
                    <a:pt x="110" y="675"/>
                  </a:lnTo>
                  <a:lnTo>
                    <a:pt x="110" y="673"/>
                  </a:lnTo>
                  <a:lnTo>
                    <a:pt x="110" y="672"/>
                  </a:lnTo>
                  <a:lnTo>
                    <a:pt x="109" y="672"/>
                  </a:lnTo>
                  <a:lnTo>
                    <a:pt x="109" y="668"/>
                  </a:lnTo>
                  <a:lnTo>
                    <a:pt x="104" y="657"/>
                  </a:lnTo>
                  <a:lnTo>
                    <a:pt x="104" y="656"/>
                  </a:lnTo>
                  <a:lnTo>
                    <a:pt x="104" y="654"/>
                  </a:lnTo>
                  <a:lnTo>
                    <a:pt x="103" y="653"/>
                  </a:lnTo>
                  <a:lnTo>
                    <a:pt x="101" y="651"/>
                  </a:lnTo>
                  <a:lnTo>
                    <a:pt x="100" y="650"/>
                  </a:lnTo>
                  <a:lnTo>
                    <a:pt x="100" y="649"/>
                  </a:lnTo>
                  <a:lnTo>
                    <a:pt x="98" y="647"/>
                  </a:lnTo>
                  <a:lnTo>
                    <a:pt x="98" y="646"/>
                  </a:lnTo>
                  <a:lnTo>
                    <a:pt x="98" y="644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40"/>
                  </a:lnTo>
                  <a:lnTo>
                    <a:pt x="97" y="638"/>
                  </a:lnTo>
                  <a:lnTo>
                    <a:pt x="97" y="637"/>
                  </a:lnTo>
                  <a:lnTo>
                    <a:pt x="97" y="635"/>
                  </a:lnTo>
                  <a:lnTo>
                    <a:pt x="97" y="634"/>
                  </a:lnTo>
                  <a:lnTo>
                    <a:pt x="97" y="632"/>
                  </a:lnTo>
                  <a:lnTo>
                    <a:pt x="97" y="631"/>
                  </a:lnTo>
                  <a:lnTo>
                    <a:pt x="98" y="629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98" y="625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7" y="621"/>
                  </a:lnTo>
                  <a:lnTo>
                    <a:pt x="97" y="619"/>
                  </a:lnTo>
                  <a:lnTo>
                    <a:pt x="97" y="618"/>
                  </a:lnTo>
                  <a:lnTo>
                    <a:pt x="97" y="616"/>
                  </a:lnTo>
                  <a:lnTo>
                    <a:pt x="97" y="615"/>
                  </a:lnTo>
                  <a:lnTo>
                    <a:pt x="98" y="613"/>
                  </a:lnTo>
                  <a:lnTo>
                    <a:pt x="100" y="612"/>
                  </a:lnTo>
                  <a:lnTo>
                    <a:pt x="101" y="612"/>
                  </a:lnTo>
                  <a:lnTo>
                    <a:pt x="101" y="610"/>
                  </a:lnTo>
                  <a:lnTo>
                    <a:pt x="103" y="609"/>
                  </a:lnTo>
                  <a:lnTo>
                    <a:pt x="104" y="609"/>
                  </a:lnTo>
                  <a:lnTo>
                    <a:pt x="106" y="609"/>
                  </a:lnTo>
                  <a:lnTo>
                    <a:pt x="106" y="607"/>
                  </a:lnTo>
                  <a:lnTo>
                    <a:pt x="106" y="606"/>
                  </a:lnTo>
                  <a:lnTo>
                    <a:pt x="106" y="604"/>
                  </a:lnTo>
                  <a:lnTo>
                    <a:pt x="106" y="603"/>
                  </a:lnTo>
                  <a:lnTo>
                    <a:pt x="106" y="602"/>
                  </a:lnTo>
                  <a:lnTo>
                    <a:pt x="104" y="602"/>
                  </a:lnTo>
                  <a:lnTo>
                    <a:pt x="104" y="600"/>
                  </a:lnTo>
                  <a:lnTo>
                    <a:pt x="104" y="599"/>
                  </a:lnTo>
                  <a:lnTo>
                    <a:pt x="104" y="597"/>
                  </a:lnTo>
                  <a:lnTo>
                    <a:pt x="104" y="596"/>
                  </a:lnTo>
                  <a:lnTo>
                    <a:pt x="103" y="596"/>
                  </a:lnTo>
                  <a:lnTo>
                    <a:pt x="101" y="596"/>
                  </a:lnTo>
                  <a:lnTo>
                    <a:pt x="101" y="594"/>
                  </a:lnTo>
                  <a:lnTo>
                    <a:pt x="100" y="594"/>
                  </a:lnTo>
                  <a:lnTo>
                    <a:pt x="100" y="593"/>
                  </a:lnTo>
                  <a:lnTo>
                    <a:pt x="98" y="593"/>
                  </a:lnTo>
                  <a:lnTo>
                    <a:pt x="98" y="591"/>
                  </a:lnTo>
                  <a:lnTo>
                    <a:pt x="97" y="591"/>
                  </a:lnTo>
                  <a:lnTo>
                    <a:pt x="97" y="590"/>
                  </a:lnTo>
                  <a:lnTo>
                    <a:pt x="97" y="588"/>
                  </a:lnTo>
                  <a:lnTo>
                    <a:pt x="97" y="587"/>
                  </a:lnTo>
                  <a:lnTo>
                    <a:pt x="97" y="585"/>
                  </a:lnTo>
                  <a:lnTo>
                    <a:pt x="97" y="584"/>
                  </a:lnTo>
                  <a:lnTo>
                    <a:pt x="97" y="582"/>
                  </a:lnTo>
                  <a:lnTo>
                    <a:pt x="97" y="581"/>
                  </a:lnTo>
                  <a:lnTo>
                    <a:pt x="98" y="581"/>
                  </a:lnTo>
                  <a:lnTo>
                    <a:pt x="98" y="580"/>
                  </a:lnTo>
                  <a:lnTo>
                    <a:pt x="100" y="578"/>
                  </a:lnTo>
                  <a:lnTo>
                    <a:pt x="100" y="577"/>
                  </a:lnTo>
                  <a:lnTo>
                    <a:pt x="101" y="577"/>
                  </a:lnTo>
                  <a:lnTo>
                    <a:pt x="101" y="575"/>
                  </a:lnTo>
                  <a:lnTo>
                    <a:pt x="101" y="574"/>
                  </a:lnTo>
                  <a:lnTo>
                    <a:pt x="101" y="572"/>
                  </a:lnTo>
                  <a:lnTo>
                    <a:pt x="103" y="572"/>
                  </a:lnTo>
                  <a:lnTo>
                    <a:pt x="103" y="571"/>
                  </a:lnTo>
                  <a:lnTo>
                    <a:pt x="103" y="569"/>
                  </a:lnTo>
                  <a:lnTo>
                    <a:pt x="103" y="568"/>
                  </a:lnTo>
                  <a:lnTo>
                    <a:pt x="104" y="566"/>
                  </a:lnTo>
                  <a:lnTo>
                    <a:pt x="104" y="565"/>
                  </a:lnTo>
                  <a:lnTo>
                    <a:pt x="104" y="563"/>
                  </a:lnTo>
                  <a:lnTo>
                    <a:pt x="106" y="562"/>
                  </a:lnTo>
                  <a:lnTo>
                    <a:pt x="106" y="560"/>
                  </a:lnTo>
                  <a:lnTo>
                    <a:pt x="107" y="559"/>
                  </a:lnTo>
                  <a:lnTo>
                    <a:pt x="107" y="557"/>
                  </a:lnTo>
                  <a:lnTo>
                    <a:pt x="109" y="557"/>
                  </a:lnTo>
                  <a:lnTo>
                    <a:pt x="109" y="556"/>
                  </a:lnTo>
                  <a:lnTo>
                    <a:pt x="110" y="555"/>
                  </a:lnTo>
                  <a:lnTo>
                    <a:pt x="112" y="555"/>
                  </a:lnTo>
                  <a:lnTo>
                    <a:pt x="112" y="553"/>
                  </a:lnTo>
                  <a:lnTo>
                    <a:pt x="113" y="553"/>
                  </a:lnTo>
                  <a:lnTo>
                    <a:pt x="113" y="552"/>
                  </a:lnTo>
                  <a:lnTo>
                    <a:pt x="115" y="552"/>
                  </a:lnTo>
                  <a:lnTo>
                    <a:pt x="116" y="550"/>
                  </a:lnTo>
                  <a:lnTo>
                    <a:pt x="118" y="550"/>
                  </a:lnTo>
                  <a:lnTo>
                    <a:pt x="119" y="549"/>
                  </a:lnTo>
                  <a:lnTo>
                    <a:pt x="120" y="549"/>
                  </a:lnTo>
                  <a:lnTo>
                    <a:pt x="122" y="549"/>
                  </a:lnTo>
                  <a:lnTo>
                    <a:pt x="122" y="547"/>
                  </a:lnTo>
                  <a:lnTo>
                    <a:pt x="123" y="547"/>
                  </a:lnTo>
                  <a:lnTo>
                    <a:pt x="123" y="546"/>
                  </a:lnTo>
                  <a:lnTo>
                    <a:pt x="125" y="546"/>
                  </a:lnTo>
                  <a:lnTo>
                    <a:pt x="126" y="544"/>
                  </a:lnTo>
                  <a:lnTo>
                    <a:pt x="128" y="544"/>
                  </a:lnTo>
                  <a:lnTo>
                    <a:pt x="128" y="543"/>
                  </a:lnTo>
                  <a:lnTo>
                    <a:pt x="129" y="543"/>
                  </a:lnTo>
                  <a:lnTo>
                    <a:pt x="129" y="541"/>
                  </a:lnTo>
                  <a:lnTo>
                    <a:pt x="131" y="540"/>
                  </a:lnTo>
                  <a:lnTo>
                    <a:pt x="131" y="538"/>
                  </a:lnTo>
                  <a:lnTo>
                    <a:pt x="132" y="537"/>
                  </a:lnTo>
                  <a:lnTo>
                    <a:pt x="132" y="535"/>
                  </a:lnTo>
                  <a:lnTo>
                    <a:pt x="134" y="535"/>
                  </a:lnTo>
                  <a:lnTo>
                    <a:pt x="134" y="534"/>
                  </a:lnTo>
                  <a:lnTo>
                    <a:pt x="135" y="534"/>
                  </a:lnTo>
                  <a:lnTo>
                    <a:pt x="135" y="533"/>
                  </a:lnTo>
                  <a:lnTo>
                    <a:pt x="137" y="533"/>
                  </a:lnTo>
                  <a:lnTo>
                    <a:pt x="137" y="531"/>
                  </a:lnTo>
                  <a:lnTo>
                    <a:pt x="138" y="531"/>
                  </a:lnTo>
                  <a:lnTo>
                    <a:pt x="138" y="530"/>
                  </a:lnTo>
                  <a:lnTo>
                    <a:pt x="140" y="528"/>
                  </a:lnTo>
                  <a:lnTo>
                    <a:pt x="141" y="527"/>
                  </a:lnTo>
                  <a:lnTo>
                    <a:pt x="141" y="525"/>
                  </a:lnTo>
                  <a:lnTo>
                    <a:pt x="140" y="524"/>
                  </a:lnTo>
                  <a:lnTo>
                    <a:pt x="141" y="524"/>
                  </a:lnTo>
                  <a:lnTo>
                    <a:pt x="141" y="522"/>
                  </a:lnTo>
                  <a:lnTo>
                    <a:pt x="141" y="521"/>
                  </a:lnTo>
                  <a:lnTo>
                    <a:pt x="141" y="519"/>
                  </a:lnTo>
                  <a:lnTo>
                    <a:pt x="142" y="518"/>
                  </a:lnTo>
                  <a:lnTo>
                    <a:pt x="142" y="516"/>
                  </a:lnTo>
                  <a:lnTo>
                    <a:pt x="144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7" y="510"/>
                  </a:lnTo>
                  <a:lnTo>
                    <a:pt x="147" y="509"/>
                  </a:lnTo>
                  <a:lnTo>
                    <a:pt x="148" y="509"/>
                  </a:lnTo>
                  <a:lnTo>
                    <a:pt x="148" y="508"/>
                  </a:lnTo>
                  <a:lnTo>
                    <a:pt x="150" y="506"/>
                  </a:lnTo>
                  <a:lnTo>
                    <a:pt x="150" y="505"/>
                  </a:lnTo>
                  <a:lnTo>
                    <a:pt x="151" y="505"/>
                  </a:lnTo>
                  <a:lnTo>
                    <a:pt x="151" y="503"/>
                  </a:lnTo>
                  <a:lnTo>
                    <a:pt x="151" y="502"/>
                  </a:lnTo>
                  <a:lnTo>
                    <a:pt x="151" y="500"/>
                  </a:lnTo>
                  <a:lnTo>
                    <a:pt x="151" y="499"/>
                  </a:lnTo>
                  <a:lnTo>
                    <a:pt x="151" y="497"/>
                  </a:lnTo>
                  <a:lnTo>
                    <a:pt x="153" y="496"/>
                  </a:lnTo>
                  <a:lnTo>
                    <a:pt x="153" y="494"/>
                  </a:lnTo>
                  <a:lnTo>
                    <a:pt x="153" y="493"/>
                  </a:lnTo>
                  <a:lnTo>
                    <a:pt x="154" y="491"/>
                  </a:lnTo>
                  <a:lnTo>
                    <a:pt x="154" y="490"/>
                  </a:lnTo>
                  <a:lnTo>
                    <a:pt x="154" y="488"/>
                  </a:lnTo>
                  <a:lnTo>
                    <a:pt x="154" y="487"/>
                  </a:lnTo>
                  <a:lnTo>
                    <a:pt x="154" y="486"/>
                  </a:lnTo>
                  <a:lnTo>
                    <a:pt x="154" y="484"/>
                  </a:lnTo>
                  <a:lnTo>
                    <a:pt x="156" y="483"/>
                  </a:lnTo>
                  <a:lnTo>
                    <a:pt x="154" y="481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7"/>
                  </a:lnTo>
                  <a:lnTo>
                    <a:pt x="153" y="475"/>
                  </a:lnTo>
                  <a:lnTo>
                    <a:pt x="154" y="474"/>
                  </a:lnTo>
                  <a:lnTo>
                    <a:pt x="154" y="472"/>
                  </a:lnTo>
                  <a:lnTo>
                    <a:pt x="154" y="471"/>
                  </a:lnTo>
                  <a:lnTo>
                    <a:pt x="154" y="469"/>
                  </a:lnTo>
                  <a:lnTo>
                    <a:pt x="154" y="468"/>
                  </a:lnTo>
                  <a:lnTo>
                    <a:pt x="156" y="468"/>
                  </a:lnTo>
                  <a:lnTo>
                    <a:pt x="156" y="466"/>
                  </a:lnTo>
                  <a:lnTo>
                    <a:pt x="156" y="465"/>
                  </a:lnTo>
                  <a:lnTo>
                    <a:pt x="156" y="464"/>
                  </a:lnTo>
                  <a:lnTo>
                    <a:pt x="157" y="464"/>
                  </a:lnTo>
                  <a:lnTo>
                    <a:pt x="157" y="462"/>
                  </a:lnTo>
                  <a:lnTo>
                    <a:pt x="157" y="461"/>
                  </a:lnTo>
                  <a:lnTo>
                    <a:pt x="159" y="461"/>
                  </a:lnTo>
                  <a:lnTo>
                    <a:pt x="159" y="459"/>
                  </a:lnTo>
                  <a:lnTo>
                    <a:pt x="159" y="458"/>
                  </a:lnTo>
                  <a:lnTo>
                    <a:pt x="159" y="456"/>
                  </a:lnTo>
                  <a:lnTo>
                    <a:pt x="159" y="455"/>
                  </a:lnTo>
                  <a:lnTo>
                    <a:pt x="157" y="453"/>
                  </a:lnTo>
                  <a:lnTo>
                    <a:pt x="157" y="452"/>
                  </a:lnTo>
                  <a:lnTo>
                    <a:pt x="157" y="450"/>
                  </a:lnTo>
                  <a:lnTo>
                    <a:pt x="156" y="450"/>
                  </a:lnTo>
                  <a:lnTo>
                    <a:pt x="156" y="449"/>
                  </a:lnTo>
                  <a:lnTo>
                    <a:pt x="156" y="447"/>
                  </a:lnTo>
                  <a:lnTo>
                    <a:pt x="156" y="446"/>
                  </a:lnTo>
                  <a:lnTo>
                    <a:pt x="154" y="444"/>
                  </a:lnTo>
                  <a:lnTo>
                    <a:pt x="154" y="443"/>
                  </a:lnTo>
                  <a:lnTo>
                    <a:pt x="154" y="441"/>
                  </a:lnTo>
                  <a:lnTo>
                    <a:pt x="154" y="440"/>
                  </a:lnTo>
                  <a:lnTo>
                    <a:pt x="154" y="439"/>
                  </a:lnTo>
                  <a:lnTo>
                    <a:pt x="156" y="437"/>
                  </a:lnTo>
                  <a:lnTo>
                    <a:pt x="156" y="434"/>
                  </a:lnTo>
                  <a:lnTo>
                    <a:pt x="156" y="433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7" y="427"/>
                  </a:lnTo>
                  <a:lnTo>
                    <a:pt x="157" y="425"/>
                  </a:lnTo>
                  <a:lnTo>
                    <a:pt x="156" y="424"/>
                  </a:lnTo>
                  <a:lnTo>
                    <a:pt x="156" y="422"/>
                  </a:lnTo>
                  <a:lnTo>
                    <a:pt x="154" y="422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4" y="418"/>
                  </a:lnTo>
                  <a:lnTo>
                    <a:pt x="154" y="417"/>
                  </a:lnTo>
                  <a:lnTo>
                    <a:pt x="154" y="412"/>
                  </a:lnTo>
                  <a:lnTo>
                    <a:pt x="154" y="411"/>
                  </a:lnTo>
                  <a:lnTo>
                    <a:pt x="154" y="408"/>
                  </a:lnTo>
                  <a:lnTo>
                    <a:pt x="154" y="406"/>
                  </a:lnTo>
                  <a:lnTo>
                    <a:pt x="154" y="405"/>
                  </a:lnTo>
                  <a:lnTo>
                    <a:pt x="154" y="403"/>
                  </a:lnTo>
                  <a:lnTo>
                    <a:pt x="156" y="400"/>
                  </a:lnTo>
                  <a:lnTo>
                    <a:pt x="156" y="399"/>
                  </a:lnTo>
                  <a:lnTo>
                    <a:pt x="157" y="396"/>
                  </a:lnTo>
                  <a:lnTo>
                    <a:pt x="157" y="395"/>
                  </a:lnTo>
                  <a:lnTo>
                    <a:pt x="159" y="395"/>
                  </a:lnTo>
                  <a:lnTo>
                    <a:pt x="159" y="393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3076" y="2295"/>
              <a:ext cx="126" cy="393"/>
            </a:xfrm>
            <a:custGeom>
              <a:avLst/>
              <a:gdLst/>
              <a:ahLst/>
              <a:cxnLst>
                <a:cxn ang="0">
                  <a:pos x="44" y="390"/>
                </a:cxn>
                <a:cxn ang="0">
                  <a:pos x="47" y="384"/>
                </a:cxn>
                <a:cxn ang="0">
                  <a:pos x="51" y="381"/>
                </a:cxn>
                <a:cxn ang="0">
                  <a:pos x="54" y="377"/>
                </a:cxn>
                <a:cxn ang="0">
                  <a:pos x="58" y="377"/>
                </a:cxn>
                <a:cxn ang="0">
                  <a:pos x="58" y="371"/>
                </a:cxn>
                <a:cxn ang="0">
                  <a:pos x="60" y="365"/>
                </a:cxn>
                <a:cxn ang="0">
                  <a:pos x="58" y="362"/>
                </a:cxn>
                <a:cxn ang="0">
                  <a:pos x="55" y="356"/>
                </a:cxn>
                <a:cxn ang="0">
                  <a:pos x="54" y="350"/>
                </a:cxn>
                <a:cxn ang="0">
                  <a:pos x="52" y="343"/>
                </a:cxn>
                <a:cxn ang="0">
                  <a:pos x="52" y="339"/>
                </a:cxn>
                <a:cxn ang="0">
                  <a:pos x="52" y="333"/>
                </a:cxn>
                <a:cxn ang="0">
                  <a:pos x="52" y="328"/>
                </a:cxn>
                <a:cxn ang="0">
                  <a:pos x="52" y="325"/>
                </a:cxn>
                <a:cxn ang="0">
                  <a:pos x="52" y="320"/>
                </a:cxn>
                <a:cxn ang="0">
                  <a:pos x="51" y="311"/>
                </a:cxn>
                <a:cxn ang="0">
                  <a:pos x="49" y="306"/>
                </a:cxn>
                <a:cxn ang="0">
                  <a:pos x="49" y="301"/>
                </a:cxn>
                <a:cxn ang="0">
                  <a:pos x="48" y="296"/>
                </a:cxn>
                <a:cxn ang="0">
                  <a:pos x="49" y="277"/>
                </a:cxn>
                <a:cxn ang="0">
                  <a:pos x="55" y="245"/>
                </a:cxn>
                <a:cxn ang="0">
                  <a:pos x="61" y="204"/>
                </a:cxn>
                <a:cxn ang="0">
                  <a:pos x="63" y="201"/>
                </a:cxn>
                <a:cxn ang="0">
                  <a:pos x="63" y="195"/>
                </a:cxn>
                <a:cxn ang="0">
                  <a:pos x="60" y="176"/>
                </a:cxn>
                <a:cxn ang="0">
                  <a:pos x="57" y="149"/>
                </a:cxn>
                <a:cxn ang="0">
                  <a:pos x="57" y="138"/>
                </a:cxn>
                <a:cxn ang="0">
                  <a:pos x="57" y="133"/>
                </a:cxn>
                <a:cxn ang="0">
                  <a:pos x="55" y="129"/>
                </a:cxn>
                <a:cxn ang="0">
                  <a:pos x="54" y="126"/>
                </a:cxn>
                <a:cxn ang="0">
                  <a:pos x="51" y="121"/>
                </a:cxn>
                <a:cxn ang="0">
                  <a:pos x="49" y="117"/>
                </a:cxn>
                <a:cxn ang="0">
                  <a:pos x="48" y="114"/>
                </a:cxn>
                <a:cxn ang="0">
                  <a:pos x="47" y="111"/>
                </a:cxn>
                <a:cxn ang="0">
                  <a:pos x="42" y="98"/>
                </a:cxn>
                <a:cxn ang="0">
                  <a:pos x="32" y="71"/>
                </a:cxn>
                <a:cxn ang="0">
                  <a:pos x="29" y="67"/>
                </a:cxn>
                <a:cxn ang="0">
                  <a:pos x="20" y="66"/>
                </a:cxn>
                <a:cxn ang="0">
                  <a:pos x="14" y="64"/>
                </a:cxn>
                <a:cxn ang="0">
                  <a:pos x="0" y="58"/>
                </a:cxn>
                <a:cxn ang="0">
                  <a:pos x="4" y="17"/>
                </a:cxn>
                <a:cxn ang="0">
                  <a:pos x="10" y="16"/>
                </a:cxn>
                <a:cxn ang="0">
                  <a:pos x="19" y="16"/>
                </a:cxn>
                <a:cxn ang="0">
                  <a:pos x="24" y="14"/>
                </a:cxn>
                <a:cxn ang="0">
                  <a:pos x="27" y="13"/>
                </a:cxn>
                <a:cxn ang="0">
                  <a:pos x="32" y="13"/>
                </a:cxn>
                <a:cxn ang="0">
                  <a:pos x="74" y="4"/>
                </a:cxn>
                <a:cxn ang="0">
                  <a:pos x="77" y="2"/>
                </a:cxn>
                <a:cxn ang="0">
                  <a:pos x="82" y="2"/>
                </a:cxn>
                <a:cxn ang="0">
                  <a:pos x="86" y="1"/>
                </a:cxn>
                <a:cxn ang="0">
                  <a:pos x="91" y="1"/>
                </a:cxn>
                <a:cxn ang="0">
                  <a:pos x="95" y="1"/>
                </a:cxn>
                <a:cxn ang="0">
                  <a:pos x="99" y="0"/>
                </a:cxn>
                <a:cxn ang="0">
                  <a:pos x="104" y="0"/>
                </a:cxn>
                <a:cxn ang="0">
                  <a:pos x="108" y="0"/>
                </a:cxn>
                <a:cxn ang="0">
                  <a:pos x="113" y="0"/>
                </a:cxn>
                <a:cxn ang="0">
                  <a:pos x="117" y="0"/>
                </a:cxn>
                <a:cxn ang="0">
                  <a:pos x="121" y="0"/>
                </a:cxn>
                <a:cxn ang="0">
                  <a:pos x="126" y="0"/>
                </a:cxn>
              </a:cxnLst>
              <a:rect l="0" t="0" r="r" b="b"/>
              <a:pathLst>
                <a:path w="126" h="393">
                  <a:moveTo>
                    <a:pt x="41" y="393"/>
                  </a:moveTo>
                  <a:lnTo>
                    <a:pt x="42" y="392"/>
                  </a:lnTo>
                  <a:lnTo>
                    <a:pt x="44" y="390"/>
                  </a:lnTo>
                  <a:lnTo>
                    <a:pt x="44" y="389"/>
                  </a:lnTo>
                  <a:lnTo>
                    <a:pt x="45" y="387"/>
                  </a:lnTo>
                  <a:lnTo>
                    <a:pt x="47" y="384"/>
                  </a:lnTo>
                  <a:lnTo>
                    <a:pt x="48" y="384"/>
                  </a:lnTo>
                  <a:lnTo>
                    <a:pt x="48" y="383"/>
                  </a:lnTo>
                  <a:lnTo>
                    <a:pt x="51" y="381"/>
                  </a:lnTo>
                  <a:lnTo>
                    <a:pt x="51" y="380"/>
                  </a:lnTo>
                  <a:lnTo>
                    <a:pt x="52" y="378"/>
                  </a:lnTo>
                  <a:lnTo>
                    <a:pt x="54" y="377"/>
                  </a:lnTo>
                  <a:lnTo>
                    <a:pt x="55" y="377"/>
                  </a:lnTo>
                  <a:lnTo>
                    <a:pt x="57" y="377"/>
                  </a:lnTo>
                  <a:lnTo>
                    <a:pt x="58" y="377"/>
                  </a:lnTo>
                  <a:lnTo>
                    <a:pt x="58" y="374"/>
                  </a:lnTo>
                  <a:lnTo>
                    <a:pt x="58" y="372"/>
                  </a:lnTo>
                  <a:lnTo>
                    <a:pt x="58" y="371"/>
                  </a:lnTo>
                  <a:lnTo>
                    <a:pt x="58" y="368"/>
                  </a:lnTo>
                  <a:lnTo>
                    <a:pt x="58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4"/>
                  </a:lnTo>
                  <a:lnTo>
                    <a:pt x="58" y="362"/>
                  </a:lnTo>
                  <a:lnTo>
                    <a:pt x="57" y="359"/>
                  </a:lnTo>
                  <a:lnTo>
                    <a:pt x="55" y="358"/>
                  </a:lnTo>
                  <a:lnTo>
                    <a:pt x="55" y="356"/>
                  </a:lnTo>
                  <a:lnTo>
                    <a:pt x="55" y="355"/>
                  </a:lnTo>
                  <a:lnTo>
                    <a:pt x="54" y="352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4" y="346"/>
                  </a:lnTo>
                  <a:lnTo>
                    <a:pt x="52" y="343"/>
                  </a:lnTo>
                  <a:lnTo>
                    <a:pt x="52" y="342"/>
                  </a:lnTo>
                  <a:lnTo>
                    <a:pt x="52" y="340"/>
                  </a:lnTo>
                  <a:lnTo>
                    <a:pt x="52" y="339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2" y="333"/>
                  </a:lnTo>
                  <a:lnTo>
                    <a:pt x="52" y="331"/>
                  </a:lnTo>
                  <a:lnTo>
                    <a:pt x="52" y="330"/>
                  </a:lnTo>
                  <a:lnTo>
                    <a:pt x="52" y="328"/>
                  </a:lnTo>
                  <a:lnTo>
                    <a:pt x="54" y="328"/>
                  </a:lnTo>
                  <a:lnTo>
                    <a:pt x="54" y="327"/>
                  </a:lnTo>
                  <a:lnTo>
                    <a:pt x="52" y="325"/>
                  </a:lnTo>
                  <a:lnTo>
                    <a:pt x="52" y="323"/>
                  </a:lnTo>
                  <a:lnTo>
                    <a:pt x="52" y="321"/>
                  </a:lnTo>
                  <a:lnTo>
                    <a:pt x="52" y="320"/>
                  </a:lnTo>
                  <a:lnTo>
                    <a:pt x="52" y="318"/>
                  </a:lnTo>
                  <a:lnTo>
                    <a:pt x="51" y="315"/>
                  </a:lnTo>
                  <a:lnTo>
                    <a:pt x="51" y="311"/>
                  </a:lnTo>
                  <a:lnTo>
                    <a:pt x="51" y="309"/>
                  </a:lnTo>
                  <a:lnTo>
                    <a:pt x="49" y="308"/>
                  </a:lnTo>
                  <a:lnTo>
                    <a:pt x="49" y="306"/>
                  </a:lnTo>
                  <a:lnTo>
                    <a:pt x="49" y="305"/>
                  </a:lnTo>
                  <a:lnTo>
                    <a:pt x="49" y="303"/>
                  </a:lnTo>
                  <a:lnTo>
                    <a:pt x="49" y="301"/>
                  </a:lnTo>
                  <a:lnTo>
                    <a:pt x="49" y="299"/>
                  </a:lnTo>
                  <a:lnTo>
                    <a:pt x="49" y="298"/>
                  </a:lnTo>
                  <a:lnTo>
                    <a:pt x="48" y="296"/>
                  </a:lnTo>
                  <a:lnTo>
                    <a:pt x="48" y="293"/>
                  </a:lnTo>
                  <a:lnTo>
                    <a:pt x="48" y="292"/>
                  </a:lnTo>
                  <a:lnTo>
                    <a:pt x="49" y="277"/>
                  </a:lnTo>
                  <a:lnTo>
                    <a:pt x="51" y="271"/>
                  </a:lnTo>
                  <a:lnTo>
                    <a:pt x="52" y="258"/>
                  </a:lnTo>
                  <a:lnTo>
                    <a:pt x="55" y="245"/>
                  </a:lnTo>
                  <a:lnTo>
                    <a:pt x="55" y="237"/>
                  </a:lnTo>
                  <a:lnTo>
                    <a:pt x="60" y="215"/>
                  </a:lnTo>
                  <a:lnTo>
                    <a:pt x="61" y="204"/>
                  </a:lnTo>
                  <a:lnTo>
                    <a:pt x="61" y="202"/>
                  </a:lnTo>
                  <a:lnTo>
                    <a:pt x="61" y="201"/>
                  </a:lnTo>
                  <a:lnTo>
                    <a:pt x="63" y="201"/>
                  </a:lnTo>
                  <a:lnTo>
                    <a:pt x="63" y="199"/>
                  </a:lnTo>
                  <a:lnTo>
                    <a:pt x="63" y="196"/>
                  </a:lnTo>
                  <a:lnTo>
                    <a:pt x="63" y="195"/>
                  </a:lnTo>
                  <a:lnTo>
                    <a:pt x="63" y="193"/>
                  </a:lnTo>
                  <a:lnTo>
                    <a:pt x="61" y="192"/>
                  </a:lnTo>
                  <a:lnTo>
                    <a:pt x="60" y="176"/>
                  </a:lnTo>
                  <a:lnTo>
                    <a:pt x="58" y="168"/>
                  </a:lnTo>
                  <a:lnTo>
                    <a:pt x="58" y="157"/>
                  </a:lnTo>
                  <a:lnTo>
                    <a:pt x="57" y="149"/>
                  </a:lnTo>
                  <a:lnTo>
                    <a:pt x="57" y="140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7" y="133"/>
                  </a:lnTo>
                  <a:lnTo>
                    <a:pt x="55" y="132"/>
                  </a:lnTo>
                  <a:lnTo>
                    <a:pt x="55" y="130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4" y="127"/>
                  </a:lnTo>
                  <a:lnTo>
                    <a:pt x="54" y="126"/>
                  </a:lnTo>
                  <a:lnTo>
                    <a:pt x="52" y="124"/>
                  </a:lnTo>
                  <a:lnTo>
                    <a:pt x="52" y="123"/>
                  </a:lnTo>
                  <a:lnTo>
                    <a:pt x="51" y="121"/>
                  </a:lnTo>
                  <a:lnTo>
                    <a:pt x="51" y="120"/>
                  </a:lnTo>
                  <a:lnTo>
                    <a:pt x="49" y="118"/>
                  </a:lnTo>
                  <a:lnTo>
                    <a:pt x="49" y="117"/>
                  </a:lnTo>
                  <a:lnTo>
                    <a:pt x="48" y="117"/>
                  </a:lnTo>
                  <a:lnTo>
                    <a:pt x="48" y="116"/>
                  </a:lnTo>
                  <a:lnTo>
                    <a:pt x="48" y="114"/>
                  </a:lnTo>
                  <a:lnTo>
                    <a:pt x="48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0"/>
                  </a:lnTo>
                  <a:lnTo>
                    <a:pt x="47" y="108"/>
                  </a:lnTo>
                  <a:lnTo>
                    <a:pt x="42" y="98"/>
                  </a:lnTo>
                  <a:lnTo>
                    <a:pt x="33" y="73"/>
                  </a:lnTo>
                  <a:lnTo>
                    <a:pt x="33" y="71"/>
                  </a:lnTo>
                  <a:lnTo>
                    <a:pt x="32" y="71"/>
                  </a:lnTo>
                  <a:lnTo>
                    <a:pt x="30" y="70"/>
                  </a:lnTo>
                  <a:lnTo>
                    <a:pt x="29" y="69"/>
                  </a:lnTo>
                  <a:lnTo>
                    <a:pt x="29" y="67"/>
                  </a:lnTo>
                  <a:lnTo>
                    <a:pt x="26" y="67"/>
                  </a:lnTo>
                  <a:lnTo>
                    <a:pt x="24" y="67"/>
                  </a:lnTo>
                  <a:lnTo>
                    <a:pt x="20" y="66"/>
                  </a:lnTo>
                  <a:lnTo>
                    <a:pt x="19" y="64"/>
                  </a:lnTo>
                  <a:lnTo>
                    <a:pt x="17" y="64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1" y="63"/>
                  </a:lnTo>
                  <a:lnTo>
                    <a:pt x="0" y="58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4"/>
                  </a:lnTo>
                  <a:lnTo>
                    <a:pt x="23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3"/>
                  </a:lnTo>
                  <a:lnTo>
                    <a:pt x="29" y="13"/>
                  </a:lnTo>
                  <a:lnTo>
                    <a:pt x="30" y="13"/>
                  </a:lnTo>
                  <a:lnTo>
                    <a:pt x="32" y="13"/>
                  </a:lnTo>
                  <a:lnTo>
                    <a:pt x="33" y="13"/>
                  </a:lnTo>
                  <a:lnTo>
                    <a:pt x="48" y="8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0" y="2"/>
                  </a:lnTo>
                  <a:lnTo>
                    <a:pt x="82" y="2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2" y="1"/>
                  </a:lnTo>
                  <a:lnTo>
                    <a:pt x="93" y="1"/>
                  </a:lnTo>
                  <a:lnTo>
                    <a:pt x="95" y="1"/>
                  </a:lnTo>
                  <a:lnTo>
                    <a:pt x="96" y="1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4" y="0"/>
                  </a:lnTo>
                  <a:lnTo>
                    <a:pt x="126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3497" y="2221"/>
              <a:ext cx="865" cy="852"/>
            </a:xfrm>
            <a:custGeom>
              <a:avLst/>
              <a:gdLst/>
              <a:ahLst/>
              <a:cxnLst>
                <a:cxn ang="0">
                  <a:pos x="625" y="452"/>
                </a:cxn>
                <a:cxn ang="0">
                  <a:pos x="318" y="827"/>
                </a:cxn>
                <a:cxn ang="0">
                  <a:pos x="304" y="792"/>
                </a:cxn>
                <a:cxn ang="0">
                  <a:pos x="291" y="762"/>
                </a:cxn>
                <a:cxn ang="0">
                  <a:pos x="317" y="743"/>
                </a:cxn>
                <a:cxn ang="0">
                  <a:pos x="323" y="712"/>
                </a:cxn>
                <a:cxn ang="0">
                  <a:pos x="310" y="686"/>
                </a:cxn>
                <a:cxn ang="0">
                  <a:pos x="313" y="664"/>
                </a:cxn>
                <a:cxn ang="0">
                  <a:pos x="330" y="637"/>
                </a:cxn>
                <a:cxn ang="0">
                  <a:pos x="351" y="618"/>
                </a:cxn>
                <a:cxn ang="0">
                  <a:pos x="318" y="611"/>
                </a:cxn>
                <a:cxn ang="0">
                  <a:pos x="304" y="582"/>
                </a:cxn>
                <a:cxn ang="0">
                  <a:pos x="286" y="552"/>
                </a:cxn>
                <a:cxn ang="0">
                  <a:pos x="267" y="530"/>
                </a:cxn>
                <a:cxn ang="0">
                  <a:pos x="251" y="511"/>
                </a:cxn>
                <a:cxn ang="0">
                  <a:pos x="233" y="407"/>
                </a:cxn>
                <a:cxn ang="0">
                  <a:pos x="200" y="380"/>
                </a:cxn>
                <a:cxn ang="0">
                  <a:pos x="179" y="338"/>
                </a:cxn>
                <a:cxn ang="0">
                  <a:pos x="133" y="294"/>
                </a:cxn>
                <a:cxn ang="0">
                  <a:pos x="114" y="263"/>
                </a:cxn>
                <a:cxn ang="0">
                  <a:pos x="88" y="245"/>
                </a:cxn>
                <a:cxn ang="0">
                  <a:pos x="47" y="201"/>
                </a:cxn>
                <a:cxn ang="0">
                  <a:pos x="9" y="187"/>
                </a:cxn>
                <a:cxn ang="0">
                  <a:pos x="19" y="159"/>
                </a:cxn>
                <a:cxn ang="0">
                  <a:pos x="56" y="166"/>
                </a:cxn>
                <a:cxn ang="0">
                  <a:pos x="94" y="163"/>
                </a:cxn>
                <a:cxn ang="0">
                  <a:pos x="128" y="175"/>
                </a:cxn>
                <a:cxn ang="0">
                  <a:pos x="178" y="166"/>
                </a:cxn>
                <a:cxn ang="0">
                  <a:pos x="216" y="173"/>
                </a:cxn>
                <a:cxn ang="0">
                  <a:pos x="249" y="172"/>
                </a:cxn>
                <a:cxn ang="0">
                  <a:pos x="276" y="198"/>
                </a:cxn>
                <a:cxn ang="0">
                  <a:pos x="307" y="204"/>
                </a:cxn>
                <a:cxn ang="0">
                  <a:pos x="329" y="225"/>
                </a:cxn>
                <a:cxn ang="0">
                  <a:pos x="362" y="237"/>
                </a:cxn>
                <a:cxn ang="0">
                  <a:pos x="405" y="245"/>
                </a:cxn>
                <a:cxn ang="0">
                  <a:pos x="439" y="259"/>
                </a:cxn>
                <a:cxn ang="0">
                  <a:pos x="467" y="266"/>
                </a:cxn>
                <a:cxn ang="0">
                  <a:pos x="481" y="237"/>
                </a:cxn>
                <a:cxn ang="0">
                  <a:pos x="503" y="204"/>
                </a:cxn>
                <a:cxn ang="0">
                  <a:pos x="509" y="179"/>
                </a:cxn>
                <a:cxn ang="0">
                  <a:pos x="512" y="157"/>
                </a:cxn>
                <a:cxn ang="0">
                  <a:pos x="524" y="140"/>
                </a:cxn>
                <a:cxn ang="0">
                  <a:pos x="530" y="121"/>
                </a:cxn>
                <a:cxn ang="0">
                  <a:pos x="523" y="100"/>
                </a:cxn>
                <a:cxn ang="0">
                  <a:pos x="509" y="87"/>
                </a:cxn>
                <a:cxn ang="0">
                  <a:pos x="521" y="25"/>
                </a:cxn>
                <a:cxn ang="0">
                  <a:pos x="546" y="29"/>
                </a:cxn>
                <a:cxn ang="0">
                  <a:pos x="578" y="22"/>
                </a:cxn>
                <a:cxn ang="0">
                  <a:pos x="602" y="24"/>
                </a:cxn>
                <a:cxn ang="0">
                  <a:pos x="625" y="24"/>
                </a:cxn>
                <a:cxn ang="0">
                  <a:pos x="643" y="15"/>
                </a:cxn>
                <a:cxn ang="0">
                  <a:pos x="658" y="9"/>
                </a:cxn>
                <a:cxn ang="0">
                  <a:pos x="675" y="3"/>
                </a:cxn>
                <a:cxn ang="0">
                  <a:pos x="696" y="6"/>
                </a:cxn>
                <a:cxn ang="0">
                  <a:pos x="719" y="10"/>
                </a:cxn>
                <a:cxn ang="0">
                  <a:pos x="740" y="21"/>
                </a:cxn>
                <a:cxn ang="0">
                  <a:pos x="759" y="41"/>
                </a:cxn>
                <a:cxn ang="0">
                  <a:pos x="787" y="47"/>
                </a:cxn>
                <a:cxn ang="0">
                  <a:pos x="794" y="69"/>
                </a:cxn>
                <a:cxn ang="0">
                  <a:pos x="800" y="85"/>
                </a:cxn>
                <a:cxn ang="0">
                  <a:pos x="809" y="106"/>
                </a:cxn>
                <a:cxn ang="0">
                  <a:pos x="828" y="123"/>
                </a:cxn>
                <a:cxn ang="0">
                  <a:pos x="844" y="151"/>
                </a:cxn>
              </a:cxnLst>
              <a:rect l="0" t="0" r="r" b="b"/>
              <a:pathLst>
                <a:path w="865" h="852">
                  <a:moveTo>
                    <a:pt x="848" y="157"/>
                  </a:moveTo>
                  <a:lnTo>
                    <a:pt x="850" y="163"/>
                  </a:lnTo>
                  <a:lnTo>
                    <a:pt x="860" y="175"/>
                  </a:lnTo>
                  <a:lnTo>
                    <a:pt x="865" y="185"/>
                  </a:lnTo>
                  <a:lnTo>
                    <a:pt x="865" y="187"/>
                  </a:lnTo>
                  <a:lnTo>
                    <a:pt x="865" y="200"/>
                  </a:lnTo>
                  <a:lnTo>
                    <a:pt x="865" y="203"/>
                  </a:lnTo>
                  <a:lnTo>
                    <a:pt x="860" y="222"/>
                  </a:lnTo>
                  <a:lnTo>
                    <a:pt x="848" y="231"/>
                  </a:lnTo>
                  <a:lnTo>
                    <a:pt x="826" y="234"/>
                  </a:lnTo>
                  <a:lnTo>
                    <a:pt x="810" y="235"/>
                  </a:lnTo>
                  <a:lnTo>
                    <a:pt x="782" y="239"/>
                  </a:lnTo>
                  <a:lnTo>
                    <a:pt x="760" y="253"/>
                  </a:lnTo>
                  <a:lnTo>
                    <a:pt x="743" y="263"/>
                  </a:lnTo>
                  <a:lnTo>
                    <a:pt x="735" y="267"/>
                  </a:lnTo>
                  <a:lnTo>
                    <a:pt x="732" y="270"/>
                  </a:lnTo>
                  <a:lnTo>
                    <a:pt x="725" y="275"/>
                  </a:lnTo>
                  <a:lnTo>
                    <a:pt x="722" y="281"/>
                  </a:lnTo>
                  <a:lnTo>
                    <a:pt x="712" y="308"/>
                  </a:lnTo>
                  <a:lnTo>
                    <a:pt x="687" y="303"/>
                  </a:lnTo>
                  <a:lnTo>
                    <a:pt x="678" y="301"/>
                  </a:lnTo>
                  <a:lnTo>
                    <a:pt x="669" y="316"/>
                  </a:lnTo>
                  <a:lnTo>
                    <a:pt x="659" y="339"/>
                  </a:lnTo>
                  <a:lnTo>
                    <a:pt x="656" y="358"/>
                  </a:lnTo>
                  <a:lnTo>
                    <a:pt x="658" y="375"/>
                  </a:lnTo>
                  <a:lnTo>
                    <a:pt x="655" y="389"/>
                  </a:lnTo>
                  <a:lnTo>
                    <a:pt x="631" y="442"/>
                  </a:lnTo>
                  <a:lnTo>
                    <a:pt x="625" y="452"/>
                  </a:lnTo>
                  <a:lnTo>
                    <a:pt x="616" y="467"/>
                  </a:lnTo>
                  <a:lnTo>
                    <a:pt x="612" y="471"/>
                  </a:lnTo>
                  <a:lnTo>
                    <a:pt x="603" y="485"/>
                  </a:lnTo>
                  <a:lnTo>
                    <a:pt x="553" y="545"/>
                  </a:lnTo>
                  <a:lnTo>
                    <a:pt x="550" y="548"/>
                  </a:lnTo>
                  <a:lnTo>
                    <a:pt x="533" y="570"/>
                  </a:lnTo>
                  <a:lnTo>
                    <a:pt x="527" y="577"/>
                  </a:lnTo>
                  <a:lnTo>
                    <a:pt x="515" y="582"/>
                  </a:lnTo>
                  <a:lnTo>
                    <a:pt x="493" y="586"/>
                  </a:lnTo>
                  <a:lnTo>
                    <a:pt x="484" y="590"/>
                  </a:lnTo>
                  <a:lnTo>
                    <a:pt x="483" y="592"/>
                  </a:lnTo>
                  <a:lnTo>
                    <a:pt x="464" y="601"/>
                  </a:lnTo>
                  <a:lnTo>
                    <a:pt x="462" y="608"/>
                  </a:lnTo>
                  <a:lnTo>
                    <a:pt x="430" y="728"/>
                  </a:lnTo>
                  <a:lnTo>
                    <a:pt x="429" y="734"/>
                  </a:lnTo>
                  <a:lnTo>
                    <a:pt x="404" y="774"/>
                  </a:lnTo>
                  <a:lnTo>
                    <a:pt x="398" y="786"/>
                  </a:lnTo>
                  <a:lnTo>
                    <a:pt x="390" y="794"/>
                  </a:lnTo>
                  <a:lnTo>
                    <a:pt x="389" y="797"/>
                  </a:lnTo>
                  <a:lnTo>
                    <a:pt x="387" y="799"/>
                  </a:lnTo>
                  <a:lnTo>
                    <a:pt x="383" y="805"/>
                  </a:lnTo>
                  <a:lnTo>
                    <a:pt x="377" y="812"/>
                  </a:lnTo>
                  <a:lnTo>
                    <a:pt x="376" y="815"/>
                  </a:lnTo>
                  <a:lnTo>
                    <a:pt x="373" y="818"/>
                  </a:lnTo>
                  <a:lnTo>
                    <a:pt x="355" y="843"/>
                  </a:lnTo>
                  <a:lnTo>
                    <a:pt x="348" y="852"/>
                  </a:lnTo>
                  <a:lnTo>
                    <a:pt x="336" y="843"/>
                  </a:lnTo>
                  <a:lnTo>
                    <a:pt x="318" y="827"/>
                  </a:lnTo>
                  <a:lnTo>
                    <a:pt x="317" y="818"/>
                  </a:lnTo>
                  <a:lnTo>
                    <a:pt x="316" y="816"/>
                  </a:lnTo>
                  <a:lnTo>
                    <a:pt x="316" y="815"/>
                  </a:lnTo>
                  <a:lnTo>
                    <a:pt x="314" y="815"/>
                  </a:lnTo>
                  <a:lnTo>
                    <a:pt x="313" y="814"/>
                  </a:lnTo>
                  <a:lnTo>
                    <a:pt x="311" y="812"/>
                  </a:lnTo>
                  <a:lnTo>
                    <a:pt x="313" y="812"/>
                  </a:lnTo>
                  <a:lnTo>
                    <a:pt x="313" y="811"/>
                  </a:lnTo>
                  <a:lnTo>
                    <a:pt x="311" y="811"/>
                  </a:lnTo>
                  <a:lnTo>
                    <a:pt x="311" y="809"/>
                  </a:lnTo>
                  <a:lnTo>
                    <a:pt x="311" y="808"/>
                  </a:lnTo>
                  <a:lnTo>
                    <a:pt x="310" y="806"/>
                  </a:lnTo>
                  <a:lnTo>
                    <a:pt x="311" y="806"/>
                  </a:lnTo>
                  <a:lnTo>
                    <a:pt x="311" y="805"/>
                  </a:lnTo>
                  <a:lnTo>
                    <a:pt x="310" y="805"/>
                  </a:lnTo>
                  <a:lnTo>
                    <a:pt x="310" y="803"/>
                  </a:lnTo>
                  <a:lnTo>
                    <a:pt x="310" y="802"/>
                  </a:lnTo>
                  <a:lnTo>
                    <a:pt x="308" y="802"/>
                  </a:lnTo>
                  <a:lnTo>
                    <a:pt x="308" y="800"/>
                  </a:lnTo>
                  <a:lnTo>
                    <a:pt x="307" y="800"/>
                  </a:lnTo>
                  <a:lnTo>
                    <a:pt x="307" y="799"/>
                  </a:lnTo>
                  <a:lnTo>
                    <a:pt x="307" y="797"/>
                  </a:lnTo>
                  <a:lnTo>
                    <a:pt x="307" y="796"/>
                  </a:lnTo>
                  <a:lnTo>
                    <a:pt x="307" y="794"/>
                  </a:lnTo>
                  <a:lnTo>
                    <a:pt x="305" y="794"/>
                  </a:lnTo>
                  <a:lnTo>
                    <a:pt x="305" y="793"/>
                  </a:lnTo>
                  <a:lnTo>
                    <a:pt x="304" y="793"/>
                  </a:lnTo>
                  <a:lnTo>
                    <a:pt x="304" y="792"/>
                  </a:lnTo>
                  <a:lnTo>
                    <a:pt x="304" y="790"/>
                  </a:lnTo>
                  <a:lnTo>
                    <a:pt x="302" y="790"/>
                  </a:lnTo>
                  <a:lnTo>
                    <a:pt x="302" y="789"/>
                  </a:lnTo>
                  <a:lnTo>
                    <a:pt x="302" y="787"/>
                  </a:lnTo>
                  <a:lnTo>
                    <a:pt x="301" y="787"/>
                  </a:lnTo>
                  <a:lnTo>
                    <a:pt x="301" y="786"/>
                  </a:lnTo>
                  <a:lnTo>
                    <a:pt x="301" y="784"/>
                  </a:lnTo>
                  <a:lnTo>
                    <a:pt x="301" y="783"/>
                  </a:lnTo>
                  <a:lnTo>
                    <a:pt x="299" y="783"/>
                  </a:lnTo>
                  <a:lnTo>
                    <a:pt x="299" y="781"/>
                  </a:lnTo>
                  <a:lnTo>
                    <a:pt x="298" y="780"/>
                  </a:lnTo>
                  <a:lnTo>
                    <a:pt x="296" y="778"/>
                  </a:lnTo>
                  <a:lnTo>
                    <a:pt x="295" y="778"/>
                  </a:lnTo>
                  <a:lnTo>
                    <a:pt x="295" y="777"/>
                  </a:lnTo>
                  <a:lnTo>
                    <a:pt x="295" y="775"/>
                  </a:lnTo>
                  <a:lnTo>
                    <a:pt x="295" y="774"/>
                  </a:lnTo>
                  <a:lnTo>
                    <a:pt x="296" y="772"/>
                  </a:lnTo>
                  <a:lnTo>
                    <a:pt x="295" y="772"/>
                  </a:lnTo>
                  <a:lnTo>
                    <a:pt x="296" y="771"/>
                  </a:lnTo>
                  <a:lnTo>
                    <a:pt x="295" y="771"/>
                  </a:lnTo>
                  <a:lnTo>
                    <a:pt x="295" y="769"/>
                  </a:lnTo>
                  <a:lnTo>
                    <a:pt x="295" y="768"/>
                  </a:lnTo>
                  <a:lnTo>
                    <a:pt x="295" y="767"/>
                  </a:lnTo>
                  <a:lnTo>
                    <a:pt x="293" y="767"/>
                  </a:lnTo>
                  <a:lnTo>
                    <a:pt x="293" y="765"/>
                  </a:lnTo>
                  <a:lnTo>
                    <a:pt x="293" y="764"/>
                  </a:lnTo>
                  <a:lnTo>
                    <a:pt x="292" y="764"/>
                  </a:lnTo>
                  <a:lnTo>
                    <a:pt x="291" y="762"/>
                  </a:lnTo>
                  <a:lnTo>
                    <a:pt x="291" y="761"/>
                  </a:lnTo>
                  <a:lnTo>
                    <a:pt x="292" y="761"/>
                  </a:lnTo>
                  <a:lnTo>
                    <a:pt x="292" y="759"/>
                  </a:lnTo>
                  <a:lnTo>
                    <a:pt x="293" y="759"/>
                  </a:lnTo>
                  <a:lnTo>
                    <a:pt x="293" y="758"/>
                  </a:lnTo>
                  <a:lnTo>
                    <a:pt x="295" y="758"/>
                  </a:lnTo>
                  <a:lnTo>
                    <a:pt x="296" y="756"/>
                  </a:lnTo>
                  <a:lnTo>
                    <a:pt x="298" y="756"/>
                  </a:lnTo>
                  <a:lnTo>
                    <a:pt x="298" y="755"/>
                  </a:lnTo>
                  <a:lnTo>
                    <a:pt x="299" y="755"/>
                  </a:lnTo>
                  <a:lnTo>
                    <a:pt x="301" y="755"/>
                  </a:lnTo>
                  <a:lnTo>
                    <a:pt x="301" y="753"/>
                  </a:lnTo>
                  <a:lnTo>
                    <a:pt x="302" y="753"/>
                  </a:lnTo>
                  <a:lnTo>
                    <a:pt x="302" y="752"/>
                  </a:lnTo>
                  <a:lnTo>
                    <a:pt x="304" y="752"/>
                  </a:lnTo>
                  <a:lnTo>
                    <a:pt x="304" y="750"/>
                  </a:lnTo>
                  <a:lnTo>
                    <a:pt x="305" y="750"/>
                  </a:lnTo>
                  <a:lnTo>
                    <a:pt x="307" y="749"/>
                  </a:lnTo>
                  <a:lnTo>
                    <a:pt x="307" y="747"/>
                  </a:lnTo>
                  <a:lnTo>
                    <a:pt x="308" y="747"/>
                  </a:lnTo>
                  <a:lnTo>
                    <a:pt x="308" y="746"/>
                  </a:lnTo>
                  <a:lnTo>
                    <a:pt x="310" y="746"/>
                  </a:lnTo>
                  <a:lnTo>
                    <a:pt x="311" y="745"/>
                  </a:lnTo>
                  <a:lnTo>
                    <a:pt x="311" y="743"/>
                  </a:lnTo>
                  <a:lnTo>
                    <a:pt x="313" y="743"/>
                  </a:lnTo>
                  <a:lnTo>
                    <a:pt x="314" y="742"/>
                  </a:lnTo>
                  <a:lnTo>
                    <a:pt x="316" y="742"/>
                  </a:lnTo>
                  <a:lnTo>
                    <a:pt x="317" y="743"/>
                  </a:lnTo>
                  <a:lnTo>
                    <a:pt x="318" y="743"/>
                  </a:lnTo>
                  <a:lnTo>
                    <a:pt x="320" y="742"/>
                  </a:lnTo>
                  <a:lnTo>
                    <a:pt x="321" y="742"/>
                  </a:lnTo>
                  <a:lnTo>
                    <a:pt x="321" y="740"/>
                  </a:lnTo>
                  <a:lnTo>
                    <a:pt x="323" y="740"/>
                  </a:lnTo>
                  <a:lnTo>
                    <a:pt x="324" y="740"/>
                  </a:lnTo>
                  <a:lnTo>
                    <a:pt x="324" y="739"/>
                  </a:lnTo>
                  <a:lnTo>
                    <a:pt x="324" y="737"/>
                  </a:lnTo>
                  <a:lnTo>
                    <a:pt x="324" y="736"/>
                  </a:lnTo>
                  <a:lnTo>
                    <a:pt x="324" y="734"/>
                  </a:lnTo>
                  <a:lnTo>
                    <a:pt x="323" y="734"/>
                  </a:lnTo>
                  <a:lnTo>
                    <a:pt x="323" y="733"/>
                  </a:lnTo>
                  <a:lnTo>
                    <a:pt x="321" y="731"/>
                  </a:lnTo>
                  <a:lnTo>
                    <a:pt x="320" y="730"/>
                  </a:lnTo>
                  <a:lnTo>
                    <a:pt x="320" y="728"/>
                  </a:lnTo>
                  <a:lnTo>
                    <a:pt x="320" y="727"/>
                  </a:lnTo>
                  <a:lnTo>
                    <a:pt x="320" y="725"/>
                  </a:lnTo>
                  <a:lnTo>
                    <a:pt x="320" y="724"/>
                  </a:lnTo>
                  <a:lnTo>
                    <a:pt x="320" y="723"/>
                  </a:lnTo>
                  <a:lnTo>
                    <a:pt x="321" y="723"/>
                  </a:lnTo>
                  <a:lnTo>
                    <a:pt x="321" y="721"/>
                  </a:lnTo>
                  <a:lnTo>
                    <a:pt x="321" y="720"/>
                  </a:lnTo>
                  <a:lnTo>
                    <a:pt x="321" y="718"/>
                  </a:lnTo>
                  <a:lnTo>
                    <a:pt x="321" y="717"/>
                  </a:lnTo>
                  <a:lnTo>
                    <a:pt x="323" y="715"/>
                  </a:lnTo>
                  <a:lnTo>
                    <a:pt x="321" y="715"/>
                  </a:lnTo>
                  <a:lnTo>
                    <a:pt x="323" y="714"/>
                  </a:lnTo>
                  <a:lnTo>
                    <a:pt x="323" y="712"/>
                  </a:lnTo>
                  <a:lnTo>
                    <a:pt x="323" y="711"/>
                  </a:lnTo>
                  <a:lnTo>
                    <a:pt x="323" y="709"/>
                  </a:lnTo>
                  <a:lnTo>
                    <a:pt x="321" y="709"/>
                  </a:lnTo>
                  <a:lnTo>
                    <a:pt x="321" y="708"/>
                  </a:lnTo>
                  <a:lnTo>
                    <a:pt x="321" y="706"/>
                  </a:lnTo>
                  <a:lnTo>
                    <a:pt x="320" y="706"/>
                  </a:lnTo>
                  <a:lnTo>
                    <a:pt x="320" y="705"/>
                  </a:lnTo>
                  <a:lnTo>
                    <a:pt x="320" y="703"/>
                  </a:lnTo>
                  <a:lnTo>
                    <a:pt x="318" y="703"/>
                  </a:lnTo>
                  <a:lnTo>
                    <a:pt x="318" y="702"/>
                  </a:lnTo>
                  <a:lnTo>
                    <a:pt x="317" y="702"/>
                  </a:lnTo>
                  <a:lnTo>
                    <a:pt x="317" y="700"/>
                  </a:lnTo>
                  <a:lnTo>
                    <a:pt x="316" y="700"/>
                  </a:lnTo>
                  <a:lnTo>
                    <a:pt x="316" y="699"/>
                  </a:lnTo>
                  <a:lnTo>
                    <a:pt x="314" y="699"/>
                  </a:lnTo>
                  <a:lnTo>
                    <a:pt x="314" y="700"/>
                  </a:lnTo>
                  <a:lnTo>
                    <a:pt x="313" y="700"/>
                  </a:lnTo>
                  <a:lnTo>
                    <a:pt x="313" y="699"/>
                  </a:lnTo>
                  <a:lnTo>
                    <a:pt x="311" y="699"/>
                  </a:lnTo>
                  <a:lnTo>
                    <a:pt x="311" y="698"/>
                  </a:lnTo>
                  <a:lnTo>
                    <a:pt x="311" y="696"/>
                  </a:lnTo>
                  <a:lnTo>
                    <a:pt x="311" y="695"/>
                  </a:lnTo>
                  <a:lnTo>
                    <a:pt x="311" y="693"/>
                  </a:lnTo>
                  <a:lnTo>
                    <a:pt x="311" y="692"/>
                  </a:lnTo>
                  <a:lnTo>
                    <a:pt x="311" y="690"/>
                  </a:lnTo>
                  <a:lnTo>
                    <a:pt x="311" y="689"/>
                  </a:lnTo>
                  <a:lnTo>
                    <a:pt x="310" y="687"/>
                  </a:lnTo>
                  <a:lnTo>
                    <a:pt x="310" y="686"/>
                  </a:lnTo>
                  <a:lnTo>
                    <a:pt x="310" y="684"/>
                  </a:lnTo>
                  <a:lnTo>
                    <a:pt x="311" y="684"/>
                  </a:lnTo>
                  <a:lnTo>
                    <a:pt x="310" y="684"/>
                  </a:lnTo>
                  <a:lnTo>
                    <a:pt x="311" y="683"/>
                  </a:lnTo>
                  <a:lnTo>
                    <a:pt x="310" y="683"/>
                  </a:lnTo>
                  <a:lnTo>
                    <a:pt x="310" y="681"/>
                  </a:lnTo>
                  <a:lnTo>
                    <a:pt x="310" y="680"/>
                  </a:lnTo>
                  <a:lnTo>
                    <a:pt x="308" y="680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7" y="677"/>
                  </a:lnTo>
                  <a:lnTo>
                    <a:pt x="305" y="677"/>
                  </a:lnTo>
                  <a:lnTo>
                    <a:pt x="305" y="676"/>
                  </a:lnTo>
                  <a:lnTo>
                    <a:pt x="304" y="676"/>
                  </a:lnTo>
                  <a:lnTo>
                    <a:pt x="305" y="676"/>
                  </a:lnTo>
                  <a:lnTo>
                    <a:pt x="305" y="674"/>
                  </a:lnTo>
                  <a:lnTo>
                    <a:pt x="305" y="673"/>
                  </a:lnTo>
                  <a:lnTo>
                    <a:pt x="304" y="673"/>
                  </a:lnTo>
                  <a:lnTo>
                    <a:pt x="304" y="671"/>
                  </a:lnTo>
                  <a:lnTo>
                    <a:pt x="305" y="670"/>
                  </a:lnTo>
                  <a:lnTo>
                    <a:pt x="305" y="668"/>
                  </a:lnTo>
                  <a:lnTo>
                    <a:pt x="307" y="668"/>
                  </a:lnTo>
                  <a:lnTo>
                    <a:pt x="307" y="667"/>
                  </a:lnTo>
                  <a:lnTo>
                    <a:pt x="308" y="667"/>
                  </a:lnTo>
                  <a:lnTo>
                    <a:pt x="308" y="665"/>
                  </a:lnTo>
                  <a:lnTo>
                    <a:pt x="310" y="665"/>
                  </a:lnTo>
                  <a:lnTo>
                    <a:pt x="311" y="664"/>
                  </a:lnTo>
                  <a:lnTo>
                    <a:pt x="313" y="664"/>
                  </a:lnTo>
                  <a:lnTo>
                    <a:pt x="314" y="662"/>
                  </a:lnTo>
                  <a:lnTo>
                    <a:pt x="316" y="662"/>
                  </a:lnTo>
                  <a:lnTo>
                    <a:pt x="316" y="661"/>
                  </a:lnTo>
                  <a:lnTo>
                    <a:pt x="317" y="661"/>
                  </a:lnTo>
                  <a:lnTo>
                    <a:pt x="317" y="659"/>
                  </a:lnTo>
                  <a:lnTo>
                    <a:pt x="318" y="659"/>
                  </a:lnTo>
                  <a:lnTo>
                    <a:pt x="318" y="658"/>
                  </a:lnTo>
                  <a:lnTo>
                    <a:pt x="320" y="656"/>
                  </a:lnTo>
                  <a:lnTo>
                    <a:pt x="320" y="655"/>
                  </a:lnTo>
                  <a:lnTo>
                    <a:pt x="320" y="654"/>
                  </a:lnTo>
                  <a:lnTo>
                    <a:pt x="321" y="654"/>
                  </a:lnTo>
                  <a:lnTo>
                    <a:pt x="323" y="652"/>
                  </a:lnTo>
                  <a:lnTo>
                    <a:pt x="323" y="651"/>
                  </a:lnTo>
                  <a:lnTo>
                    <a:pt x="324" y="651"/>
                  </a:lnTo>
                  <a:lnTo>
                    <a:pt x="324" y="649"/>
                  </a:lnTo>
                  <a:lnTo>
                    <a:pt x="326" y="648"/>
                  </a:lnTo>
                  <a:lnTo>
                    <a:pt x="326" y="646"/>
                  </a:lnTo>
                  <a:lnTo>
                    <a:pt x="326" y="645"/>
                  </a:lnTo>
                  <a:lnTo>
                    <a:pt x="326" y="643"/>
                  </a:lnTo>
                  <a:lnTo>
                    <a:pt x="326" y="642"/>
                  </a:lnTo>
                  <a:lnTo>
                    <a:pt x="327" y="642"/>
                  </a:lnTo>
                  <a:lnTo>
                    <a:pt x="327" y="643"/>
                  </a:lnTo>
                  <a:lnTo>
                    <a:pt x="327" y="642"/>
                  </a:lnTo>
                  <a:lnTo>
                    <a:pt x="329" y="642"/>
                  </a:lnTo>
                  <a:lnTo>
                    <a:pt x="329" y="640"/>
                  </a:lnTo>
                  <a:lnTo>
                    <a:pt x="329" y="639"/>
                  </a:lnTo>
                  <a:lnTo>
                    <a:pt x="329" y="637"/>
                  </a:lnTo>
                  <a:lnTo>
                    <a:pt x="330" y="637"/>
                  </a:lnTo>
                  <a:lnTo>
                    <a:pt x="332" y="636"/>
                  </a:lnTo>
                  <a:lnTo>
                    <a:pt x="333" y="636"/>
                  </a:lnTo>
                  <a:lnTo>
                    <a:pt x="335" y="636"/>
                  </a:lnTo>
                  <a:lnTo>
                    <a:pt x="335" y="637"/>
                  </a:lnTo>
                  <a:lnTo>
                    <a:pt x="335" y="639"/>
                  </a:lnTo>
                  <a:lnTo>
                    <a:pt x="336" y="639"/>
                  </a:lnTo>
                  <a:lnTo>
                    <a:pt x="336" y="640"/>
                  </a:lnTo>
                  <a:lnTo>
                    <a:pt x="338" y="642"/>
                  </a:lnTo>
                  <a:lnTo>
                    <a:pt x="339" y="640"/>
                  </a:lnTo>
                  <a:lnTo>
                    <a:pt x="340" y="640"/>
                  </a:lnTo>
                  <a:lnTo>
                    <a:pt x="340" y="639"/>
                  </a:lnTo>
                  <a:lnTo>
                    <a:pt x="342" y="639"/>
                  </a:lnTo>
                  <a:lnTo>
                    <a:pt x="342" y="637"/>
                  </a:lnTo>
                  <a:lnTo>
                    <a:pt x="343" y="637"/>
                  </a:lnTo>
                  <a:lnTo>
                    <a:pt x="345" y="636"/>
                  </a:lnTo>
                  <a:lnTo>
                    <a:pt x="346" y="634"/>
                  </a:lnTo>
                  <a:lnTo>
                    <a:pt x="348" y="634"/>
                  </a:lnTo>
                  <a:lnTo>
                    <a:pt x="348" y="633"/>
                  </a:lnTo>
                  <a:lnTo>
                    <a:pt x="348" y="631"/>
                  </a:lnTo>
                  <a:lnTo>
                    <a:pt x="348" y="630"/>
                  </a:lnTo>
                  <a:lnTo>
                    <a:pt x="348" y="629"/>
                  </a:lnTo>
                  <a:lnTo>
                    <a:pt x="348" y="627"/>
                  </a:lnTo>
                  <a:lnTo>
                    <a:pt x="349" y="626"/>
                  </a:lnTo>
                  <a:lnTo>
                    <a:pt x="349" y="624"/>
                  </a:lnTo>
                  <a:lnTo>
                    <a:pt x="351" y="623"/>
                  </a:lnTo>
                  <a:lnTo>
                    <a:pt x="351" y="621"/>
                  </a:lnTo>
                  <a:lnTo>
                    <a:pt x="351" y="620"/>
                  </a:lnTo>
                  <a:lnTo>
                    <a:pt x="351" y="618"/>
                  </a:lnTo>
                  <a:lnTo>
                    <a:pt x="351" y="617"/>
                  </a:lnTo>
                  <a:lnTo>
                    <a:pt x="349" y="617"/>
                  </a:lnTo>
                  <a:lnTo>
                    <a:pt x="349" y="615"/>
                  </a:lnTo>
                  <a:lnTo>
                    <a:pt x="348" y="615"/>
                  </a:lnTo>
                  <a:lnTo>
                    <a:pt x="346" y="615"/>
                  </a:lnTo>
                  <a:lnTo>
                    <a:pt x="345" y="615"/>
                  </a:lnTo>
                  <a:lnTo>
                    <a:pt x="345" y="617"/>
                  </a:lnTo>
                  <a:lnTo>
                    <a:pt x="343" y="617"/>
                  </a:lnTo>
                  <a:lnTo>
                    <a:pt x="342" y="617"/>
                  </a:lnTo>
                  <a:lnTo>
                    <a:pt x="340" y="615"/>
                  </a:lnTo>
                  <a:lnTo>
                    <a:pt x="339" y="615"/>
                  </a:lnTo>
                  <a:lnTo>
                    <a:pt x="338" y="615"/>
                  </a:lnTo>
                  <a:lnTo>
                    <a:pt x="336" y="615"/>
                  </a:lnTo>
                  <a:lnTo>
                    <a:pt x="335" y="615"/>
                  </a:lnTo>
                  <a:lnTo>
                    <a:pt x="335" y="614"/>
                  </a:lnTo>
                  <a:lnTo>
                    <a:pt x="333" y="614"/>
                  </a:lnTo>
                  <a:lnTo>
                    <a:pt x="332" y="614"/>
                  </a:lnTo>
                  <a:lnTo>
                    <a:pt x="330" y="614"/>
                  </a:lnTo>
                  <a:lnTo>
                    <a:pt x="329" y="614"/>
                  </a:lnTo>
                  <a:lnTo>
                    <a:pt x="327" y="614"/>
                  </a:lnTo>
                  <a:lnTo>
                    <a:pt x="326" y="614"/>
                  </a:lnTo>
                  <a:lnTo>
                    <a:pt x="326" y="612"/>
                  </a:lnTo>
                  <a:lnTo>
                    <a:pt x="324" y="612"/>
                  </a:lnTo>
                  <a:lnTo>
                    <a:pt x="323" y="612"/>
                  </a:lnTo>
                  <a:lnTo>
                    <a:pt x="321" y="612"/>
                  </a:lnTo>
                  <a:lnTo>
                    <a:pt x="320" y="612"/>
                  </a:lnTo>
                  <a:lnTo>
                    <a:pt x="318" y="612"/>
                  </a:lnTo>
                  <a:lnTo>
                    <a:pt x="318" y="611"/>
                  </a:lnTo>
                  <a:lnTo>
                    <a:pt x="317" y="609"/>
                  </a:lnTo>
                  <a:lnTo>
                    <a:pt x="317" y="608"/>
                  </a:lnTo>
                  <a:lnTo>
                    <a:pt x="316" y="608"/>
                  </a:lnTo>
                  <a:lnTo>
                    <a:pt x="316" y="607"/>
                  </a:lnTo>
                  <a:lnTo>
                    <a:pt x="314" y="607"/>
                  </a:lnTo>
                  <a:lnTo>
                    <a:pt x="314" y="605"/>
                  </a:lnTo>
                  <a:lnTo>
                    <a:pt x="316" y="605"/>
                  </a:lnTo>
                  <a:lnTo>
                    <a:pt x="316" y="604"/>
                  </a:lnTo>
                  <a:lnTo>
                    <a:pt x="314" y="604"/>
                  </a:lnTo>
                  <a:lnTo>
                    <a:pt x="313" y="602"/>
                  </a:lnTo>
                  <a:lnTo>
                    <a:pt x="313" y="601"/>
                  </a:lnTo>
                  <a:lnTo>
                    <a:pt x="314" y="599"/>
                  </a:lnTo>
                  <a:lnTo>
                    <a:pt x="313" y="599"/>
                  </a:lnTo>
                  <a:lnTo>
                    <a:pt x="311" y="599"/>
                  </a:lnTo>
                  <a:lnTo>
                    <a:pt x="310" y="599"/>
                  </a:lnTo>
                  <a:lnTo>
                    <a:pt x="310" y="598"/>
                  </a:lnTo>
                  <a:lnTo>
                    <a:pt x="310" y="596"/>
                  </a:lnTo>
                  <a:lnTo>
                    <a:pt x="310" y="595"/>
                  </a:lnTo>
                  <a:lnTo>
                    <a:pt x="308" y="595"/>
                  </a:lnTo>
                  <a:lnTo>
                    <a:pt x="308" y="593"/>
                  </a:lnTo>
                  <a:lnTo>
                    <a:pt x="307" y="592"/>
                  </a:lnTo>
                  <a:lnTo>
                    <a:pt x="307" y="590"/>
                  </a:lnTo>
                  <a:lnTo>
                    <a:pt x="307" y="589"/>
                  </a:lnTo>
                  <a:lnTo>
                    <a:pt x="305" y="587"/>
                  </a:lnTo>
                  <a:lnTo>
                    <a:pt x="305" y="586"/>
                  </a:lnTo>
                  <a:lnTo>
                    <a:pt x="304" y="584"/>
                  </a:lnTo>
                  <a:lnTo>
                    <a:pt x="304" y="583"/>
                  </a:lnTo>
                  <a:lnTo>
                    <a:pt x="304" y="582"/>
                  </a:lnTo>
                  <a:lnTo>
                    <a:pt x="304" y="580"/>
                  </a:lnTo>
                  <a:lnTo>
                    <a:pt x="302" y="579"/>
                  </a:lnTo>
                  <a:lnTo>
                    <a:pt x="302" y="577"/>
                  </a:lnTo>
                  <a:lnTo>
                    <a:pt x="302" y="576"/>
                  </a:lnTo>
                  <a:lnTo>
                    <a:pt x="301" y="574"/>
                  </a:lnTo>
                  <a:lnTo>
                    <a:pt x="301" y="573"/>
                  </a:lnTo>
                  <a:lnTo>
                    <a:pt x="301" y="571"/>
                  </a:lnTo>
                  <a:lnTo>
                    <a:pt x="302" y="570"/>
                  </a:lnTo>
                  <a:lnTo>
                    <a:pt x="304" y="568"/>
                  </a:lnTo>
                  <a:lnTo>
                    <a:pt x="304" y="567"/>
                  </a:lnTo>
                  <a:lnTo>
                    <a:pt x="302" y="567"/>
                  </a:lnTo>
                  <a:lnTo>
                    <a:pt x="301" y="567"/>
                  </a:lnTo>
                  <a:lnTo>
                    <a:pt x="301" y="565"/>
                  </a:lnTo>
                  <a:lnTo>
                    <a:pt x="301" y="564"/>
                  </a:lnTo>
                  <a:lnTo>
                    <a:pt x="301" y="562"/>
                  </a:lnTo>
                  <a:lnTo>
                    <a:pt x="301" y="561"/>
                  </a:lnTo>
                  <a:lnTo>
                    <a:pt x="299" y="560"/>
                  </a:lnTo>
                  <a:lnTo>
                    <a:pt x="298" y="560"/>
                  </a:lnTo>
                  <a:lnTo>
                    <a:pt x="298" y="558"/>
                  </a:lnTo>
                  <a:lnTo>
                    <a:pt x="296" y="557"/>
                  </a:lnTo>
                  <a:lnTo>
                    <a:pt x="295" y="555"/>
                  </a:lnTo>
                  <a:lnTo>
                    <a:pt x="293" y="555"/>
                  </a:lnTo>
                  <a:lnTo>
                    <a:pt x="293" y="557"/>
                  </a:lnTo>
                  <a:lnTo>
                    <a:pt x="292" y="557"/>
                  </a:lnTo>
                  <a:lnTo>
                    <a:pt x="291" y="554"/>
                  </a:lnTo>
                  <a:lnTo>
                    <a:pt x="289" y="552"/>
                  </a:lnTo>
                  <a:lnTo>
                    <a:pt x="288" y="552"/>
                  </a:lnTo>
                  <a:lnTo>
                    <a:pt x="286" y="552"/>
                  </a:lnTo>
                  <a:lnTo>
                    <a:pt x="286" y="551"/>
                  </a:lnTo>
                  <a:lnTo>
                    <a:pt x="285" y="549"/>
                  </a:lnTo>
                  <a:lnTo>
                    <a:pt x="283" y="549"/>
                  </a:lnTo>
                  <a:lnTo>
                    <a:pt x="282" y="549"/>
                  </a:lnTo>
                  <a:lnTo>
                    <a:pt x="280" y="551"/>
                  </a:lnTo>
                  <a:lnTo>
                    <a:pt x="279" y="551"/>
                  </a:lnTo>
                  <a:lnTo>
                    <a:pt x="277" y="551"/>
                  </a:lnTo>
                  <a:lnTo>
                    <a:pt x="276" y="551"/>
                  </a:lnTo>
                  <a:lnTo>
                    <a:pt x="276" y="549"/>
                  </a:lnTo>
                  <a:lnTo>
                    <a:pt x="276" y="548"/>
                  </a:lnTo>
                  <a:lnTo>
                    <a:pt x="276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4" y="543"/>
                  </a:lnTo>
                  <a:lnTo>
                    <a:pt x="274" y="545"/>
                  </a:lnTo>
                  <a:lnTo>
                    <a:pt x="273" y="545"/>
                  </a:lnTo>
                  <a:lnTo>
                    <a:pt x="271" y="543"/>
                  </a:lnTo>
                  <a:lnTo>
                    <a:pt x="270" y="543"/>
                  </a:lnTo>
                  <a:lnTo>
                    <a:pt x="270" y="542"/>
                  </a:lnTo>
                  <a:lnTo>
                    <a:pt x="270" y="540"/>
                  </a:lnTo>
                  <a:lnTo>
                    <a:pt x="270" y="539"/>
                  </a:lnTo>
                  <a:lnTo>
                    <a:pt x="270" y="538"/>
                  </a:lnTo>
                  <a:lnTo>
                    <a:pt x="270" y="536"/>
                  </a:lnTo>
                  <a:lnTo>
                    <a:pt x="269" y="535"/>
                  </a:lnTo>
                  <a:lnTo>
                    <a:pt x="267" y="533"/>
                  </a:lnTo>
                  <a:lnTo>
                    <a:pt x="269" y="533"/>
                  </a:lnTo>
                  <a:lnTo>
                    <a:pt x="269" y="532"/>
                  </a:lnTo>
                  <a:lnTo>
                    <a:pt x="267" y="530"/>
                  </a:lnTo>
                  <a:lnTo>
                    <a:pt x="266" y="530"/>
                  </a:lnTo>
                  <a:lnTo>
                    <a:pt x="267" y="529"/>
                  </a:lnTo>
                  <a:lnTo>
                    <a:pt x="267" y="527"/>
                  </a:lnTo>
                  <a:lnTo>
                    <a:pt x="266" y="526"/>
                  </a:lnTo>
                  <a:lnTo>
                    <a:pt x="264" y="526"/>
                  </a:lnTo>
                  <a:lnTo>
                    <a:pt x="264" y="524"/>
                  </a:lnTo>
                  <a:lnTo>
                    <a:pt x="263" y="524"/>
                  </a:lnTo>
                  <a:lnTo>
                    <a:pt x="263" y="523"/>
                  </a:lnTo>
                  <a:lnTo>
                    <a:pt x="261" y="523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7" y="524"/>
                  </a:lnTo>
                  <a:lnTo>
                    <a:pt x="257" y="523"/>
                  </a:lnTo>
                  <a:lnTo>
                    <a:pt x="255" y="523"/>
                  </a:lnTo>
                  <a:lnTo>
                    <a:pt x="254" y="523"/>
                  </a:lnTo>
                  <a:lnTo>
                    <a:pt x="252" y="523"/>
                  </a:lnTo>
                  <a:lnTo>
                    <a:pt x="251" y="521"/>
                  </a:lnTo>
                  <a:lnTo>
                    <a:pt x="249" y="521"/>
                  </a:lnTo>
                  <a:lnTo>
                    <a:pt x="251" y="518"/>
                  </a:lnTo>
                  <a:lnTo>
                    <a:pt x="251" y="517"/>
                  </a:lnTo>
                  <a:lnTo>
                    <a:pt x="252" y="515"/>
                  </a:lnTo>
                  <a:lnTo>
                    <a:pt x="251" y="515"/>
                  </a:lnTo>
                  <a:lnTo>
                    <a:pt x="252" y="515"/>
                  </a:lnTo>
                  <a:lnTo>
                    <a:pt x="252" y="514"/>
                  </a:lnTo>
                  <a:lnTo>
                    <a:pt x="251" y="513"/>
                  </a:lnTo>
                  <a:lnTo>
                    <a:pt x="252" y="513"/>
                  </a:lnTo>
                  <a:lnTo>
                    <a:pt x="251" y="513"/>
                  </a:lnTo>
                  <a:lnTo>
                    <a:pt x="251" y="511"/>
                  </a:lnTo>
                  <a:lnTo>
                    <a:pt x="249" y="511"/>
                  </a:lnTo>
                  <a:lnTo>
                    <a:pt x="249" y="510"/>
                  </a:lnTo>
                  <a:lnTo>
                    <a:pt x="248" y="510"/>
                  </a:lnTo>
                  <a:lnTo>
                    <a:pt x="248" y="508"/>
                  </a:lnTo>
                  <a:lnTo>
                    <a:pt x="247" y="508"/>
                  </a:lnTo>
                  <a:lnTo>
                    <a:pt x="247" y="507"/>
                  </a:lnTo>
                  <a:lnTo>
                    <a:pt x="245" y="507"/>
                  </a:lnTo>
                  <a:lnTo>
                    <a:pt x="245" y="505"/>
                  </a:lnTo>
                  <a:lnTo>
                    <a:pt x="245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1"/>
                  </a:lnTo>
                  <a:lnTo>
                    <a:pt x="244" y="499"/>
                  </a:lnTo>
                  <a:lnTo>
                    <a:pt x="244" y="498"/>
                  </a:lnTo>
                  <a:lnTo>
                    <a:pt x="244" y="496"/>
                  </a:lnTo>
                  <a:lnTo>
                    <a:pt x="244" y="495"/>
                  </a:lnTo>
                  <a:lnTo>
                    <a:pt x="239" y="479"/>
                  </a:lnTo>
                  <a:lnTo>
                    <a:pt x="236" y="470"/>
                  </a:lnTo>
                  <a:lnTo>
                    <a:pt x="236" y="469"/>
                  </a:lnTo>
                  <a:lnTo>
                    <a:pt x="236" y="467"/>
                  </a:lnTo>
                  <a:lnTo>
                    <a:pt x="238" y="454"/>
                  </a:lnTo>
                  <a:lnTo>
                    <a:pt x="238" y="442"/>
                  </a:lnTo>
                  <a:lnTo>
                    <a:pt x="239" y="414"/>
                  </a:lnTo>
                  <a:lnTo>
                    <a:pt x="239" y="413"/>
                  </a:lnTo>
                  <a:lnTo>
                    <a:pt x="238" y="411"/>
                  </a:lnTo>
                  <a:lnTo>
                    <a:pt x="236" y="410"/>
                  </a:lnTo>
                  <a:lnTo>
                    <a:pt x="235" y="408"/>
                  </a:lnTo>
                  <a:lnTo>
                    <a:pt x="233" y="407"/>
                  </a:lnTo>
                  <a:lnTo>
                    <a:pt x="232" y="407"/>
                  </a:lnTo>
                  <a:lnTo>
                    <a:pt x="229" y="405"/>
                  </a:lnTo>
                  <a:lnTo>
                    <a:pt x="227" y="404"/>
                  </a:lnTo>
                  <a:lnTo>
                    <a:pt x="226" y="402"/>
                  </a:lnTo>
                  <a:lnTo>
                    <a:pt x="224" y="402"/>
                  </a:lnTo>
                  <a:lnTo>
                    <a:pt x="223" y="401"/>
                  </a:lnTo>
                  <a:lnTo>
                    <a:pt x="222" y="399"/>
                  </a:lnTo>
                  <a:lnTo>
                    <a:pt x="220" y="398"/>
                  </a:lnTo>
                  <a:lnTo>
                    <a:pt x="220" y="397"/>
                  </a:lnTo>
                  <a:lnTo>
                    <a:pt x="219" y="395"/>
                  </a:lnTo>
                  <a:lnTo>
                    <a:pt x="217" y="394"/>
                  </a:lnTo>
                  <a:lnTo>
                    <a:pt x="216" y="392"/>
                  </a:lnTo>
                  <a:lnTo>
                    <a:pt x="214" y="391"/>
                  </a:lnTo>
                  <a:lnTo>
                    <a:pt x="214" y="389"/>
                  </a:lnTo>
                  <a:lnTo>
                    <a:pt x="213" y="389"/>
                  </a:lnTo>
                  <a:lnTo>
                    <a:pt x="211" y="389"/>
                  </a:lnTo>
                  <a:lnTo>
                    <a:pt x="211" y="388"/>
                  </a:lnTo>
                  <a:lnTo>
                    <a:pt x="210" y="388"/>
                  </a:lnTo>
                  <a:lnTo>
                    <a:pt x="208" y="388"/>
                  </a:lnTo>
                  <a:lnTo>
                    <a:pt x="208" y="386"/>
                  </a:lnTo>
                  <a:lnTo>
                    <a:pt x="207" y="386"/>
                  </a:lnTo>
                  <a:lnTo>
                    <a:pt x="205" y="386"/>
                  </a:lnTo>
                  <a:lnTo>
                    <a:pt x="204" y="385"/>
                  </a:lnTo>
                  <a:lnTo>
                    <a:pt x="202" y="383"/>
                  </a:lnTo>
                  <a:lnTo>
                    <a:pt x="201" y="383"/>
                  </a:lnTo>
                  <a:lnTo>
                    <a:pt x="201" y="382"/>
                  </a:lnTo>
                  <a:lnTo>
                    <a:pt x="200" y="382"/>
                  </a:lnTo>
                  <a:lnTo>
                    <a:pt x="200" y="380"/>
                  </a:lnTo>
                  <a:lnTo>
                    <a:pt x="198" y="380"/>
                  </a:lnTo>
                  <a:lnTo>
                    <a:pt x="198" y="379"/>
                  </a:lnTo>
                  <a:lnTo>
                    <a:pt x="197" y="379"/>
                  </a:lnTo>
                  <a:lnTo>
                    <a:pt x="197" y="377"/>
                  </a:lnTo>
                  <a:lnTo>
                    <a:pt x="195" y="377"/>
                  </a:lnTo>
                  <a:lnTo>
                    <a:pt x="195" y="376"/>
                  </a:lnTo>
                  <a:lnTo>
                    <a:pt x="194" y="375"/>
                  </a:lnTo>
                  <a:lnTo>
                    <a:pt x="192" y="373"/>
                  </a:lnTo>
                  <a:lnTo>
                    <a:pt x="191" y="372"/>
                  </a:lnTo>
                  <a:lnTo>
                    <a:pt x="191" y="370"/>
                  </a:lnTo>
                  <a:lnTo>
                    <a:pt x="189" y="369"/>
                  </a:lnTo>
                  <a:lnTo>
                    <a:pt x="189" y="367"/>
                  </a:lnTo>
                  <a:lnTo>
                    <a:pt x="188" y="366"/>
                  </a:lnTo>
                  <a:lnTo>
                    <a:pt x="188" y="364"/>
                  </a:lnTo>
                  <a:lnTo>
                    <a:pt x="188" y="363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3" y="358"/>
                  </a:lnTo>
                  <a:lnTo>
                    <a:pt x="182" y="357"/>
                  </a:lnTo>
                  <a:lnTo>
                    <a:pt x="182" y="355"/>
                  </a:lnTo>
                  <a:lnTo>
                    <a:pt x="182" y="354"/>
                  </a:lnTo>
                  <a:lnTo>
                    <a:pt x="182" y="353"/>
                  </a:lnTo>
                  <a:lnTo>
                    <a:pt x="182" y="348"/>
                  </a:lnTo>
                  <a:lnTo>
                    <a:pt x="180" y="345"/>
                  </a:lnTo>
                  <a:lnTo>
                    <a:pt x="180" y="344"/>
                  </a:lnTo>
                  <a:lnTo>
                    <a:pt x="180" y="341"/>
                  </a:lnTo>
                  <a:lnTo>
                    <a:pt x="180" y="339"/>
                  </a:lnTo>
                  <a:lnTo>
                    <a:pt x="179" y="338"/>
                  </a:lnTo>
                  <a:lnTo>
                    <a:pt x="179" y="336"/>
                  </a:lnTo>
                  <a:lnTo>
                    <a:pt x="178" y="336"/>
                  </a:lnTo>
                  <a:lnTo>
                    <a:pt x="178" y="335"/>
                  </a:lnTo>
                  <a:lnTo>
                    <a:pt x="176" y="333"/>
                  </a:lnTo>
                  <a:lnTo>
                    <a:pt x="173" y="332"/>
                  </a:lnTo>
                  <a:lnTo>
                    <a:pt x="170" y="330"/>
                  </a:lnTo>
                  <a:lnTo>
                    <a:pt x="163" y="326"/>
                  </a:lnTo>
                  <a:lnTo>
                    <a:pt x="158" y="323"/>
                  </a:lnTo>
                  <a:lnTo>
                    <a:pt x="157" y="322"/>
                  </a:lnTo>
                  <a:lnTo>
                    <a:pt x="155" y="320"/>
                  </a:lnTo>
                  <a:lnTo>
                    <a:pt x="154" y="319"/>
                  </a:lnTo>
                  <a:lnTo>
                    <a:pt x="150" y="314"/>
                  </a:lnTo>
                  <a:lnTo>
                    <a:pt x="148" y="314"/>
                  </a:lnTo>
                  <a:lnTo>
                    <a:pt x="148" y="313"/>
                  </a:lnTo>
                  <a:lnTo>
                    <a:pt x="145" y="310"/>
                  </a:lnTo>
                  <a:lnTo>
                    <a:pt x="145" y="308"/>
                  </a:lnTo>
                  <a:lnTo>
                    <a:pt x="144" y="308"/>
                  </a:lnTo>
                  <a:lnTo>
                    <a:pt x="144" y="307"/>
                  </a:lnTo>
                  <a:lnTo>
                    <a:pt x="142" y="306"/>
                  </a:lnTo>
                  <a:lnTo>
                    <a:pt x="141" y="304"/>
                  </a:lnTo>
                  <a:lnTo>
                    <a:pt x="141" y="303"/>
                  </a:lnTo>
                  <a:lnTo>
                    <a:pt x="139" y="301"/>
                  </a:lnTo>
                  <a:lnTo>
                    <a:pt x="139" y="300"/>
                  </a:lnTo>
                  <a:lnTo>
                    <a:pt x="138" y="298"/>
                  </a:lnTo>
                  <a:lnTo>
                    <a:pt x="138" y="297"/>
                  </a:lnTo>
                  <a:lnTo>
                    <a:pt x="136" y="295"/>
                  </a:lnTo>
                  <a:lnTo>
                    <a:pt x="135" y="294"/>
                  </a:lnTo>
                  <a:lnTo>
                    <a:pt x="133" y="294"/>
                  </a:lnTo>
                  <a:lnTo>
                    <a:pt x="133" y="292"/>
                  </a:lnTo>
                  <a:lnTo>
                    <a:pt x="132" y="291"/>
                  </a:lnTo>
                  <a:lnTo>
                    <a:pt x="131" y="291"/>
                  </a:lnTo>
                  <a:lnTo>
                    <a:pt x="129" y="291"/>
                  </a:lnTo>
                  <a:lnTo>
                    <a:pt x="129" y="289"/>
                  </a:lnTo>
                  <a:lnTo>
                    <a:pt x="128" y="289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6" y="286"/>
                  </a:lnTo>
                  <a:lnTo>
                    <a:pt x="125" y="285"/>
                  </a:lnTo>
                  <a:lnTo>
                    <a:pt x="125" y="284"/>
                  </a:lnTo>
                  <a:lnTo>
                    <a:pt x="125" y="282"/>
                  </a:lnTo>
                  <a:lnTo>
                    <a:pt x="125" y="281"/>
                  </a:lnTo>
                  <a:lnTo>
                    <a:pt x="123" y="281"/>
                  </a:lnTo>
                  <a:lnTo>
                    <a:pt x="123" y="279"/>
                  </a:lnTo>
                  <a:lnTo>
                    <a:pt x="123" y="278"/>
                  </a:lnTo>
                  <a:lnTo>
                    <a:pt x="123" y="276"/>
                  </a:lnTo>
                  <a:lnTo>
                    <a:pt x="123" y="275"/>
                  </a:lnTo>
                  <a:lnTo>
                    <a:pt x="123" y="273"/>
                  </a:lnTo>
                  <a:lnTo>
                    <a:pt x="122" y="272"/>
                  </a:lnTo>
                  <a:lnTo>
                    <a:pt x="122" y="270"/>
                  </a:lnTo>
                  <a:lnTo>
                    <a:pt x="120" y="270"/>
                  </a:lnTo>
                  <a:lnTo>
                    <a:pt x="120" y="269"/>
                  </a:lnTo>
                  <a:lnTo>
                    <a:pt x="120" y="267"/>
                  </a:lnTo>
                  <a:lnTo>
                    <a:pt x="119" y="266"/>
                  </a:lnTo>
                  <a:lnTo>
                    <a:pt x="117" y="264"/>
                  </a:lnTo>
                  <a:lnTo>
                    <a:pt x="116" y="263"/>
                  </a:lnTo>
                  <a:lnTo>
                    <a:pt x="114" y="263"/>
                  </a:lnTo>
                  <a:lnTo>
                    <a:pt x="114" y="261"/>
                  </a:lnTo>
                  <a:lnTo>
                    <a:pt x="113" y="261"/>
                  </a:lnTo>
                  <a:lnTo>
                    <a:pt x="111" y="261"/>
                  </a:lnTo>
                  <a:lnTo>
                    <a:pt x="111" y="260"/>
                  </a:lnTo>
                  <a:lnTo>
                    <a:pt x="110" y="260"/>
                  </a:lnTo>
                  <a:lnTo>
                    <a:pt x="109" y="260"/>
                  </a:lnTo>
                  <a:lnTo>
                    <a:pt x="107" y="260"/>
                  </a:lnTo>
                  <a:lnTo>
                    <a:pt x="106" y="260"/>
                  </a:lnTo>
                  <a:lnTo>
                    <a:pt x="106" y="259"/>
                  </a:lnTo>
                  <a:lnTo>
                    <a:pt x="104" y="259"/>
                  </a:lnTo>
                  <a:lnTo>
                    <a:pt x="103" y="259"/>
                  </a:lnTo>
                  <a:lnTo>
                    <a:pt x="101" y="259"/>
                  </a:lnTo>
                  <a:lnTo>
                    <a:pt x="101" y="257"/>
                  </a:lnTo>
                  <a:lnTo>
                    <a:pt x="100" y="257"/>
                  </a:lnTo>
                  <a:lnTo>
                    <a:pt x="98" y="256"/>
                  </a:lnTo>
                  <a:lnTo>
                    <a:pt x="98" y="254"/>
                  </a:lnTo>
                  <a:lnTo>
                    <a:pt x="97" y="254"/>
                  </a:lnTo>
                  <a:lnTo>
                    <a:pt x="97" y="253"/>
                  </a:lnTo>
                  <a:lnTo>
                    <a:pt x="95" y="253"/>
                  </a:lnTo>
                  <a:lnTo>
                    <a:pt x="95" y="251"/>
                  </a:lnTo>
                  <a:lnTo>
                    <a:pt x="94" y="250"/>
                  </a:lnTo>
                  <a:lnTo>
                    <a:pt x="92" y="250"/>
                  </a:lnTo>
                  <a:lnTo>
                    <a:pt x="91" y="250"/>
                  </a:lnTo>
                  <a:lnTo>
                    <a:pt x="91" y="248"/>
                  </a:lnTo>
                  <a:lnTo>
                    <a:pt x="89" y="248"/>
                  </a:lnTo>
                  <a:lnTo>
                    <a:pt x="88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5" y="244"/>
                  </a:lnTo>
                  <a:lnTo>
                    <a:pt x="85" y="242"/>
                  </a:lnTo>
                  <a:lnTo>
                    <a:pt x="84" y="242"/>
                  </a:lnTo>
                  <a:lnTo>
                    <a:pt x="82" y="242"/>
                  </a:lnTo>
                  <a:lnTo>
                    <a:pt x="81" y="242"/>
                  </a:lnTo>
                  <a:lnTo>
                    <a:pt x="79" y="242"/>
                  </a:lnTo>
                  <a:lnTo>
                    <a:pt x="78" y="242"/>
                  </a:lnTo>
                  <a:lnTo>
                    <a:pt x="76" y="241"/>
                  </a:lnTo>
                  <a:lnTo>
                    <a:pt x="75" y="239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64" y="223"/>
                  </a:lnTo>
                  <a:lnTo>
                    <a:pt x="64" y="222"/>
                  </a:lnTo>
                  <a:lnTo>
                    <a:pt x="63" y="222"/>
                  </a:lnTo>
                  <a:lnTo>
                    <a:pt x="59" y="214"/>
                  </a:lnTo>
                  <a:lnTo>
                    <a:pt x="57" y="213"/>
                  </a:lnTo>
                  <a:lnTo>
                    <a:pt x="56" y="212"/>
                  </a:lnTo>
                  <a:lnTo>
                    <a:pt x="54" y="210"/>
                  </a:lnTo>
                  <a:lnTo>
                    <a:pt x="54" y="209"/>
                  </a:lnTo>
                  <a:lnTo>
                    <a:pt x="53" y="207"/>
                  </a:lnTo>
                  <a:lnTo>
                    <a:pt x="51" y="207"/>
                  </a:lnTo>
                  <a:lnTo>
                    <a:pt x="50" y="206"/>
                  </a:lnTo>
                  <a:lnTo>
                    <a:pt x="48" y="203"/>
                  </a:lnTo>
                  <a:lnTo>
                    <a:pt x="47" y="203"/>
                  </a:lnTo>
                  <a:lnTo>
                    <a:pt x="47" y="201"/>
                  </a:lnTo>
                  <a:lnTo>
                    <a:pt x="45" y="201"/>
                  </a:lnTo>
                  <a:lnTo>
                    <a:pt x="45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2" y="197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4"/>
                  </a:lnTo>
                  <a:lnTo>
                    <a:pt x="37" y="192"/>
                  </a:lnTo>
                  <a:lnTo>
                    <a:pt x="37" y="191"/>
                  </a:lnTo>
                  <a:lnTo>
                    <a:pt x="35" y="191"/>
                  </a:lnTo>
                  <a:lnTo>
                    <a:pt x="34" y="190"/>
                  </a:lnTo>
                  <a:lnTo>
                    <a:pt x="32" y="190"/>
                  </a:lnTo>
                  <a:lnTo>
                    <a:pt x="31" y="190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6" y="188"/>
                  </a:lnTo>
                  <a:lnTo>
                    <a:pt x="25" y="187"/>
                  </a:lnTo>
                  <a:lnTo>
                    <a:pt x="23" y="187"/>
                  </a:lnTo>
                  <a:lnTo>
                    <a:pt x="22" y="187"/>
                  </a:lnTo>
                  <a:lnTo>
                    <a:pt x="20" y="187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3" y="187"/>
                  </a:lnTo>
                  <a:lnTo>
                    <a:pt x="12" y="187"/>
                  </a:lnTo>
                  <a:lnTo>
                    <a:pt x="10" y="187"/>
                  </a:lnTo>
                  <a:lnTo>
                    <a:pt x="9" y="187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4" y="182"/>
                  </a:lnTo>
                  <a:lnTo>
                    <a:pt x="4" y="181"/>
                  </a:lnTo>
                  <a:lnTo>
                    <a:pt x="4" y="179"/>
                  </a:lnTo>
                  <a:lnTo>
                    <a:pt x="4" y="178"/>
                  </a:lnTo>
                  <a:lnTo>
                    <a:pt x="4" y="176"/>
                  </a:lnTo>
                  <a:lnTo>
                    <a:pt x="4" y="175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0"/>
                  </a:lnTo>
                  <a:lnTo>
                    <a:pt x="3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3" y="162"/>
                  </a:lnTo>
                  <a:lnTo>
                    <a:pt x="4" y="160"/>
                  </a:lnTo>
                  <a:lnTo>
                    <a:pt x="6" y="160"/>
                  </a:lnTo>
                  <a:lnTo>
                    <a:pt x="9" y="159"/>
                  </a:lnTo>
                  <a:lnTo>
                    <a:pt x="10" y="159"/>
                  </a:lnTo>
                  <a:lnTo>
                    <a:pt x="12" y="159"/>
                  </a:lnTo>
                  <a:lnTo>
                    <a:pt x="13" y="159"/>
                  </a:lnTo>
                  <a:lnTo>
                    <a:pt x="15" y="159"/>
                  </a:lnTo>
                  <a:lnTo>
                    <a:pt x="16" y="159"/>
                  </a:lnTo>
                  <a:lnTo>
                    <a:pt x="17" y="159"/>
                  </a:lnTo>
                  <a:lnTo>
                    <a:pt x="19" y="159"/>
                  </a:lnTo>
                  <a:lnTo>
                    <a:pt x="20" y="159"/>
                  </a:lnTo>
                  <a:lnTo>
                    <a:pt x="20" y="160"/>
                  </a:lnTo>
                  <a:lnTo>
                    <a:pt x="22" y="165"/>
                  </a:lnTo>
                  <a:lnTo>
                    <a:pt x="22" y="166"/>
                  </a:lnTo>
                  <a:lnTo>
                    <a:pt x="23" y="168"/>
                  </a:lnTo>
                  <a:lnTo>
                    <a:pt x="23" y="169"/>
                  </a:lnTo>
                  <a:lnTo>
                    <a:pt x="25" y="170"/>
                  </a:lnTo>
                  <a:lnTo>
                    <a:pt x="26" y="170"/>
                  </a:lnTo>
                  <a:lnTo>
                    <a:pt x="28" y="170"/>
                  </a:lnTo>
                  <a:lnTo>
                    <a:pt x="29" y="169"/>
                  </a:lnTo>
                  <a:lnTo>
                    <a:pt x="31" y="169"/>
                  </a:lnTo>
                  <a:lnTo>
                    <a:pt x="32" y="169"/>
                  </a:lnTo>
                  <a:lnTo>
                    <a:pt x="32" y="168"/>
                  </a:lnTo>
                  <a:lnTo>
                    <a:pt x="34" y="168"/>
                  </a:lnTo>
                  <a:lnTo>
                    <a:pt x="34" y="166"/>
                  </a:lnTo>
                  <a:lnTo>
                    <a:pt x="35" y="166"/>
                  </a:lnTo>
                  <a:lnTo>
                    <a:pt x="37" y="165"/>
                  </a:lnTo>
                  <a:lnTo>
                    <a:pt x="38" y="165"/>
                  </a:lnTo>
                  <a:lnTo>
                    <a:pt x="41" y="165"/>
                  </a:lnTo>
                  <a:lnTo>
                    <a:pt x="42" y="165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7" y="163"/>
                  </a:lnTo>
                  <a:lnTo>
                    <a:pt x="48" y="163"/>
                  </a:lnTo>
                  <a:lnTo>
                    <a:pt x="48" y="165"/>
                  </a:lnTo>
                  <a:lnTo>
                    <a:pt x="50" y="165"/>
                  </a:lnTo>
                  <a:lnTo>
                    <a:pt x="51" y="165"/>
                  </a:lnTo>
                  <a:lnTo>
                    <a:pt x="56" y="166"/>
                  </a:lnTo>
                  <a:lnTo>
                    <a:pt x="57" y="168"/>
                  </a:lnTo>
                  <a:lnTo>
                    <a:pt x="59" y="168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3" y="170"/>
                  </a:lnTo>
                  <a:lnTo>
                    <a:pt x="66" y="172"/>
                  </a:lnTo>
                  <a:lnTo>
                    <a:pt x="66" y="173"/>
                  </a:lnTo>
                  <a:lnTo>
                    <a:pt x="67" y="175"/>
                  </a:lnTo>
                  <a:lnTo>
                    <a:pt x="69" y="176"/>
                  </a:lnTo>
                  <a:lnTo>
                    <a:pt x="70" y="176"/>
                  </a:lnTo>
                  <a:lnTo>
                    <a:pt x="72" y="176"/>
                  </a:lnTo>
                  <a:lnTo>
                    <a:pt x="73" y="178"/>
                  </a:lnTo>
                  <a:lnTo>
                    <a:pt x="76" y="178"/>
                  </a:lnTo>
                  <a:lnTo>
                    <a:pt x="78" y="178"/>
                  </a:lnTo>
                  <a:lnTo>
                    <a:pt x="79" y="176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2" y="175"/>
                  </a:lnTo>
                  <a:lnTo>
                    <a:pt x="84" y="173"/>
                  </a:lnTo>
                  <a:lnTo>
                    <a:pt x="85" y="173"/>
                  </a:lnTo>
                  <a:lnTo>
                    <a:pt x="88" y="172"/>
                  </a:lnTo>
                  <a:lnTo>
                    <a:pt x="89" y="172"/>
                  </a:lnTo>
                  <a:lnTo>
                    <a:pt x="91" y="172"/>
                  </a:lnTo>
                  <a:lnTo>
                    <a:pt x="92" y="169"/>
                  </a:lnTo>
                  <a:lnTo>
                    <a:pt x="92" y="168"/>
                  </a:lnTo>
                  <a:lnTo>
                    <a:pt x="94" y="166"/>
                  </a:lnTo>
                  <a:lnTo>
                    <a:pt x="94" y="165"/>
                  </a:lnTo>
                  <a:lnTo>
                    <a:pt x="94" y="163"/>
                  </a:lnTo>
                  <a:lnTo>
                    <a:pt x="95" y="162"/>
                  </a:lnTo>
                  <a:lnTo>
                    <a:pt x="95" y="160"/>
                  </a:lnTo>
                  <a:lnTo>
                    <a:pt x="97" y="160"/>
                  </a:lnTo>
                  <a:lnTo>
                    <a:pt x="97" y="159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1" y="160"/>
                  </a:lnTo>
                  <a:lnTo>
                    <a:pt x="103" y="162"/>
                  </a:lnTo>
                  <a:lnTo>
                    <a:pt x="103" y="163"/>
                  </a:lnTo>
                  <a:lnTo>
                    <a:pt x="103" y="165"/>
                  </a:lnTo>
                  <a:lnTo>
                    <a:pt x="103" y="169"/>
                  </a:lnTo>
                  <a:lnTo>
                    <a:pt x="103" y="170"/>
                  </a:lnTo>
                  <a:lnTo>
                    <a:pt x="104" y="172"/>
                  </a:lnTo>
                  <a:lnTo>
                    <a:pt x="104" y="173"/>
                  </a:lnTo>
                  <a:lnTo>
                    <a:pt x="106" y="175"/>
                  </a:lnTo>
                  <a:lnTo>
                    <a:pt x="106" y="176"/>
                  </a:lnTo>
                  <a:lnTo>
                    <a:pt x="107" y="176"/>
                  </a:lnTo>
                  <a:lnTo>
                    <a:pt x="107" y="178"/>
                  </a:lnTo>
                  <a:lnTo>
                    <a:pt x="109" y="178"/>
                  </a:lnTo>
                  <a:lnTo>
                    <a:pt x="110" y="178"/>
                  </a:lnTo>
                  <a:lnTo>
                    <a:pt x="111" y="176"/>
                  </a:lnTo>
                  <a:lnTo>
                    <a:pt x="113" y="176"/>
                  </a:lnTo>
                  <a:lnTo>
                    <a:pt x="117" y="176"/>
                  </a:lnTo>
                  <a:lnTo>
                    <a:pt x="120" y="176"/>
                  </a:lnTo>
                  <a:lnTo>
                    <a:pt x="120" y="175"/>
                  </a:lnTo>
                  <a:lnTo>
                    <a:pt x="122" y="175"/>
                  </a:lnTo>
                  <a:lnTo>
                    <a:pt x="125" y="175"/>
                  </a:lnTo>
                  <a:lnTo>
                    <a:pt x="128" y="175"/>
                  </a:lnTo>
                  <a:lnTo>
                    <a:pt x="131" y="175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8" y="173"/>
                  </a:lnTo>
                  <a:lnTo>
                    <a:pt x="139" y="173"/>
                  </a:lnTo>
                  <a:lnTo>
                    <a:pt x="142" y="173"/>
                  </a:lnTo>
                  <a:lnTo>
                    <a:pt x="144" y="173"/>
                  </a:lnTo>
                  <a:lnTo>
                    <a:pt x="145" y="173"/>
                  </a:lnTo>
                  <a:lnTo>
                    <a:pt x="147" y="173"/>
                  </a:lnTo>
                  <a:lnTo>
                    <a:pt x="150" y="175"/>
                  </a:lnTo>
                  <a:lnTo>
                    <a:pt x="151" y="175"/>
                  </a:lnTo>
                  <a:lnTo>
                    <a:pt x="153" y="176"/>
                  </a:lnTo>
                  <a:lnTo>
                    <a:pt x="154" y="176"/>
                  </a:lnTo>
                  <a:lnTo>
                    <a:pt x="157" y="175"/>
                  </a:lnTo>
                  <a:lnTo>
                    <a:pt x="160" y="175"/>
                  </a:lnTo>
                  <a:lnTo>
                    <a:pt x="161" y="175"/>
                  </a:lnTo>
                  <a:lnTo>
                    <a:pt x="163" y="175"/>
                  </a:lnTo>
                  <a:lnTo>
                    <a:pt x="164" y="175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0" y="173"/>
                  </a:lnTo>
                  <a:lnTo>
                    <a:pt x="170" y="172"/>
                  </a:lnTo>
                  <a:lnTo>
                    <a:pt x="172" y="172"/>
                  </a:lnTo>
                  <a:lnTo>
                    <a:pt x="172" y="170"/>
                  </a:lnTo>
                  <a:lnTo>
                    <a:pt x="175" y="169"/>
                  </a:lnTo>
                  <a:lnTo>
                    <a:pt x="176" y="168"/>
                  </a:lnTo>
                  <a:lnTo>
                    <a:pt x="176" y="166"/>
                  </a:lnTo>
                  <a:lnTo>
                    <a:pt x="178" y="166"/>
                  </a:lnTo>
                  <a:lnTo>
                    <a:pt x="178" y="163"/>
                  </a:lnTo>
                  <a:lnTo>
                    <a:pt x="179" y="163"/>
                  </a:lnTo>
                  <a:lnTo>
                    <a:pt x="179" y="162"/>
                  </a:lnTo>
                  <a:lnTo>
                    <a:pt x="180" y="162"/>
                  </a:lnTo>
                  <a:lnTo>
                    <a:pt x="182" y="159"/>
                  </a:lnTo>
                  <a:lnTo>
                    <a:pt x="183" y="159"/>
                  </a:lnTo>
                  <a:lnTo>
                    <a:pt x="185" y="159"/>
                  </a:lnTo>
                  <a:lnTo>
                    <a:pt x="188" y="157"/>
                  </a:lnTo>
                  <a:lnTo>
                    <a:pt x="191" y="157"/>
                  </a:lnTo>
                  <a:lnTo>
                    <a:pt x="194" y="157"/>
                  </a:lnTo>
                  <a:lnTo>
                    <a:pt x="195" y="156"/>
                  </a:lnTo>
                  <a:lnTo>
                    <a:pt x="197" y="156"/>
                  </a:lnTo>
                  <a:lnTo>
                    <a:pt x="201" y="156"/>
                  </a:lnTo>
                  <a:lnTo>
                    <a:pt x="202" y="157"/>
                  </a:lnTo>
                  <a:lnTo>
                    <a:pt x="204" y="159"/>
                  </a:lnTo>
                  <a:lnTo>
                    <a:pt x="205" y="160"/>
                  </a:lnTo>
                  <a:lnTo>
                    <a:pt x="205" y="162"/>
                  </a:lnTo>
                  <a:lnTo>
                    <a:pt x="207" y="163"/>
                  </a:lnTo>
                  <a:lnTo>
                    <a:pt x="208" y="165"/>
                  </a:lnTo>
                  <a:lnTo>
                    <a:pt x="208" y="166"/>
                  </a:lnTo>
                  <a:lnTo>
                    <a:pt x="208" y="168"/>
                  </a:lnTo>
                  <a:lnTo>
                    <a:pt x="210" y="168"/>
                  </a:lnTo>
                  <a:lnTo>
                    <a:pt x="210" y="169"/>
                  </a:lnTo>
                  <a:lnTo>
                    <a:pt x="211" y="170"/>
                  </a:lnTo>
                  <a:lnTo>
                    <a:pt x="213" y="172"/>
                  </a:lnTo>
                  <a:lnTo>
                    <a:pt x="214" y="172"/>
                  </a:lnTo>
                  <a:lnTo>
                    <a:pt x="216" y="172"/>
                  </a:lnTo>
                  <a:lnTo>
                    <a:pt x="216" y="173"/>
                  </a:lnTo>
                  <a:lnTo>
                    <a:pt x="216" y="175"/>
                  </a:lnTo>
                  <a:lnTo>
                    <a:pt x="217" y="175"/>
                  </a:lnTo>
                  <a:lnTo>
                    <a:pt x="219" y="175"/>
                  </a:lnTo>
                  <a:lnTo>
                    <a:pt x="219" y="173"/>
                  </a:lnTo>
                  <a:lnTo>
                    <a:pt x="220" y="173"/>
                  </a:lnTo>
                  <a:lnTo>
                    <a:pt x="222" y="173"/>
                  </a:lnTo>
                  <a:lnTo>
                    <a:pt x="223" y="173"/>
                  </a:lnTo>
                  <a:lnTo>
                    <a:pt x="223" y="175"/>
                  </a:lnTo>
                  <a:lnTo>
                    <a:pt x="224" y="175"/>
                  </a:lnTo>
                  <a:lnTo>
                    <a:pt x="226" y="175"/>
                  </a:lnTo>
                  <a:lnTo>
                    <a:pt x="226" y="173"/>
                  </a:lnTo>
                  <a:lnTo>
                    <a:pt x="227" y="173"/>
                  </a:lnTo>
                  <a:lnTo>
                    <a:pt x="229" y="172"/>
                  </a:lnTo>
                  <a:lnTo>
                    <a:pt x="230" y="172"/>
                  </a:lnTo>
                  <a:lnTo>
                    <a:pt x="232" y="172"/>
                  </a:lnTo>
                  <a:lnTo>
                    <a:pt x="232" y="170"/>
                  </a:lnTo>
                  <a:lnTo>
                    <a:pt x="233" y="170"/>
                  </a:lnTo>
                  <a:lnTo>
                    <a:pt x="235" y="170"/>
                  </a:lnTo>
                  <a:lnTo>
                    <a:pt x="236" y="170"/>
                  </a:lnTo>
                  <a:lnTo>
                    <a:pt x="238" y="170"/>
                  </a:lnTo>
                  <a:lnTo>
                    <a:pt x="239" y="170"/>
                  </a:lnTo>
                  <a:lnTo>
                    <a:pt x="241" y="170"/>
                  </a:lnTo>
                  <a:lnTo>
                    <a:pt x="242" y="170"/>
                  </a:lnTo>
                  <a:lnTo>
                    <a:pt x="244" y="170"/>
                  </a:lnTo>
                  <a:lnTo>
                    <a:pt x="245" y="170"/>
                  </a:lnTo>
                  <a:lnTo>
                    <a:pt x="247" y="170"/>
                  </a:lnTo>
                  <a:lnTo>
                    <a:pt x="248" y="170"/>
                  </a:lnTo>
                  <a:lnTo>
                    <a:pt x="249" y="172"/>
                  </a:lnTo>
                  <a:lnTo>
                    <a:pt x="251" y="173"/>
                  </a:lnTo>
                  <a:lnTo>
                    <a:pt x="252" y="173"/>
                  </a:lnTo>
                  <a:lnTo>
                    <a:pt x="252" y="175"/>
                  </a:lnTo>
                  <a:lnTo>
                    <a:pt x="254" y="175"/>
                  </a:lnTo>
                  <a:lnTo>
                    <a:pt x="254" y="176"/>
                  </a:lnTo>
                  <a:lnTo>
                    <a:pt x="255" y="176"/>
                  </a:lnTo>
                  <a:lnTo>
                    <a:pt x="257" y="178"/>
                  </a:lnTo>
                  <a:lnTo>
                    <a:pt x="257" y="179"/>
                  </a:lnTo>
                  <a:lnTo>
                    <a:pt x="258" y="179"/>
                  </a:lnTo>
                  <a:lnTo>
                    <a:pt x="258" y="181"/>
                  </a:lnTo>
                  <a:lnTo>
                    <a:pt x="260" y="181"/>
                  </a:lnTo>
                  <a:lnTo>
                    <a:pt x="260" y="182"/>
                  </a:lnTo>
                  <a:lnTo>
                    <a:pt x="261" y="182"/>
                  </a:lnTo>
                  <a:lnTo>
                    <a:pt x="261" y="184"/>
                  </a:lnTo>
                  <a:lnTo>
                    <a:pt x="263" y="185"/>
                  </a:lnTo>
                  <a:lnTo>
                    <a:pt x="264" y="185"/>
                  </a:lnTo>
                  <a:lnTo>
                    <a:pt x="264" y="187"/>
                  </a:lnTo>
                  <a:lnTo>
                    <a:pt x="266" y="188"/>
                  </a:lnTo>
                  <a:lnTo>
                    <a:pt x="267" y="188"/>
                  </a:lnTo>
                  <a:lnTo>
                    <a:pt x="267" y="190"/>
                  </a:lnTo>
                  <a:lnTo>
                    <a:pt x="269" y="191"/>
                  </a:lnTo>
                  <a:lnTo>
                    <a:pt x="270" y="192"/>
                  </a:lnTo>
                  <a:lnTo>
                    <a:pt x="271" y="194"/>
                  </a:lnTo>
                  <a:lnTo>
                    <a:pt x="273" y="195"/>
                  </a:lnTo>
                  <a:lnTo>
                    <a:pt x="274" y="195"/>
                  </a:lnTo>
                  <a:lnTo>
                    <a:pt x="274" y="197"/>
                  </a:lnTo>
                  <a:lnTo>
                    <a:pt x="276" y="197"/>
                  </a:lnTo>
                  <a:lnTo>
                    <a:pt x="276" y="198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9" y="200"/>
                  </a:lnTo>
                  <a:lnTo>
                    <a:pt x="279" y="201"/>
                  </a:lnTo>
                  <a:lnTo>
                    <a:pt x="280" y="201"/>
                  </a:lnTo>
                  <a:lnTo>
                    <a:pt x="282" y="201"/>
                  </a:lnTo>
                  <a:lnTo>
                    <a:pt x="283" y="201"/>
                  </a:lnTo>
                  <a:lnTo>
                    <a:pt x="283" y="203"/>
                  </a:lnTo>
                  <a:lnTo>
                    <a:pt x="285" y="203"/>
                  </a:lnTo>
                  <a:lnTo>
                    <a:pt x="286" y="203"/>
                  </a:lnTo>
                  <a:lnTo>
                    <a:pt x="286" y="201"/>
                  </a:lnTo>
                  <a:lnTo>
                    <a:pt x="288" y="201"/>
                  </a:lnTo>
                  <a:lnTo>
                    <a:pt x="289" y="201"/>
                  </a:lnTo>
                  <a:lnTo>
                    <a:pt x="289" y="203"/>
                  </a:lnTo>
                  <a:lnTo>
                    <a:pt x="291" y="203"/>
                  </a:lnTo>
                  <a:lnTo>
                    <a:pt x="292" y="203"/>
                  </a:lnTo>
                  <a:lnTo>
                    <a:pt x="293" y="203"/>
                  </a:lnTo>
                  <a:lnTo>
                    <a:pt x="295" y="203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9" y="203"/>
                  </a:lnTo>
                  <a:lnTo>
                    <a:pt x="299" y="201"/>
                  </a:lnTo>
                  <a:lnTo>
                    <a:pt x="301" y="201"/>
                  </a:lnTo>
                  <a:lnTo>
                    <a:pt x="302" y="201"/>
                  </a:lnTo>
                  <a:lnTo>
                    <a:pt x="304" y="203"/>
                  </a:lnTo>
                  <a:lnTo>
                    <a:pt x="305" y="203"/>
                  </a:lnTo>
                  <a:lnTo>
                    <a:pt x="305" y="204"/>
                  </a:lnTo>
                  <a:lnTo>
                    <a:pt x="307" y="204"/>
                  </a:lnTo>
                  <a:lnTo>
                    <a:pt x="307" y="206"/>
                  </a:lnTo>
                  <a:lnTo>
                    <a:pt x="308" y="206"/>
                  </a:lnTo>
                  <a:lnTo>
                    <a:pt x="310" y="206"/>
                  </a:lnTo>
                  <a:lnTo>
                    <a:pt x="310" y="207"/>
                  </a:lnTo>
                  <a:lnTo>
                    <a:pt x="311" y="207"/>
                  </a:lnTo>
                  <a:lnTo>
                    <a:pt x="313" y="207"/>
                  </a:lnTo>
                  <a:lnTo>
                    <a:pt x="314" y="207"/>
                  </a:lnTo>
                  <a:lnTo>
                    <a:pt x="314" y="209"/>
                  </a:lnTo>
                  <a:lnTo>
                    <a:pt x="316" y="209"/>
                  </a:lnTo>
                  <a:lnTo>
                    <a:pt x="316" y="210"/>
                  </a:lnTo>
                  <a:lnTo>
                    <a:pt x="316" y="212"/>
                  </a:lnTo>
                  <a:lnTo>
                    <a:pt x="317" y="212"/>
                  </a:lnTo>
                  <a:lnTo>
                    <a:pt x="317" y="213"/>
                  </a:lnTo>
                  <a:lnTo>
                    <a:pt x="318" y="213"/>
                  </a:lnTo>
                  <a:lnTo>
                    <a:pt x="318" y="214"/>
                  </a:lnTo>
                  <a:lnTo>
                    <a:pt x="320" y="214"/>
                  </a:lnTo>
                  <a:lnTo>
                    <a:pt x="320" y="216"/>
                  </a:lnTo>
                  <a:lnTo>
                    <a:pt x="320" y="217"/>
                  </a:lnTo>
                  <a:lnTo>
                    <a:pt x="320" y="219"/>
                  </a:lnTo>
                  <a:lnTo>
                    <a:pt x="321" y="219"/>
                  </a:lnTo>
                  <a:lnTo>
                    <a:pt x="321" y="220"/>
                  </a:lnTo>
                  <a:lnTo>
                    <a:pt x="321" y="222"/>
                  </a:lnTo>
                  <a:lnTo>
                    <a:pt x="323" y="222"/>
                  </a:lnTo>
                  <a:lnTo>
                    <a:pt x="323" y="223"/>
                  </a:lnTo>
                  <a:lnTo>
                    <a:pt x="324" y="225"/>
                  </a:lnTo>
                  <a:lnTo>
                    <a:pt x="326" y="225"/>
                  </a:lnTo>
                  <a:lnTo>
                    <a:pt x="327" y="225"/>
                  </a:lnTo>
                  <a:lnTo>
                    <a:pt x="329" y="225"/>
                  </a:lnTo>
                  <a:lnTo>
                    <a:pt x="330" y="225"/>
                  </a:lnTo>
                  <a:lnTo>
                    <a:pt x="332" y="225"/>
                  </a:lnTo>
                  <a:lnTo>
                    <a:pt x="333" y="225"/>
                  </a:lnTo>
                  <a:lnTo>
                    <a:pt x="335" y="225"/>
                  </a:lnTo>
                  <a:lnTo>
                    <a:pt x="336" y="225"/>
                  </a:lnTo>
                  <a:lnTo>
                    <a:pt x="338" y="225"/>
                  </a:lnTo>
                  <a:lnTo>
                    <a:pt x="338" y="226"/>
                  </a:lnTo>
                  <a:lnTo>
                    <a:pt x="339" y="226"/>
                  </a:lnTo>
                  <a:lnTo>
                    <a:pt x="340" y="226"/>
                  </a:lnTo>
                  <a:lnTo>
                    <a:pt x="342" y="226"/>
                  </a:lnTo>
                  <a:lnTo>
                    <a:pt x="343" y="228"/>
                  </a:lnTo>
                  <a:lnTo>
                    <a:pt x="345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9" y="228"/>
                  </a:lnTo>
                  <a:lnTo>
                    <a:pt x="351" y="228"/>
                  </a:lnTo>
                  <a:lnTo>
                    <a:pt x="352" y="228"/>
                  </a:lnTo>
                  <a:lnTo>
                    <a:pt x="354" y="229"/>
                  </a:lnTo>
                  <a:lnTo>
                    <a:pt x="355" y="229"/>
                  </a:lnTo>
                  <a:lnTo>
                    <a:pt x="357" y="231"/>
                  </a:lnTo>
                  <a:lnTo>
                    <a:pt x="358" y="231"/>
                  </a:lnTo>
                  <a:lnTo>
                    <a:pt x="358" y="232"/>
                  </a:lnTo>
                  <a:lnTo>
                    <a:pt x="360" y="232"/>
                  </a:lnTo>
                  <a:lnTo>
                    <a:pt x="360" y="234"/>
                  </a:lnTo>
                  <a:lnTo>
                    <a:pt x="361" y="234"/>
                  </a:lnTo>
                  <a:lnTo>
                    <a:pt x="361" y="235"/>
                  </a:lnTo>
                  <a:lnTo>
                    <a:pt x="362" y="235"/>
                  </a:lnTo>
                  <a:lnTo>
                    <a:pt x="362" y="237"/>
                  </a:lnTo>
                  <a:lnTo>
                    <a:pt x="364" y="237"/>
                  </a:lnTo>
                  <a:lnTo>
                    <a:pt x="365" y="238"/>
                  </a:lnTo>
                  <a:lnTo>
                    <a:pt x="367" y="238"/>
                  </a:lnTo>
                  <a:lnTo>
                    <a:pt x="368" y="238"/>
                  </a:lnTo>
                  <a:lnTo>
                    <a:pt x="370" y="238"/>
                  </a:lnTo>
                  <a:lnTo>
                    <a:pt x="371" y="238"/>
                  </a:lnTo>
                  <a:lnTo>
                    <a:pt x="373" y="238"/>
                  </a:lnTo>
                  <a:lnTo>
                    <a:pt x="374" y="237"/>
                  </a:lnTo>
                  <a:lnTo>
                    <a:pt x="377" y="235"/>
                  </a:lnTo>
                  <a:lnTo>
                    <a:pt x="380" y="235"/>
                  </a:lnTo>
                  <a:lnTo>
                    <a:pt x="382" y="235"/>
                  </a:lnTo>
                  <a:lnTo>
                    <a:pt x="383" y="235"/>
                  </a:lnTo>
                  <a:lnTo>
                    <a:pt x="385" y="235"/>
                  </a:lnTo>
                  <a:lnTo>
                    <a:pt x="386" y="235"/>
                  </a:lnTo>
                  <a:lnTo>
                    <a:pt x="387" y="235"/>
                  </a:lnTo>
                  <a:lnTo>
                    <a:pt x="389" y="237"/>
                  </a:lnTo>
                  <a:lnTo>
                    <a:pt x="389" y="238"/>
                  </a:lnTo>
                  <a:lnTo>
                    <a:pt x="390" y="238"/>
                  </a:lnTo>
                  <a:lnTo>
                    <a:pt x="390" y="239"/>
                  </a:lnTo>
                  <a:lnTo>
                    <a:pt x="392" y="241"/>
                  </a:lnTo>
                  <a:lnTo>
                    <a:pt x="393" y="242"/>
                  </a:lnTo>
                  <a:lnTo>
                    <a:pt x="395" y="242"/>
                  </a:lnTo>
                  <a:lnTo>
                    <a:pt x="396" y="242"/>
                  </a:lnTo>
                  <a:lnTo>
                    <a:pt x="398" y="244"/>
                  </a:lnTo>
                  <a:lnTo>
                    <a:pt x="399" y="244"/>
                  </a:lnTo>
                  <a:lnTo>
                    <a:pt x="401" y="244"/>
                  </a:lnTo>
                  <a:lnTo>
                    <a:pt x="404" y="245"/>
                  </a:lnTo>
                  <a:lnTo>
                    <a:pt x="405" y="245"/>
                  </a:lnTo>
                  <a:lnTo>
                    <a:pt x="407" y="245"/>
                  </a:lnTo>
                  <a:lnTo>
                    <a:pt x="408" y="245"/>
                  </a:lnTo>
                  <a:lnTo>
                    <a:pt x="409" y="247"/>
                  </a:lnTo>
                  <a:lnTo>
                    <a:pt x="411" y="247"/>
                  </a:lnTo>
                  <a:lnTo>
                    <a:pt x="412" y="247"/>
                  </a:lnTo>
                  <a:lnTo>
                    <a:pt x="414" y="248"/>
                  </a:lnTo>
                  <a:lnTo>
                    <a:pt x="415" y="248"/>
                  </a:lnTo>
                  <a:lnTo>
                    <a:pt x="417" y="250"/>
                  </a:lnTo>
                  <a:lnTo>
                    <a:pt x="418" y="250"/>
                  </a:lnTo>
                  <a:lnTo>
                    <a:pt x="420" y="250"/>
                  </a:lnTo>
                  <a:lnTo>
                    <a:pt x="421" y="250"/>
                  </a:lnTo>
                  <a:lnTo>
                    <a:pt x="423" y="250"/>
                  </a:lnTo>
                  <a:lnTo>
                    <a:pt x="424" y="250"/>
                  </a:lnTo>
                  <a:lnTo>
                    <a:pt x="424" y="251"/>
                  </a:lnTo>
                  <a:lnTo>
                    <a:pt x="426" y="251"/>
                  </a:lnTo>
                  <a:lnTo>
                    <a:pt x="427" y="251"/>
                  </a:lnTo>
                  <a:lnTo>
                    <a:pt x="427" y="253"/>
                  </a:lnTo>
                  <a:lnTo>
                    <a:pt x="429" y="253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31" y="254"/>
                  </a:lnTo>
                  <a:lnTo>
                    <a:pt x="433" y="256"/>
                  </a:lnTo>
                  <a:lnTo>
                    <a:pt x="434" y="256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7" y="257"/>
                  </a:lnTo>
                  <a:lnTo>
                    <a:pt x="437" y="259"/>
                  </a:lnTo>
                  <a:lnTo>
                    <a:pt x="439" y="259"/>
                  </a:lnTo>
                  <a:lnTo>
                    <a:pt x="439" y="260"/>
                  </a:lnTo>
                  <a:lnTo>
                    <a:pt x="440" y="260"/>
                  </a:lnTo>
                  <a:lnTo>
                    <a:pt x="442" y="260"/>
                  </a:lnTo>
                  <a:lnTo>
                    <a:pt x="442" y="261"/>
                  </a:lnTo>
                  <a:lnTo>
                    <a:pt x="443" y="261"/>
                  </a:lnTo>
                  <a:lnTo>
                    <a:pt x="445" y="261"/>
                  </a:lnTo>
                  <a:lnTo>
                    <a:pt x="446" y="263"/>
                  </a:lnTo>
                  <a:lnTo>
                    <a:pt x="448" y="264"/>
                  </a:lnTo>
                  <a:lnTo>
                    <a:pt x="449" y="266"/>
                  </a:lnTo>
                  <a:lnTo>
                    <a:pt x="451" y="266"/>
                  </a:lnTo>
                  <a:lnTo>
                    <a:pt x="452" y="266"/>
                  </a:lnTo>
                  <a:lnTo>
                    <a:pt x="452" y="267"/>
                  </a:lnTo>
                  <a:lnTo>
                    <a:pt x="454" y="267"/>
                  </a:lnTo>
                  <a:lnTo>
                    <a:pt x="454" y="266"/>
                  </a:lnTo>
                  <a:lnTo>
                    <a:pt x="455" y="266"/>
                  </a:lnTo>
                  <a:lnTo>
                    <a:pt x="455" y="264"/>
                  </a:lnTo>
                  <a:lnTo>
                    <a:pt x="456" y="264"/>
                  </a:lnTo>
                  <a:lnTo>
                    <a:pt x="458" y="264"/>
                  </a:lnTo>
                  <a:lnTo>
                    <a:pt x="459" y="264"/>
                  </a:lnTo>
                  <a:lnTo>
                    <a:pt x="461" y="264"/>
                  </a:lnTo>
                  <a:lnTo>
                    <a:pt x="462" y="263"/>
                  </a:lnTo>
                  <a:lnTo>
                    <a:pt x="462" y="264"/>
                  </a:lnTo>
                  <a:lnTo>
                    <a:pt x="464" y="264"/>
                  </a:lnTo>
                  <a:lnTo>
                    <a:pt x="464" y="266"/>
                  </a:lnTo>
                  <a:lnTo>
                    <a:pt x="465" y="266"/>
                  </a:lnTo>
                  <a:lnTo>
                    <a:pt x="467" y="266"/>
                  </a:lnTo>
                  <a:lnTo>
                    <a:pt x="467" y="267"/>
                  </a:lnTo>
                  <a:lnTo>
                    <a:pt x="467" y="266"/>
                  </a:lnTo>
                  <a:lnTo>
                    <a:pt x="468" y="266"/>
                  </a:lnTo>
                  <a:lnTo>
                    <a:pt x="470" y="266"/>
                  </a:lnTo>
                  <a:lnTo>
                    <a:pt x="471" y="266"/>
                  </a:lnTo>
                  <a:lnTo>
                    <a:pt x="473" y="266"/>
                  </a:lnTo>
                  <a:lnTo>
                    <a:pt x="474" y="266"/>
                  </a:lnTo>
                  <a:lnTo>
                    <a:pt x="476" y="266"/>
                  </a:lnTo>
                  <a:lnTo>
                    <a:pt x="476" y="264"/>
                  </a:lnTo>
                  <a:lnTo>
                    <a:pt x="476" y="263"/>
                  </a:lnTo>
                  <a:lnTo>
                    <a:pt x="477" y="263"/>
                  </a:lnTo>
                  <a:lnTo>
                    <a:pt x="477" y="261"/>
                  </a:lnTo>
                  <a:lnTo>
                    <a:pt x="478" y="261"/>
                  </a:lnTo>
                  <a:lnTo>
                    <a:pt x="478" y="260"/>
                  </a:lnTo>
                  <a:lnTo>
                    <a:pt x="480" y="260"/>
                  </a:lnTo>
                  <a:lnTo>
                    <a:pt x="480" y="259"/>
                  </a:lnTo>
                  <a:lnTo>
                    <a:pt x="480" y="257"/>
                  </a:lnTo>
                  <a:lnTo>
                    <a:pt x="480" y="256"/>
                  </a:lnTo>
                  <a:lnTo>
                    <a:pt x="480" y="254"/>
                  </a:lnTo>
                  <a:lnTo>
                    <a:pt x="480" y="253"/>
                  </a:lnTo>
                  <a:lnTo>
                    <a:pt x="480" y="251"/>
                  </a:lnTo>
                  <a:lnTo>
                    <a:pt x="480" y="250"/>
                  </a:lnTo>
                  <a:lnTo>
                    <a:pt x="478" y="248"/>
                  </a:lnTo>
                  <a:lnTo>
                    <a:pt x="478" y="247"/>
                  </a:lnTo>
                  <a:lnTo>
                    <a:pt x="478" y="245"/>
                  </a:lnTo>
                  <a:lnTo>
                    <a:pt x="478" y="244"/>
                  </a:lnTo>
                  <a:lnTo>
                    <a:pt x="480" y="242"/>
                  </a:lnTo>
                  <a:lnTo>
                    <a:pt x="480" y="241"/>
                  </a:lnTo>
                  <a:lnTo>
                    <a:pt x="481" y="238"/>
                  </a:lnTo>
                  <a:lnTo>
                    <a:pt x="481" y="237"/>
                  </a:lnTo>
                  <a:lnTo>
                    <a:pt x="483" y="235"/>
                  </a:lnTo>
                  <a:lnTo>
                    <a:pt x="484" y="232"/>
                  </a:lnTo>
                  <a:lnTo>
                    <a:pt x="486" y="229"/>
                  </a:lnTo>
                  <a:lnTo>
                    <a:pt x="487" y="228"/>
                  </a:lnTo>
                  <a:lnTo>
                    <a:pt x="487" y="226"/>
                  </a:lnTo>
                  <a:lnTo>
                    <a:pt x="487" y="223"/>
                  </a:lnTo>
                  <a:lnTo>
                    <a:pt x="489" y="223"/>
                  </a:lnTo>
                  <a:lnTo>
                    <a:pt x="489" y="222"/>
                  </a:lnTo>
                  <a:lnTo>
                    <a:pt x="490" y="222"/>
                  </a:lnTo>
                  <a:lnTo>
                    <a:pt x="490" y="220"/>
                  </a:lnTo>
                  <a:lnTo>
                    <a:pt x="492" y="220"/>
                  </a:lnTo>
                  <a:lnTo>
                    <a:pt x="492" y="219"/>
                  </a:lnTo>
                  <a:lnTo>
                    <a:pt x="493" y="219"/>
                  </a:lnTo>
                  <a:lnTo>
                    <a:pt x="493" y="217"/>
                  </a:lnTo>
                  <a:lnTo>
                    <a:pt x="495" y="217"/>
                  </a:lnTo>
                  <a:lnTo>
                    <a:pt x="495" y="216"/>
                  </a:lnTo>
                  <a:lnTo>
                    <a:pt x="496" y="216"/>
                  </a:lnTo>
                  <a:lnTo>
                    <a:pt x="496" y="214"/>
                  </a:lnTo>
                  <a:lnTo>
                    <a:pt x="498" y="214"/>
                  </a:lnTo>
                  <a:lnTo>
                    <a:pt x="498" y="213"/>
                  </a:lnTo>
                  <a:lnTo>
                    <a:pt x="499" y="213"/>
                  </a:lnTo>
                  <a:lnTo>
                    <a:pt x="499" y="212"/>
                  </a:lnTo>
                  <a:lnTo>
                    <a:pt x="500" y="210"/>
                  </a:lnTo>
                  <a:lnTo>
                    <a:pt x="500" y="209"/>
                  </a:lnTo>
                  <a:lnTo>
                    <a:pt x="502" y="209"/>
                  </a:lnTo>
                  <a:lnTo>
                    <a:pt x="502" y="206"/>
                  </a:lnTo>
                  <a:lnTo>
                    <a:pt x="503" y="206"/>
                  </a:lnTo>
                  <a:lnTo>
                    <a:pt x="503" y="204"/>
                  </a:lnTo>
                  <a:lnTo>
                    <a:pt x="505" y="203"/>
                  </a:lnTo>
                  <a:lnTo>
                    <a:pt x="505" y="201"/>
                  </a:lnTo>
                  <a:lnTo>
                    <a:pt x="506" y="201"/>
                  </a:lnTo>
                  <a:lnTo>
                    <a:pt x="506" y="200"/>
                  </a:lnTo>
                  <a:lnTo>
                    <a:pt x="506" y="198"/>
                  </a:lnTo>
                  <a:lnTo>
                    <a:pt x="508" y="198"/>
                  </a:lnTo>
                  <a:lnTo>
                    <a:pt x="508" y="197"/>
                  </a:lnTo>
                  <a:lnTo>
                    <a:pt x="509" y="195"/>
                  </a:lnTo>
                  <a:lnTo>
                    <a:pt x="509" y="194"/>
                  </a:lnTo>
                  <a:lnTo>
                    <a:pt x="511" y="194"/>
                  </a:lnTo>
                  <a:lnTo>
                    <a:pt x="511" y="192"/>
                  </a:lnTo>
                  <a:lnTo>
                    <a:pt x="511" y="191"/>
                  </a:lnTo>
                  <a:lnTo>
                    <a:pt x="512" y="191"/>
                  </a:lnTo>
                  <a:lnTo>
                    <a:pt x="512" y="190"/>
                  </a:lnTo>
                  <a:lnTo>
                    <a:pt x="512" y="188"/>
                  </a:lnTo>
                  <a:lnTo>
                    <a:pt x="511" y="188"/>
                  </a:lnTo>
                  <a:lnTo>
                    <a:pt x="511" y="187"/>
                  </a:lnTo>
                  <a:lnTo>
                    <a:pt x="511" y="185"/>
                  </a:lnTo>
                  <a:lnTo>
                    <a:pt x="511" y="184"/>
                  </a:lnTo>
                  <a:lnTo>
                    <a:pt x="509" y="184"/>
                  </a:lnTo>
                  <a:lnTo>
                    <a:pt x="509" y="182"/>
                  </a:lnTo>
                  <a:lnTo>
                    <a:pt x="511" y="182"/>
                  </a:lnTo>
                  <a:lnTo>
                    <a:pt x="511" y="181"/>
                  </a:lnTo>
                  <a:lnTo>
                    <a:pt x="509" y="181"/>
                  </a:lnTo>
                  <a:lnTo>
                    <a:pt x="511" y="181"/>
                  </a:lnTo>
                  <a:lnTo>
                    <a:pt x="509" y="179"/>
                  </a:lnTo>
                  <a:lnTo>
                    <a:pt x="511" y="179"/>
                  </a:lnTo>
                  <a:lnTo>
                    <a:pt x="509" y="179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11" y="176"/>
                  </a:lnTo>
                  <a:lnTo>
                    <a:pt x="511" y="175"/>
                  </a:lnTo>
                  <a:lnTo>
                    <a:pt x="511" y="173"/>
                  </a:lnTo>
                  <a:lnTo>
                    <a:pt x="511" y="172"/>
                  </a:lnTo>
                  <a:lnTo>
                    <a:pt x="512" y="172"/>
                  </a:lnTo>
                  <a:lnTo>
                    <a:pt x="514" y="172"/>
                  </a:lnTo>
                  <a:lnTo>
                    <a:pt x="514" y="170"/>
                  </a:lnTo>
                  <a:lnTo>
                    <a:pt x="512" y="170"/>
                  </a:lnTo>
                  <a:lnTo>
                    <a:pt x="514" y="170"/>
                  </a:lnTo>
                  <a:lnTo>
                    <a:pt x="514" y="169"/>
                  </a:lnTo>
                  <a:lnTo>
                    <a:pt x="512" y="169"/>
                  </a:lnTo>
                  <a:lnTo>
                    <a:pt x="512" y="168"/>
                  </a:lnTo>
                  <a:lnTo>
                    <a:pt x="512" y="166"/>
                  </a:lnTo>
                  <a:lnTo>
                    <a:pt x="514" y="166"/>
                  </a:lnTo>
                  <a:lnTo>
                    <a:pt x="512" y="166"/>
                  </a:lnTo>
                  <a:lnTo>
                    <a:pt x="512" y="165"/>
                  </a:lnTo>
                  <a:lnTo>
                    <a:pt x="512" y="163"/>
                  </a:lnTo>
                  <a:lnTo>
                    <a:pt x="512" y="162"/>
                  </a:lnTo>
                  <a:lnTo>
                    <a:pt x="514" y="160"/>
                  </a:lnTo>
                  <a:lnTo>
                    <a:pt x="514" y="159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4" y="157"/>
                  </a:lnTo>
                  <a:lnTo>
                    <a:pt x="512" y="157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2" y="156"/>
                  </a:lnTo>
                  <a:lnTo>
                    <a:pt x="512" y="154"/>
                  </a:lnTo>
                  <a:lnTo>
                    <a:pt x="512" y="156"/>
                  </a:lnTo>
                  <a:lnTo>
                    <a:pt x="514" y="156"/>
                  </a:lnTo>
                  <a:lnTo>
                    <a:pt x="514" y="154"/>
                  </a:lnTo>
                  <a:lnTo>
                    <a:pt x="514" y="153"/>
                  </a:lnTo>
                  <a:lnTo>
                    <a:pt x="515" y="153"/>
                  </a:lnTo>
                  <a:lnTo>
                    <a:pt x="515" y="154"/>
                  </a:lnTo>
                  <a:lnTo>
                    <a:pt x="515" y="153"/>
                  </a:lnTo>
                  <a:lnTo>
                    <a:pt x="517" y="153"/>
                  </a:lnTo>
                  <a:lnTo>
                    <a:pt x="515" y="153"/>
                  </a:lnTo>
                  <a:lnTo>
                    <a:pt x="517" y="151"/>
                  </a:lnTo>
                  <a:lnTo>
                    <a:pt x="517" y="150"/>
                  </a:lnTo>
                  <a:lnTo>
                    <a:pt x="517" y="148"/>
                  </a:lnTo>
                  <a:lnTo>
                    <a:pt x="518" y="148"/>
                  </a:lnTo>
                  <a:lnTo>
                    <a:pt x="520" y="147"/>
                  </a:lnTo>
                  <a:lnTo>
                    <a:pt x="520" y="145"/>
                  </a:lnTo>
                  <a:lnTo>
                    <a:pt x="520" y="144"/>
                  </a:lnTo>
                  <a:lnTo>
                    <a:pt x="521" y="144"/>
                  </a:lnTo>
                  <a:lnTo>
                    <a:pt x="521" y="143"/>
                  </a:lnTo>
                  <a:lnTo>
                    <a:pt x="523" y="143"/>
                  </a:lnTo>
                  <a:lnTo>
                    <a:pt x="523" y="141"/>
                  </a:lnTo>
                  <a:lnTo>
                    <a:pt x="521" y="141"/>
                  </a:lnTo>
                  <a:lnTo>
                    <a:pt x="521" y="140"/>
                  </a:lnTo>
                  <a:lnTo>
                    <a:pt x="523" y="140"/>
                  </a:lnTo>
                  <a:lnTo>
                    <a:pt x="524" y="140"/>
                  </a:lnTo>
                  <a:lnTo>
                    <a:pt x="523" y="140"/>
                  </a:lnTo>
                  <a:lnTo>
                    <a:pt x="523" y="138"/>
                  </a:lnTo>
                  <a:lnTo>
                    <a:pt x="524" y="138"/>
                  </a:lnTo>
                  <a:lnTo>
                    <a:pt x="524" y="137"/>
                  </a:lnTo>
                  <a:lnTo>
                    <a:pt x="525" y="137"/>
                  </a:lnTo>
                  <a:lnTo>
                    <a:pt x="527" y="135"/>
                  </a:lnTo>
                  <a:lnTo>
                    <a:pt x="525" y="135"/>
                  </a:lnTo>
                  <a:lnTo>
                    <a:pt x="525" y="134"/>
                  </a:lnTo>
                  <a:lnTo>
                    <a:pt x="524" y="134"/>
                  </a:lnTo>
                  <a:lnTo>
                    <a:pt x="524" y="132"/>
                  </a:lnTo>
                  <a:lnTo>
                    <a:pt x="525" y="132"/>
                  </a:lnTo>
                  <a:lnTo>
                    <a:pt x="527" y="132"/>
                  </a:lnTo>
                  <a:lnTo>
                    <a:pt x="527" y="131"/>
                  </a:lnTo>
                  <a:lnTo>
                    <a:pt x="527" y="129"/>
                  </a:lnTo>
                  <a:lnTo>
                    <a:pt x="527" y="128"/>
                  </a:lnTo>
                  <a:lnTo>
                    <a:pt x="528" y="128"/>
                  </a:lnTo>
                  <a:lnTo>
                    <a:pt x="530" y="126"/>
                  </a:lnTo>
                  <a:lnTo>
                    <a:pt x="530" y="128"/>
                  </a:lnTo>
                  <a:lnTo>
                    <a:pt x="530" y="126"/>
                  </a:lnTo>
                  <a:lnTo>
                    <a:pt x="530" y="125"/>
                  </a:lnTo>
                  <a:lnTo>
                    <a:pt x="530" y="123"/>
                  </a:lnTo>
                  <a:lnTo>
                    <a:pt x="530" y="122"/>
                  </a:lnTo>
                  <a:lnTo>
                    <a:pt x="531" y="122"/>
                  </a:lnTo>
                  <a:lnTo>
                    <a:pt x="531" y="121"/>
                  </a:lnTo>
                  <a:lnTo>
                    <a:pt x="530" y="121"/>
                  </a:lnTo>
                  <a:lnTo>
                    <a:pt x="531" y="121"/>
                  </a:lnTo>
                  <a:lnTo>
                    <a:pt x="530" y="119"/>
                  </a:lnTo>
                  <a:lnTo>
                    <a:pt x="530" y="121"/>
                  </a:lnTo>
                  <a:lnTo>
                    <a:pt x="530" y="119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30" y="118"/>
                  </a:lnTo>
                  <a:lnTo>
                    <a:pt x="528" y="118"/>
                  </a:lnTo>
                  <a:lnTo>
                    <a:pt x="528" y="116"/>
                  </a:lnTo>
                  <a:lnTo>
                    <a:pt x="530" y="115"/>
                  </a:lnTo>
                  <a:lnTo>
                    <a:pt x="528" y="115"/>
                  </a:lnTo>
                  <a:lnTo>
                    <a:pt x="528" y="113"/>
                  </a:lnTo>
                  <a:lnTo>
                    <a:pt x="527" y="113"/>
                  </a:lnTo>
                  <a:lnTo>
                    <a:pt x="525" y="113"/>
                  </a:lnTo>
                  <a:lnTo>
                    <a:pt x="525" y="112"/>
                  </a:lnTo>
                  <a:lnTo>
                    <a:pt x="525" y="110"/>
                  </a:lnTo>
                  <a:lnTo>
                    <a:pt x="524" y="110"/>
                  </a:lnTo>
                  <a:lnTo>
                    <a:pt x="523" y="110"/>
                  </a:lnTo>
                  <a:lnTo>
                    <a:pt x="523" y="109"/>
                  </a:lnTo>
                  <a:lnTo>
                    <a:pt x="524" y="109"/>
                  </a:lnTo>
                  <a:lnTo>
                    <a:pt x="524" y="107"/>
                  </a:lnTo>
                  <a:lnTo>
                    <a:pt x="524" y="106"/>
                  </a:lnTo>
                  <a:lnTo>
                    <a:pt x="523" y="106"/>
                  </a:lnTo>
                  <a:lnTo>
                    <a:pt x="523" y="104"/>
                  </a:lnTo>
                  <a:lnTo>
                    <a:pt x="524" y="104"/>
                  </a:lnTo>
                  <a:lnTo>
                    <a:pt x="524" y="103"/>
                  </a:lnTo>
                  <a:lnTo>
                    <a:pt x="523" y="103"/>
                  </a:lnTo>
                  <a:lnTo>
                    <a:pt x="524" y="103"/>
                  </a:lnTo>
                  <a:lnTo>
                    <a:pt x="524" y="101"/>
                  </a:lnTo>
                  <a:lnTo>
                    <a:pt x="523" y="101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99"/>
                  </a:lnTo>
                  <a:lnTo>
                    <a:pt x="520" y="99"/>
                  </a:lnTo>
                  <a:lnTo>
                    <a:pt x="518" y="99"/>
                  </a:lnTo>
                  <a:lnTo>
                    <a:pt x="518" y="97"/>
                  </a:lnTo>
                  <a:lnTo>
                    <a:pt x="517" y="97"/>
                  </a:lnTo>
                  <a:lnTo>
                    <a:pt x="515" y="97"/>
                  </a:lnTo>
                  <a:lnTo>
                    <a:pt x="515" y="96"/>
                  </a:lnTo>
                  <a:lnTo>
                    <a:pt x="515" y="94"/>
                  </a:lnTo>
                  <a:lnTo>
                    <a:pt x="514" y="94"/>
                  </a:lnTo>
                  <a:lnTo>
                    <a:pt x="512" y="94"/>
                  </a:lnTo>
                  <a:lnTo>
                    <a:pt x="512" y="93"/>
                  </a:lnTo>
                  <a:lnTo>
                    <a:pt x="511" y="93"/>
                  </a:lnTo>
                  <a:lnTo>
                    <a:pt x="511" y="94"/>
                  </a:lnTo>
                  <a:lnTo>
                    <a:pt x="511" y="93"/>
                  </a:lnTo>
                  <a:lnTo>
                    <a:pt x="509" y="93"/>
                  </a:lnTo>
                  <a:lnTo>
                    <a:pt x="509" y="91"/>
                  </a:lnTo>
                  <a:lnTo>
                    <a:pt x="508" y="91"/>
                  </a:lnTo>
                  <a:lnTo>
                    <a:pt x="509" y="91"/>
                  </a:lnTo>
                  <a:lnTo>
                    <a:pt x="509" y="90"/>
                  </a:lnTo>
                  <a:lnTo>
                    <a:pt x="508" y="90"/>
                  </a:lnTo>
                  <a:lnTo>
                    <a:pt x="509" y="90"/>
                  </a:lnTo>
                  <a:lnTo>
                    <a:pt x="509" y="88"/>
                  </a:lnTo>
                  <a:lnTo>
                    <a:pt x="508" y="88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7"/>
                  </a:lnTo>
                  <a:lnTo>
                    <a:pt x="509" y="87"/>
                  </a:lnTo>
                  <a:lnTo>
                    <a:pt x="508" y="85"/>
                  </a:lnTo>
                  <a:lnTo>
                    <a:pt x="506" y="84"/>
                  </a:lnTo>
                  <a:lnTo>
                    <a:pt x="505" y="84"/>
                  </a:lnTo>
                  <a:lnTo>
                    <a:pt x="505" y="82"/>
                  </a:lnTo>
                  <a:lnTo>
                    <a:pt x="505" y="84"/>
                  </a:lnTo>
                  <a:lnTo>
                    <a:pt x="503" y="84"/>
                  </a:lnTo>
                  <a:lnTo>
                    <a:pt x="503" y="82"/>
                  </a:lnTo>
                  <a:lnTo>
                    <a:pt x="503" y="81"/>
                  </a:lnTo>
                  <a:lnTo>
                    <a:pt x="502" y="81"/>
                  </a:lnTo>
                  <a:lnTo>
                    <a:pt x="502" y="79"/>
                  </a:lnTo>
                  <a:lnTo>
                    <a:pt x="502" y="78"/>
                  </a:lnTo>
                  <a:lnTo>
                    <a:pt x="502" y="76"/>
                  </a:lnTo>
                  <a:lnTo>
                    <a:pt x="502" y="75"/>
                  </a:lnTo>
                  <a:lnTo>
                    <a:pt x="502" y="74"/>
                  </a:lnTo>
                  <a:lnTo>
                    <a:pt x="502" y="72"/>
                  </a:lnTo>
                  <a:lnTo>
                    <a:pt x="502" y="71"/>
                  </a:lnTo>
                  <a:lnTo>
                    <a:pt x="502" y="69"/>
                  </a:lnTo>
                  <a:lnTo>
                    <a:pt x="503" y="69"/>
                  </a:lnTo>
                  <a:lnTo>
                    <a:pt x="503" y="68"/>
                  </a:lnTo>
                  <a:lnTo>
                    <a:pt x="503" y="66"/>
                  </a:lnTo>
                  <a:lnTo>
                    <a:pt x="503" y="65"/>
                  </a:lnTo>
                  <a:lnTo>
                    <a:pt x="503" y="63"/>
                  </a:lnTo>
                  <a:lnTo>
                    <a:pt x="503" y="25"/>
                  </a:lnTo>
                  <a:lnTo>
                    <a:pt x="515" y="25"/>
                  </a:lnTo>
                  <a:lnTo>
                    <a:pt x="517" y="25"/>
                  </a:lnTo>
                  <a:lnTo>
                    <a:pt x="518" y="25"/>
                  </a:lnTo>
                  <a:lnTo>
                    <a:pt x="520" y="25"/>
                  </a:lnTo>
                  <a:lnTo>
                    <a:pt x="521" y="25"/>
                  </a:lnTo>
                  <a:lnTo>
                    <a:pt x="523" y="25"/>
                  </a:lnTo>
                  <a:lnTo>
                    <a:pt x="523" y="27"/>
                  </a:lnTo>
                  <a:lnTo>
                    <a:pt x="524" y="27"/>
                  </a:lnTo>
                  <a:lnTo>
                    <a:pt x="525" y="27"/>
                  </a:lnTo>
                  <a:lnTo>
                    <a:pt x="525" y="28"/>
                  </a:lnTo>
                  <a:lnTo>
                    <a:pt x="527" y="28"/>
                  </a:lnTo>
                  <a:lnTo>
                    <a:pt x="527" y="29"/>
                  </a:lnTo>
                  <a:lnTo>
                    <a:pt x="527" y="31"/>
                  </a:lnTo>
                  <a:lnTo>
                    <a:pt x="528" y="31"/>
                  </a:lnTo>
                  <a:lnTo>
                    <a:pt x="528" y="32"/>
                  </a:lnTo>
                  <a:lnTo>
                    <a:pt x="528" y="34"/>
                  </a:lnTo>
                  <a:lnTo>
                    <a:pt x="530" y="34"/>
                  </a:lnTo>
                  <a:lnTo>
                    <a:pt x="531" y="34"/>
                  </a:lnTo>
                  <a:lnTo>
                    <a:pt x="533" y="34"/>
                  </a:lnTo>
                  <a:lnTo>
                    <a:pt x="534" y="34"/>
                  </a:lnTo>
                  <a:lnTo>
                    <a:pt x="536" y="34"/>
                  </a:lnTo>
                  <a:lnTo>
                    <a:pt x="536" y="32"/>
                  </a:lnTo>
                  <a:lnTo>
                    <a:pt x="537" y="32"/>
                  </a:lnTo>
                  <a:lnTo>
                    <a:pt x="539" y="32"/>
                  </a:lnTo>
                  <a:lnTo>
                    <a:pt x="540" y="32"/>
                  </a:lnTo>
                  <a:lnTo>
                    <a:pt x="540" y="31"/>
                  </a:lnTo>
                  <a:lnTo>
                    <a:pt x="542" y="31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3" y="31"/>
                  </a:lnTo>
                  <a:lnTo>
                    <a:pt x="543" y="29"/>
                  </a:lnTo>
                  <a:lnTo>
                    <a:pt x="545" y="29"/>
                  </a:lnTo>
                  <a:lnTo>
                    <a:pt x="546" y="29"/>
                  </a:lnTo>
                  <a:lnTo>
                    <a:pt x="547" y="29"/>
                  </a:lnTo>
                  <a:lnTo>
                    <a:pt x="549" y="29"/>
                  </a:lnTo>
                  <a:lnTo>
                    <a:pt x="550" y="29"/>
                  </a:lnTo>
                  <a:lnTo>
                    <a:pt x="552" y="29"/>
                  </a:lnTo>
                  <a:lnTo>
                    <a:pt x="553" y="29"/>
                  </a:lnTo>
                  <a:lnTo>
                    <a:pt x="555" y="29"/>
                  </a:lnTo>
                  <a:lnTo>
                    <a:pt x="556" y="29"/>
                  </a:lnTo>
                  <a:lnTo>
                    <a:pt x="558" y="29"/>
                  </a:lnTo>
                  <a:lnTo>
                    <a:pt x="558" y="31"/>
                  </a:lnTo>
                  <a:lnTo>
                    <a:pt x="559" y="31"/>
                  </a:lnTo>
                  <a:lnTo>
                    <a:pt x="561" y="31"/>
                  </a:lnTo>
                  <a:lnTo>
                    <a:pt x="562" y="31"/>
                  </a:lnTo>
                  <a:lnTo>
                    <a:pt x="564" y="29"/>
                  </a:lnTo>
                  <a:lnTo>
                    <a:pt x="565" y="29"/>
                  </a:lnTo>
                  <a:lnTo>
                    <a:pt x="565" y="28"/>
                  </a:lnTo>
                  <a:lnTo>
                    <a:pt x="567" y="28"/>
                  </a:lnTo>
                  <a:lnTo>
                    <a:pt x="567" y="27"/>
                  </a:lnTo>
                  <a:lnTo>
                    <a:pt x="568" y="27"/>
                  </a:lnTo>
                  <a:lnTo>
                    <a:pt x="569" y="27"/>
                  </a:lnTo>
                  <a:lnTo>
                    <a:pt x="569" y="25"/>
                  </a:lnTo>
                  <a:lnTo>
                    <a:pt x="571" y="25"/>
                  </a:lnTo>
                  <a:lnTo>
                    <a:pt x="571" y="24"/>
                  </a:lnTo>
                  <a:lnTo>
                    <a:pt x="571" y="22"/>
                  </a:lnTo>
                  <a:lnTo>
                    <a:pt x="572" y="22"/>
                  </a:lnTo>
                  <a:lnTo>
                    <a:pt x="574" y="21"/>
                  </a:lnTo>
                  <a:lnTo>
                    <a:pt x="575" y="22"/>
                  </a:lnTo>
                  <a:lnTo>
                    <a:pt x="577" y="22"/>
                  </a:lnTo>
                  <a:lnTo>
                    <a:pt x="578" y="22"/>
                  </a:lnTo>
                  <a:lnTo>
                    <a:pt x="578" y="24"/>
                  </a:lnTo>
                  <a:lnTo>
                    <a:pt x="580" y="24"/>
                  </a:lnTo>
                  <a:lnTo>
                    <a:pt x="580" y="25"/>
                  </a:lnTo>
                  <a:lnTo>
                    <a:pt x="581" y="25"/>
                  </a:lnTo>
                  <a:lnTo>
                    <a:pt x="583" y="27"/>
                  </a:lnTo>
                  <a:lnTo>
                    <a:pt x="584" y="27"/>
                  </a:lnTo>
                  <a:lnTo>
                    <a:pt x="584" y="25"/>
                  </a:lnTo>
                  <a:lnTo>
                    <a:pt x="586" y="25"/>
                  </a:lnTo>
                  <a:lnTo>
                    <a:pt x="586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87" y="24"/>
                  </a:lnTo>
                  <a:lnTo>
                    <a:pt x="589" y="24"/>
                  </a:lnTo>
                  <a:lnTo>
                    <a:pt x="590" y="24"/>
                  </a:lnTo>
                  <a:lnTo>
                    <a:pt x="590" y="25"/>
                  </a:lnTo>
                  <a:lnTo>
                    <a:pt x="590" y="24"/>
                  </a:lnTo>
                  <a:lnTo>
                    <a:pt x="592" y="24"/>
                  </a:lnTo>
                  <a:lnTo>
                    <a:pt x="593" y="24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6" y="22"/>
                  </a:lnTo>
                  <a:lnTo>
                    <a:pt x="597" y="22"/>
                  </a:lnTo>
                  <a:lnTo>
                    <a:pt x="599" y="22"/>
                  </a:lnTo>
                  <a:lnTo>
                    <a:pt x="599" y="24"/>
                  </a:lnTo>
                  <a:lnTo>
                    <a:pt x="600" y="24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2" y="24"/>
                  </a:lnTo>
                  <a:lnTo>
                    <a:pt x="603" y="24"/>
                  </a:lnTo>
                  <a:lnTo>
                    <a:pt x="603" y="25"/>
                  </a:lnTo>
                  <a:lnTo>
                    <a:pt x="605" y="25"/>
                  </a:lnTo>
                  <a:lnTo>
                    <a:pt x="605" y="27"/>
                  </a:lnTo>
                  <a:lnTo>
                    <a:pt x="606" y="27"/>
                  </a:lnTo>
                  <a:lnTo>
                    <a:pt x="606" y="28"/>
                  </a:lnTo>
                  <a:lnTo>
                    <a:pt x="608" y="27"/>
                  </a:lnTo>
                  <a:lnTo>
                    <a:pt x="608" y="28"/>
                  </a:lnTo>
                  <a:lnTo>
                    <a:pt x="609" y="28"/>
                  </a:lnTo>
                  <a:lnTo>
                    <a:pt x="609" y="29"/>
                  </a:lnTo>
                  <a:lnTo>
                    <a:pt x="611" y="29"/>
                  </a:lnTo>
                  <a:lnTo>
                    <a:pt x="612" y="28"/>
                  </a:lnTo>
                  <a:lnTo>
                    <a:pt x="612" y="29"/>
                  </a:lnTo>
                  <a:lnTo>
                    <a:pt x="614" y="29"/>
                  </a:lnTo>
                  <a:lnTo>
                    <a:pt x="615" y="29"/>
                  </a:lnTo>
                  <a:lnTo>
                    <a:pt x="616" y="29"/>
                  </a:lnTo>
                  <a:lnTo>
                    <a:pt x="618" y="29"/>
                  </a:lnTo>
                  <a:lnTo>
                    <a:pt x="619" y="29"/>
                  </a:lnTo>
                  <a:lnTo>
                    <a:pt x="621" y="28"/>
                  </a:lnTo>
                  <a:lnTo>
                    <a:pt x="621" y="29"/>
                  </a:lnTo>
                  <a:lnTo>
                    <a:pt x="621" y="28"/>
                  </a:lnTo>
                  <a:lnTo>
                    <a:pt x="622" y="27"/>
                  </a:lnTo>
                  <a:lnTo>
                    <a:pt x="624" y="25"/>
                  </a:lnTo>
                  <a:lnTo>
                    <a:pt x="625" y="25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4" y="24"/>
                  </a:lnTo>
                  <a:lnTo>
                    <a:pt x="625" y="24"/>
                  </a:lnTo>
                  <a:lnTo>
                    <a:pt x="627" y="22"/>
                  </a:lnTo>
                  <a:lnTo>
                    <a:pt x="625" y="22"/>
                  </a:lnTo>
                  <a:lnTo>
                    <a:pt x="627" y="21"/>
                  </a:lnTo>
                  <a:lnTo>
                    <a:pt x="627" y="22"/>
                  </a:lnTo>
                  <a:lnTo>
                    <a:pt x="627" y="21"/>
                  </a:lnTo>
                  <a:lnTo>
                    <a:pt x="628" y="21"/>
                  </a:lnTo>
                  <a:lnTo>
                    <a:pt x="627" y="19"/>
                  </a:lnTo>
                  <a:lnTo>
                    <a:pt x="628" y="19"/>
                  </a:lnTo>
                  <a:lnTo>
                    <a:pt x="630" y="19"/>
                  </a:lnTo>
                  <a:lnTo>
                    <a:pt x="631" y="19"/>
                  </a:lnTo>
                  <a:lnTo>
                    <a:pt x="633" y="18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4" y="18"/>
                  </a:lnTo>
                  <a:lnTo>
                    <a:pt x="636" y="18"/>
                  </a:lnTo>
                  <a:lnTo>
                    <a:pt x="636" y="19"/>
                  </a:lnTo>
                  <a:lnTo>
                    <a:pt x="637" y="19"/>
                  </a:lnTo>
                  <a:lnTo>
                    <a:pt x="637" y="18"/>
                  </a:lnTo>
                  <a:lnTo>
                    <a:pt x="638" y="19"/>
                  </a:lnTo>
                  <a:lnTo>
                    <a:pt x="638" y="18"/>
                  </a:lnTo>
                  <a:lnTo>
                    <a:pt x="640" y="18"/>
                  </a:lnTo>
                  <a:lnTo>
                    <a:pt x="641" y="16"/>
                  </a:lnTo>
                  <a:lnTo>
                    <a:pt x="643" y="16"/>
                  </a:lnTo>
                  <a:lnTo>
                    <a:pt x="643" y="15"/>
                  </a:lnTo>
                  <a:lnTo>
                    <a:pt x="641" y="15"/>
                  </a:lnTo>
                  <a:lnTo>
                    <a:pt x="643" y="15"/>
                  </a:lnTo>
                  <a:lnTo>
                    <a:pt x="643" y="13"/>
                  </a:lnTo>
                  <a:lnTo>
                    <a:pt x="644" y="15"/>
                  </a:lnTo>
                  <a:lnTo>
                    <a:pt x="644" y="13"/>
                  </a:lnTo>
                  <a:lnTo>
                    <a:pt x="644" y="12"/>
                  </a:lnTo>
                  <a:lnTo>
                    <a:pt x="644" y="10"/>
                  </a:lnTo>
                  <a:lnTo>
                    <a:pt x="646" y="10"/>
                  </a:lnTo>
                  <a:lnTo>
                    <a:pt x="646" y="12"/>
                  </a:lnTo>
                  <a:lnTo>
                    <a:pt x="646" y="10"/>
                  </a:lnTo>
                  <a:lnTo>
                    <a:pt x="647" y="10"/>
                  </a:lnTo>
                  <a:lnTo>
                    <a:pt x="647" y="12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49" y="9"/>
                  </a:lnTo>
                  <a:lnTo>
                    <a:pt x="650" y="9"/>
                  </a:lnTo>
                  <a:lnTo>
                    <a:pt x="650" y="10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2" y="10"/>
                  </a:lnTo>
                  <a:lnTo>
                    <a:pt x="652" y="9"/>
                  </a:lnTo>
                  <a:lnTo>
                    <a:pt x="653" y="9"/>
                  </a:lnTo>
                  <a:lnTo>
                    <a:pt x="653" y="10"/>
                  </a:lnTo>
                  <a:lnTo>
                    <a:pt x="655" y="10"/>
                  </a:lnTo>
                  <a:lnTo>
                    <a:pt x="656" y="10"/>
                  </a:lnTo>
                  <a:lnTo>
                    <a:pt x="656" y="9"/>
                  </a:lnTo>
                  <a:lnTo>
                    <a:pt x="656" y="10"/>
                  </a:lnTo>
                  <a:lnTo>
                    <a:pt x="658" y="9"/>
                  </a:lnTo>
                  <a:lnTo>
                    <a:pt x="658" y="10"/>
                  </a:lnTo>
                  <a:lnTo>
                    <a:pt x="658" y="9"/>
                  </a:lnTo>
                  <a:lnTo>
                    <a:pt x="658" y="7"/>
                  </a:lnTo>
                  <a:lnTo>
                    <a:pt x="658" y="6"/>
                  </a:lnTo>
                  <a:lnTo>
                    <a:pt x="659" y="6"/>
                  </a:lnTo>
                  <a:lnTo>
                    <a:pt x="658" y="5"/>
                  </a:lnTo>
                  <a:lnTo>
                    <a:pt x="659" y="5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59" y="3"/>
                  </a:lnTo>
                  <a:lnTo>
                    <a:pt x="659" y="2"/>
                  </a:lnTo>
                  <a:lnTo>
                    <a:pt x="661" y="2"/>
                  </a:lnTo>
                  <a:lnTo>
                    <a:pt x="662" y="2"/>
                  </a:lnTo>
                  <a:lnTo>
                    <a:pt x="662" y="0"/>
                  </a:lnTo>
                  <a:lnTo>
                    <a:pt x="663" y="0"/>
                  </a:lnTo>
                  <a:lnTo>
                    <a:pt x="663" y="2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5" y="2"/>
                  </a:lnTo>
                  <a:lnTo>
                    <a:pt x="665" y="3"/>
                  </a:lnTo>
                  <a:lnTo>
                    <a:pt x="665" y="5"/>
                  </a:lnTo>
                  <a:lnTo>
                    <a:pt x="666" y="5"/>
                  </a:lnTo>
                  <a:lnTo>
                    <a:pt x="668" y="5"/>
                  </a:lnTo>
                  <a:lnTo>
                    <a:pt x="669" y="5"/>
                  </a:lnTo>
                  <a:lnTo>
                    <a:pt x="671" y="5"/>
                  </a:lnTo>
                  <a:lnTo>
                    <a:pt x="672" y="5"/>
                  </a:lnTo>
                  <a:lnTo>
                    <a:pt x="672" y="3"/>
                  </a:lnTo>
                  <a:lnTo>
                    <a:pt x="672" y="5"/>
                  </a:lnTo>
                  <a:lnTo>
                    <a:pt x="674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5" y="3"/>
                  </a:lnTo>
                  <a:lnTo>
                    <a:pt x="675" y="5"/>
                  </a:lnTo>
                  <a:lnTo>
                    <a:pt x="677" y="3"/>
                  </a:lnTo>
                  <a:lnTo>
                    <a:pt x="675" y="3"/>
                  </a:lnTo>
                  <a:lnTo>
                    <a:pt x="677" y="3"/>
                  </a:lnTo>
                  <a:lnTo>
                    <a:pt x="677" y="2"/>
                  </a:lnTo>
                  <a:lnTo>
                    <a:pt x="677" y="3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78" y="3"/>
                  </a:lnTo>
                  <a:lnTo>
                    <a:pt x="678" y="2"/>
                  </a:lnTo>
                  <a:lnTo>
                    <a:pt x="680" y="2"/>
                  </a:lnTo>
                  <a:lnTo>
                    <a:pt x="681" y="2"/>
                  </a:lnTo>
                  <a:lnTo>
                    <a:pt x="681" y="3"/>
                  </a:lnTo>
                  <a:lnTo>
                    <a:pt x="683" y="2"/>
                  </a:lnTo>
                  <a:lnTo>
                    <a:pt x="684" y="3"/>
                  </a:lnTo>
                  <a:lnTo>
                    <a:pt x="685" y="3"/>
                  </a:lnTo>
                  <a:lnTo>
                    <a:pt x="687" y="3"/>
                  </a:lnTo>
                  <a:lnTo>
                    <a:pt x="688" y="3"/>
                  </a:lnTo>
                  <a:lnTo>
                    <a:pt x="690" y="3"/>
                  </a:lnTo>
                  <a:lnTo>
                    <a:pt x="691" y="3"/>
                  </a:lnTo>
                  <a:lnTo>
                    <a:pt x="693" y="3"/>
                  </a:lnTo>
                  <a:lnTo>
                    <a:pt x="694" y="3"/>
                  </a:lnTo>
                  <a:lnTo>
                    <a:pt x="694" y="5"/>
                  </a:lnTo>
                  <a:lnTo>
                    <a:pt x="694" y="6"/>
                  </a:lnTo>
                  <a:lnTo>
                    <a:pt x="694" y="5"/>
                  </a:lnTo>
                  <a:lnTo>
                    <a:pt x="696" y="6"/>
                  </a:lnTo>
                  <a:lnTo>
                    <a:pt x="697" y="6"/>
                  </a:lnTo>
                  <a:lnTo>
                    <a:pt x="697" y="7"/>
                  </a:lnTo>
                  <a:lnTo>
                    <a:pt x="699" y="7"/>
                  </a:lnTo>
                  <a:lnTo>
                    <a:pt x="700" y="7"/>
                  </a:lnTo>
                  <a:lnTo>
                    <a:pt x="702" y="9"/>
                  </a:lnTo>
                  <a:lnTo>
                    <a:pt x="702" y="7"/>
                  </a:lnTo>
                  <a:lnTo>
                    <a:pt x="702" y="9"/>
                  </a:lnTo>
                  <a:lnTo>
                    <a:pt x="703" y="9"/>
                  </a:lnTo>
                  <a:lnTo>
                    <a:pt x="705" y="9"/>
                  </a:lnTo>
                  <a:lnTo>
                    <a:pt x="705" y="10"/>
                  </a:lnTo>
                  <a:lnTo>
                    <a:pt x="706" y="10"/>
                  </a:lnTo>
                  <a:lnTo>
                    <a:pt x="706" y="12"/>
                  </a:lnTo>
                  <a:lnTo>
                    <a:pt x="707" y="12"/>
                  </a:lnTo>
                  <a:lnTo>
                    <a:pt x="707" y="13"/>
                  </a:lnTo>
                  <a:lnTo>
                    <a:pt x="709" y="13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0" y="13"/>
                  </a:lnTo>
                  <a:lnTo>
                    <a:pt x="710" y="15"/>
                  </a:lnTo>
                  <a:lnTo>
                    <a:pt x="712" y="15"/>
                  </a:lnTo>
                  <a:lnTo>
                    <a:pt x="712" y="13"/>
                  </a:lnTo>
                  <a:lnTo>
                    <a:pt x="713" y="13"/>
                  </a:lnTo>
                  <a:lnTo>
                    <a:pt x="715" y="13"/>
                  </a:lnTo>
                  <a:lnTo>
                    <a:pt x="715" y="12"/>
                  </a:lnTo>
                  <a:lnTo>
                    <a:pt x="716" y="12"/>
                  </a:lnTo>
                  <a:lnTo>
                    <a:pt x="716" y="10"/>
                  </a:lnTo>
                  <a:lnTo>
                    <a:pt x="718" y="10"/>
                  </a:lnTo>
                  <a:lnTo>
                    <a:pt x="719" y="10"/>
                  </a:lnTo>
                  <a:lnTo>
                    <a:pt x="721" y="10"/>
                  </a:lnTo>
                  <a:lnTo>
                    <a:pt x="721" y="12"/>
                  </a:lnTo>
                  <a:lnTo>
                    <a:pt x="722" y="12"/>
                  </a:lnTo>
                  <a:lnTo>
                    <a:pt x="722" y="10"/>
                  </a:lnTo>
                  <a:lnTo>
                    <a:pt x="722" y="12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2" y="13"/>
                  </a:lnTo>
                  <a:lnTo>
                    <a:pt x="724" y="13"/>
                  </a:lnTo>
                  <a:lnTo>
                    <a:pt x="724" y="15"/>
                  </a:lnTo>
                  <a:lnTo>
                    <a:pt x="725" y="15"/>
                  </a:lnTo>
                  <a:lnTo>
                    <a:pt x="727" y="16"/>
                  </a:lnTo>
                  <a:lnTo>
                    <a:pt x="728" y="16"/>
                  </a:lnTo>
                  <a:lnTo>
                    <a:pt x="730" y="16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1" y="16"/>
                  </a:lnTo>
                  <a:lnTo>
                    <a:pt x="731" y="18"/>
                  </a:lnTo>
                  <a:lnTo>
                    <a:pt x="732" y="18"/>
                  </a:lnTo>
                  <a:lnTo>
                    <a:pt x="734" y="18"/>
                  </a:lnTo>
                  <a:lnTo>
                    <a:pt x="735" y="18"/>
                  </a:lnTo>
                  <a:lnTo>
                    <a:pt x="735" y="16"/>
                  </a:lnTo>
                  <a:lnTo>
                    <a:pt x="737" y="16"/>
                  </a:lnTo>
                  <a:lnTo>
                    <a:pt x="737" y="18"/>
                  </a:lnTo>
                  <a:lnTo>
                    <a:pt x="738" y="18"/>
                  </a:lnTo>
                  <a:lnTo>
                    <a:pt x="740" y="18"/>
                  </a:lnTo>
                  <a:lnTo>
                    <a:pt x="740" y="19"/>
                  </a:lnTo>
                  <a:lnTo>
                    <a:pt x="740" y="21"/>
                  </a:lnTo>
                  <a:lnTo>
                    <a:pt x="740" y="22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3" y="27"/>
                  </a:lnTo>
                  <a:lnTo>
                    <a:pt x="741" y="27"/>
                  </a:lnTo>
                  <a:lnTo>
                    <a:pt x="743" y="27"/>
                  </a:lnTo>
                  <a:lnTo>
                    <a:pt x="741" y="28"/>
                  </a:lnTo>
                  <a:lnTo>
                    <a:pt x="741" y="29"/>
                  </a:lnTo>
                  <a:lnTo>
                    <a:pt x="743" y="29"/>
                  </a:lnTo>
                  <a:lnTo>
                    <a:pt x="743" y="31"/>
                  </a:lnTo>
                  <a:lnTo>
                    <a:pt x="743" y="32"/>
                  </a:lnTo>
                  <a:lnTo>
                    <a:pt x="744" y="32"/>
                  </a:lnTo>
                  <a:lnTo>
                    <a:pt x="744" y="34"/>
                  </a:lnTo>
                  <a:lnTo>
                    <a:pt x="746" y="35"/>
                  </a:lnTo>
                  <a:lnTo>
                    <a:pt x="747" y="35"/>
                  </a:lnTo>
                  <a:lnTo>
                    <a:pt x="747" y="37"/>
                  </a:lnTo>
                  <a:lnTo>
                    <a:pt x="749" y="37"/>
                  </a:lnTo>
                  <a:lnTo>
                    <a:pt x="749" y="38"/>
                  </a:lnTo>
                  <a:lnTo>
                    <a:pt x="750" y="38"/>
                  </a:lnTo>
                  <a:lnTo>
                    <a:pt x="752" y="38"/>
                  </a:lnTo>
                  <a:lnTo>
                    <a:pt x="753" y="38"/>
                  </a:lnTo>
                  <a:lnTo>
                    <a:pt x="754" y="38"/>
                  </a:lnTo>
                  <a:lnTo>
                    <a:pt x="754" y="40"/>
                  </a:lnTo>
                  <a:lnTo>
                    <a:pt x="756" y="40"/>
                  </a:lnTo>
                  <a:lnTo>
                    <a:pt x="757" y="40"/>
                  </a:lnTo>
                  <a:lnTo>
                    <a:pt x="757" y="41"/>
                  </a:lnTo>
                  <a:lnTo>
                    <a:pt x="759" y="41"/>
                  </a:lnTo>
                  <a:lnTo>
                    <a:pt x="760" y="41"/>
                  </a:lnTo>
                  <a:lnTo>
                    <a:pt x="760" y="43"/>
                  </a:lnTo>
                  <a:lnTo>
                    <a:pt x="759" y="43"/>
                  </a:lnTo>
                  <a:lnTo>
                    <a:pt x="760" y="43"/>
                  </a:lnTo>
                  <a:lnTo>
                    <a:pt x="760" y="44"/>
                  </a:lnTo>
                  <a:lnTo>
                    <a:pt x="762" y="44"/>
                  </a:lnTo>
                  <a:lnTo>
                    <a:pt x="762" y="46"/>
                  </a:lnTo>
                  <a:lnTo>
                    <a:pt x="762" y="47"/>
                  </a:lnTo>
                  <a:lnTo>
                    <a:pt x="763" y="47"/>
                  </a:lnTo>
                  <a:lnTo>
                    <a:pt x="763" y="49"/>
                  </a:lnTo>
                  <a:lnTo>
                    <a:pt x="765" y="49"/>
                  </a:lnTo>
                  <a:lnTo>
                    <a:pt x="766" y="49"/>
                  </a:lnTo>
                  <a:lnTo>
                    <a:pt x="768" y="49"/>
                  </a:lnTo>
                  <a:lnTo>
                    <a:pt x="769" y="49"/>
                  </a:lnTo>
                  <a:lnTo>
                    <a:pt x="769" y="47"/>
                  </a:lnTo>
                  <a:lnTo>
                    <a:pt x="771" y="47"/>
                  </a:lnTo>
                  <a:lnTo>
                    <a:pt x="772" y="47"/>
                  </a:lnTo>
                  <a:lnTo>
                    <a:pt x="772" y="46"/>
                  </a:lnTo>
                  <a:lnTo>
                    <a:pt x="774" y="46"/>
                  </a:lnTo>
                  <a:lnTo>
                    <a:pt x="775" y="46"/>
                  </a:lnTo>
                  <a:lnTo>
                    <a:pt x="776" y="46"/>
                  </a:lnTo>
                  <a:lnTo>
                    <a:pt x="778" y="46"/>
                  </a:lnTo>
                  <a:lnTo>
                    <a:pt x="779" y="46"/>
                  </a:lnTo>
                  <a:lnTo>
                    <a:pt x="781" y="46"/>
                  </a:lnTo>
                  <a:lnTo>
                    <a:pt x="782" y="47"/>
                  </a:lnTo>
                  <a:lnTo>
                    <a:pt x="784" y="47"/>
                  </a:lnTo>
                  <a:lnTo>
                    <a:pt x="785" y="47"/>
                  </a:lnTo>
                  <a:lnTo>
                    <a:pt x="787" y="47"/>
                  </a:lnTo>
                  <a:lnTo>
                    <a:pt x="787" y="49"/>
                  </a:lnTo>
                  <a:lnTo>
                    <a:pt x="787" y="50"/>
                  </a:lnTo>
                  <a:lnTo>
                    <a:pt x="787" y="52"/>
                  </a:lnTo>
                  <a:lnTo>
                    <a:pt x="787" y="53"/>
                  </a:lnTo>
                  <a:lnTo>
                    <a:pt x="787" y="54"/>
                  </a:lnTo>
                  <a:lnTo>
                    <a:pt x="787" y="56"/>
                  </a:lnTo>
                  <a:lnTo>
                    <a:pt x="788" y="56"/>
                  </a:lnTo>
                  <a:lnTo>
                    <a:pt x="788" y="57"/>
                  </a:lnTo>
                  <a:lnTo>
                    <a:pt x="787" y="57"/>
                  </a:lnTo>
                  <a:lnTo>
                    <a:pt x="787" y="59"/>
                  </a:lnTo>
                  <a:lnTo>
                    <a:pt x="788" y="60"/>
                  </a:lnTo>
                  <a:lnTo>
                    <a:pt x="787" y="60"/>
                  </a:lnTo>
                  <a:lnTo>
                    <a:pt x="788" y="60"/>
                  </a:lnTo>
                  <a:lnTo>
                    <a:pt x="788" y="62"/>
                  </a:lnTo>
                  <a:lnTo>
                    <a:pt x="790" y="62"/>
                  </a:lnTo>
                  <a:lnTo>
                    <a:pt x="790" y="63"/>
                  </a:lnTo>
                  <a:lnTo>
                    <a:pt x="790" y="62"/>
                  </a:lnTo>
                  <a:lnTo>
                    <a:pt x="791" y="62"/>
                  </a:lnTo>
                  <a:lnTo>
                    <a:pt x="793" y="62"/>
                  </a:lnTo>
                  <a:lnTo>
                    <a:pt x="794" y="63"/>
                  </a:lnTo>
                  <a:lnTo>
                    <a:pt x="793" y="63"/>
                  </a:lnTo>
                  <a:lnTo>
                    <a:pt x="793" y="65"/>
                  </a:lnTo>
                  <a:lnTo>
                    <a:pt x="794" y="65"/>
                  </a:lnTo>
                  <a:lnTo>
                    <a:pt x="793" y="65"/>
                  </a:lnTo>
                  <a:lnTo>
                    <a:pt x="793" y="66"/>
                  </a:lnTo>
                  <a:lnTo>
                    <a:pt x="794" y="66"/>
                  </a:lnTo>
                  <a:lnTo>
                    <a:pt x="794" y="68"/>
                  </a:lnTo>
                  <a:lnTo>
                    <a:pt x="794" y="69"/>
                  </a:lnTo>
                  <a:lnTo>
                    <a:pt x="793" y="69"/>
                  </a:lnTo>
                  <a:lnTo>
                    <a:pt x="793" y="71"/>
                  </a:lnTo>
                  <a:lnTo>
                    <a:pt x="794" y="71"/>
                  </a:lnTo>
                  <a:lnTo>
                    <a:pt x="793" y="71"/>
                  </a:lnTo>
                  <a:lnTo>
                    <a:pt x="794" y="72"/>
                  </a:lnTo>
                  <a:lnTo>
                    <a:pt x="794" y="74"/>
                  </a:lnTo>
                  <a:lnTo>
                    <a:pt x="793" y="74"/>
                  </a:lnTo>
                  <a:lnTo>
                    <a:pt x="793" y="75"/>
                  </a:lnTo>
                  <a:lnTo>
                    <a:pt x="794" y="75"/>
                  </a:lnTo>
                  <a:lnTo>
                    <a:pt x="794" y="76"/>
                  </a:lnTo>
                  <a:lnTo>
                    <a:pt x="796" y="76"/>
                  </a:lnTo>
                  <a:lnTo>
                    <a:pt x="796" y="75"/>
                  </a:lnTo>
                  <a:lnTo>
                    <a:pt x="797" y="75"/>
                  </a:lnTo>
                  <a:lnTo>
                    <a:pt x="797" y="76"/>
                  </a:lnTo>
                  <a:lnTo>
                    <a:pt x="799" y="76"/>
                  </a:lnTo>
                  <a:lnTo>
                    <a:pt x="800" y="78"/>
                  </a:lnTo>
                  <a:lnTo>
                    <a:pt x="800" y="76"/>
                  </a:lnTo>
                  <a:lnTo>
                    <a:pt x="800" y="78"/>
                  </a:lnTo>
                  <a:lnTo>
                    <a:pt x="801" y="78"/>
                  </a:lnTo>
                  <a:lnTo>
                    <a:pt x="801" y="79"/>
                  </a:lnTo>
                  <a:lnTo>
                    <a:pt x="801" y="81"/>
                  </a:lnTo>
                  <a:lnTo>
                    <a:pt x="801" y="82"/>
                  </a:lnTo>
                  <a:lnTo>
                    <a:pt x="800" y="81"/>
                  </a:lnTo>
                  <a:lnTo>
                    <a:pt x="799" y="81"/>
                  </a:lnTo>
                  <a:lnTo>
                    <a:pt x="799" y="82"/>
                  </a:lnTo>
                  <a:lnTo>
                    <a:pt x="799" y="84"/>
                  </a:lnTo>
                  <a:lnTo>
                    <a:pt x="800" y="84"/>
                  </a:lnTo>
                  <a:lnTo>
                    <a:pt x="800" y="85"/>
                  </a:lnTo>
                  <a:lnTo>
                    <a:pt x="799" y="85"/>
                  </a:lnTo>
                  <a:lnTo>
                    <a:pt x="800" y="87"/>
                  </a:lnTo>
                  <a:lnTo>
                    <a:pt x="800" y="88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800" y="90"/>
                  </a:lnTo>
                  <a:lnTo>
                    <a:pt x="799" y="90"/>
                  </a:lnTo>
                  <a:lnTo>
                    <a:pt x="799" y="91"/>
                  </a:lnTo>
                  <a:lnTo>
                    <a:pt x="799" y="93"/>
                  </a:lnTo>
                  <a:lnTo>
                    <a:pt x="797" y="93"/>
                  </a:lnTo>
                  <a:lnTo>
                    <a:pt x="797" y="94"/>
                  </a:lnTo>
                  <a:lnTo>
                    <a:pt x="797" y="96"/>
                  </a:lnTo>
                  <a:lnTo>
                    <a:pt x="799" y="96"/>
                  </a:lnTo>
                  <a:lnTo>
                    <a:pt x="799" y="97"/>
                  </a:lnTo>
                  <a:lnTo>
                    <a:pt x="799" y="99"/>
                  </a:lnTo>
                  <a:lnTo>
                    <a:pt x="800" y="97"/>
                  </a:lnTo>
                  <a:lnTo>
                    <a:pt x="800" y="99"/>
                  </a:lnTo>
                  <a:lnTo>
                    <a:pt x="800" y="100"/>
                  </a:lnTo>
                  <a:lnTo>
                    <a:pt x="801" y="99"/>
                  </a:lnTo>
                  <a:lnTo>
                    <a:pt x="803" y="99"/>
                  </a:lnTo>
                  <a:lnTo>
                    <a:pt x="803" y="100"/>
                  </a:lnTo>
                  <a:lnTo>
                    <a:pt x="804" y="100"/>
                  </a:lnTo>
                  <a:lnTo>
                    <a:pt x="806" y="100"/>
                  </a:lnTo>
                  <a:lnTo>
                    <a:pt x="806" y="101"/>
                  </a:lnTo>
                  <a:lnTo>
                    <a:pt x="807" y="101"/>
                  </a:lnTo>
                  <a:lnTo>
                    <a:pt x="807" y="103"/>
                  </a:lnTo>
                  <a:lnTo>
                    <a:pt x="809" y="104"/>
                  </a:lnTo>
                  <a:lnTo>
                    <a:pt x="809" y="106"/>
                  </a:lnTo>
                  <a:lnTo>
                    <a:pt x="810" y="106"/>
                  </a:lnTo>
                  <a:lnTo>
                    <a:pt x="810" y="107"/>
                  </a:lnTo>
                  <a:lnTo>
                    <a:pt x="812" y="107"/>
                  </a:lnTo>
                  <a:lnTo>
                    <a:pt x="812" y="109"/>
                  </a:lnTo>
                  <a:lnTo>
                    <a:pt x="813" y="109"/>
                  </a:lnTo>
                  <a:lnTo>
                    <a:pt x="812" y="109"/>
                  </a:lnTo>
                  <a:lnTo>
                    <a:pt x="812" y="110"/>
                  </a:lnTo>
                  <a:lnTo>
                    <a:pt x="813" y="110"/>
                  </a:lnTo>
                  <a:lnTo>
                    <a:pt x="815" y="110"/>
                  </a:lnTo>
                  <a:lnTo>
                    <a:pt x="815" y="112"/>
                  </a:lnTo>
                  <a:lnTo>
                    <a:pt x="816" y="112"/>
                  </a:lnTo>
                  <a:lnTo>
                    <a:pt x="818" y="112"/>
                  </a:lnTo>
                  <a:lnTo>
                    <a:pt x="818" y="113"/>
                  </a:lnTo>
                  <a:lnTo>
                    <a:pt x="818" y="115"/>
                  </a:lnTo>
                  <a:lnTo>
                    <a:pt x="819" y="115"/>
                  </a:lnTo>
                  <a:lnTo>
                    <a:pt x="819" y="116"/>
                  </a:lnTo>
                  <a:lnTo>
                    <a:pt x="821" y="116"/>
                  </a:lnTo>
                  <a:lnTo>
                    <a:pt x="821" y="118"/>
                  </a:lnTo>
                  <a:lnTo>
                    <a:pt x="821" y="116"/>
                  </a:lnTo>
                  <a:lnTo>
                    <a:pt x="822" y="116"/>
                  </a:lnTo>
                  <a:lnTo>
                    <a:pt x="822" y="118"/>
                  </a:lnTo>
                  <a:lnTo>
                    <a:pt x="823" y="118"/>
                  </a:lnTo>
                  <a:lnTo>
                    <a:pt x="823" y="119"/>
                  </a:lnTo>
                  <a:lnTo>
                    <a:pt x="825" y="119"/>
                  </a:lnTo>
                  <a:lnTo>
                    <a:pt x="825" y="121"/>
                  </a:lnTo>
                  <a:lnTo>
                    <a:pt x="826" y="122"/>
                  </a:lnTo>
                  <a:lnTo>
                    <a:pt x="828" y="122"/>
                  </a:lnTo>
                  <a:lnTo>
                    <a:pt x="828" y="123"/>
                  </a:lnTo>
                  <a:lnTo>
                    <a:pt x="829" y="123"/>
                  </a:lnTo>
                  <a:lnTo>
                    <a:pt x="829" y="125"/>
                  </a:lnTo>
                  <a:lnTo>
                    <a:pt x="831" y="125"/>
                  </a:lnTo>
                  <a:lnTo>
                    <a:pt x="832" y="125"/>
                  </a:lnTo>
                  <a:lnTo>
                    <a:pt x="832" y="126"/>
                  </a:lnTo>
                  <a:lnTo>
                    <a:pt x="834" y="126"/>
                  </a:lnTo>
                  <a:lnTo>
                    <a:pt x="834" y="128"/>
                  </a:lnTo>
                  <a:lnTo>
                    <a:pt x="834" y="129"/>
                  </a:lnTo>
                  <a:lnTo>
                    <a:pt x="834" y="131"/>
                  </a:lnTo>
                  <a:lnTo>
                    <a:pt x="832" y="131"/>
                  </a:lnTo>
                  <a:lnTo>
                    <a:pt x="832" y="132"/>
                  </a:lnTo>
                  <a:lnTo>
                    <a:pt x="834" y="134"/>
                  </a:lnTo>
                  <a:lnTo>
                    <a:pt x="834" y="135"/>
                  </a:lnTo>
                  <a:lnTo>
                    <a:pt x="835" y="135"/>
                  </a:lnTo>
                  <a:lnTo>
                    <a:pt x="835" y="137"/>
                  </a:lnTo>
                  <a:lnTo>
                    <a:pt x="835" y="138"/>
                  </a:lnTo>
                  <a:lnTo>
                    <a:pt x="837" y="138"/>
                  </a:lnTo>
                  <a:lnTo>
                    <a:pt x="837" y="140"/>
                  </a:lnTo>
                  <a:lnTo>
                    <a:pt x="837" y="141"/>
                  </a:lnTo>
                  <a:lnTo>
                    <a:pt x="837" y="143"/>
                  </a:lnTo>
                  <a:lnTo>
                    <a:pt x="838" y="143"/>
                  </a:lnTo>
                  <a:lnTo>
                    <a:pt x="838" y="144"/>
                  </a:lnTo>
                  <a:lnTo>
                    <a:pt x="840" y="145"/>
                  </a:lnTo>
                  <a:lnTo>
                    <a:pt x="841" y="145"/>
                  </a:lnTo>
                  <a:lnTo>
                    <a:pt x="841" y="147"/>
                  </a:lnTo>
                  <a:lnTo>
                    <a:pt x="843" y="148"/>
                  </a:lnTo>
                  <a:lnTo>
                    <a:pt x="844" y="150"/>
                  </a:lnTo>
                  <a:lnTo>
                    <a:pt x="844" y="151"/>
                  </a:lnTo>
                  <a:lnTo>
                    <a:pt x="845" y="153"/>
                  </a:lnTo>
                  <a:lnTo>
                    <a:pt x="847" y="153"/>
                  </a:lnTo>
                  <a:lnTo>
                    <a:pt x="847" y="154"/>
                  </a:lnTo>
                  <a:lnTo>
                    <a:pt x="847" y="156"/>
                  </a:lnTo>
                  <a:lnTo>
                    <a:pt x="848" y="15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3497" y="2377"/>
              <a:ext cx="865" cy="696"/>
            </a:xfrm>
            <a:custGeom>
              <a:avLst/>
              <a:gdLst/>
              <a:ahLst/>
              <a:cxnLst>
                <a:cxn ang="0">
                  <a:pos x="725" y="119"/>
                </a:cxn>
                <a:cxn ang="0">
                  <a:pos x="533" y="414"/>
                </a:cxn>
                <a:cxn ang="0">
                  <a:pos x="376" y="659"/>
                </a:cxn>
                <a:cxn ang="0">
                  <a:pos x="310" y="650"/>
                </a:cxn>
                <a:cxn ang="0">
                  <a:pos x="304" y="634"/>
                </a:cxn>
                <a:cxn ang="0">
                  <a:pos x="295" y="616"/>
                </a:cxn>
                <a:cxn ang="0">
                  <a:pos x="296" y="600"/>
                </a:cxn>
                <a:cxn ang="0">
                  <a:pos x="311" y="587"/>
                </a:cxn>
                <a:cxn ang="0">
                  <a:pos x="321" y="575"/>
                </a:cxn>
                <a:cxn ang="0">
                  <a:pos x="323" y="553"/>
                </a:cxn>
                <a:cxn ang="0">
                  <a:pos x="311" y="543"/>
                </a:cxn>
                <a:cxn ang="0">
                  <a:pos x="308" y="524"/>
                </a:cxn>
                <a:cxn ang="0">
                  <a:pos x="308" y="509"/>
                </a:cxn>
                <a:cxn ang="0">
                  <a:pos x="324" y="495"/>
                </a:cxn>
                <a:cxn ang="0">
                  <a:pos x="335" y="480"/>
                </a:cxn>
                <a:cxn ang="0">
                  <a:pos x="348" y="474"/>
                </a:cxn>
                <a:cxn ang="0">
                  <a:pos x="342" y="461"/>
                </a:cxn>
                <a:cxn ang="0">
                  <a:pos x="320" y="456"/>
                </a:cxn>
                <a:cxn ang="0">
                  <a:pos x="310" y="443"/>
                </a:cxn>
                <a:cxn ang="0">
                  <a:pos x="302" y="420"/>
                </a:cxn>
                <a:cxn ang="0">
                  <a:pos x="295" y="399"/>
                </a:cxn>
                <a:cxn ang="0">
                  <a:pos x="276" y="392"/>
                </a:cxn>
                <a:cxn ang="0">
                  <a:pos x="269" y="376"/>
                </a:cxn>
                <a:cxn ang="0">
                  <a:pos x="252" y="367"/>
                </a:cxn>
                <a:cxn ang="0">
                  <a:pos x="247" y="352"/>
                </a:cxn>
                <a:cxn ang="0">
                  <a:pos x="238" y="286"/>
                </a:cxn>
                <a:cxn ang="0">
                  <a:pos x="217" y="238"/>
                </a:cxn>
                <a:cxn ang="0">
                  <a:pos x="200" y="224"/>
                </a:cxn>
                <a:cxn ang="0">
                  <a:pos x="186" y="204"/>
                </a:cxn>
                <a:cxn ang="0">
                  <a:pos x="170" y="174"/>
                </a:cxn>
                <a:cxn ang="0">
                  <a:pos x="139" y="144"/>
                </a:cxn>
                <a:cxn ang="0">
                  <a:pos x="125" y="126"/>
                </a:cxn>
                <a:cxn ang="0">
                  <a:pos x="114" y="105"/>
                </a:cxn>
                <a:cxn ang="0">
                  <a:pos x="97" y="97"/>
                </a:cxn>
                <a:cxn ang="0">
                  <a:pos x="81" y="86"/>
                </a:cxn>
                <a:cxn ang="0">
                  <a:pos x="51" y="51"/>
                </a:cxn>
                <a:cxn ang="0">
                  <a:pos x="32" y="34"/>
                </a:cxn>
                <a:cxn ang="0">
                  <a:pos x="6" y="29"/>
                </a:cxn>
                <a:cxn ang="0">
                  <a:pos x="4" y="4"/>
                </a:cxn>
                <a:cxn ang="0">
                  <a:pos x="26" y="14"/>
                </a:cxn>
                <a:cxn ang="0">
                  <a:pos x="48" y="9"/>
                </a:cxn>
                <a:cxn ang="0">
                  <a:pos x="78" y="22"/>
                </a:cxn>
                <a:cxn ang="0">
                  <a:pos x="97" y="4"/>
                </a:cxn>
                <a:cxn ang="0">
                  <a:pos x="110" y="22"/>
                </a:cxn>
                <a:cxn ang="0">
                  <a:pos x="147" y="17"/>
                </a:cxn>
                <a:cxn ang="0">
                  <a:pos x="176" y="12"/>
                </a:cxn>
                <a:cxn ang="0">
                  <a:pos x="204" y="3"/>
                </a:cxn>
                <a:cxn ang="0">
                  <a:pos x="219" y="17"/>
                </a:cxn>
                <a:cxn ang="0">
                  <a:pos x="239" y="14"/>
                </a:cxn>
                <a:cxn ang="0">
                  <a:pos x="258" y="25"/>
                </a:cxn>
                <a:cxn ang="0">
                  <a:pos x="276" y="41"/>
                </a:cxn>
                <a:cxn ang="0">
                  <a:pos x="292" y="47"/>
                </a:cxn>
                <a:cxn ang="0">
                  <a:pos x="311" y="51"/>
                </a:cxn>
                <a:cxn ang="0">
                  <a:pos x="321" y="66"/>
                </a:cxn>
                <a:cxn ang="0">
                  <a:pos x="343" y="72"/>
                </a:cxn>
                <a:cxn ang="0">
                  <a:pos x="362" y="81"/>
                </a:cxn>
                <a:cxn ang="0">
                  <a:pos x="389" y="82"/>
                </a:cxn>
                <a:cxn ang="0">
                  <a:pos x="414" y="92"/>
                </a:cxn>
                <a:cxn ang="0">
                  <a:pos x="434" y="100"/>
                </a:cxn>
                <a:cxn ang="0">
                  <a:pos x="452" y="111"/>
                </a:cxn>
              </a:cxnLst>
              <a:rect l="0" t="0" r="r" b="b"/>
              <a:pathLst>
                <a:path w="865" h="696">
                  <a:moveTo>
                    <a:pt x="848" y="1"/>
                  </a:moveTo>
                  <a:lnTo>
                    <a:pt x="850" y="7"/>
                  </a:lnTo>
                  <a:lnTo>
                    <a:pt x="860" y="19"/>
                  </a:lnTo>
                  <a:lnTo>
                    <a:pt x="865" y="29"/>
                  </a:lnTo>
                  <a:lnTo>
                    <a:pt x="865" y="31"/>
                  </a:lnTo>
                  <a:lnTo>
                    <a:pt x="865" y="44"/>
                  </a:lnTo>
                  <a:lnTo>
                    <a:pt x="865" y="47"/>
                  </a:lnTo>
                  <a:lnTo>
                    <a:pt x="860" y="66"/>
                  </a:lnTo>
                  <a:lnTo>
                    <a:pt x="848" y="75"/>
                  </a:lnTo>
                  <a:lnTo>
                    <a:pt x="826" y="78"/>
                  </a:lnTo>
                  <a:lnTo>
                    <a:pt x="810" y="79"/>
                  </a:lnTo>
                  <a:lnTo>
                    <a:pt x="782" y="83"/>
                  </a:lnTo>
                  <a:lnTo>
                    <a:pt x="760" y="97"/>
                  </a:lnTo>
                  <a:lnTo>
                    <a:pt x="743" y="107"/>
                  </a:lnTo>
                  <a:lnTo>
                    <a:pt x="735" y="111"/>
                  </a:lnTo>
                  <a:lnTo>
                    <a:pt x="732" y="114"/>
                  </a:lnTo>
                  <a:lnTo>
                    <a:pt x="725" y="119"/>
                  </a:lnTo>
                  <a:lnTo>
                    <a:pt x="722" y="125"/>
                  </a:lnTo>
                  <a:lnTo>
                    <a:pt x="712" y="152"/>
                  </a:lnTo>
                  <a:lnTo>
                    <a:pt x="687" y="147"/>
                  </a:lnTo>
                  <a:lnTo>
                    <a:pt x="678" y="145"/>
                  </a:lnTo>
                  <a:lnTo>
                    <a:pt x="669" y="160"/>
                  </a:lnTo>
                  <a:lnTo>
                    <a:pt x="659" y="183"/>
                  </a:lnTo>
                  <a:lnTo>
                    <a:pt x="656" y="202"/>
                  </a:lnTo>
                  <a:lnTo>
                    <a:pt x="658" y="219"/>
                  </a:lnTo>
                  <a:lnTo>
                    <a:pt x="655" y="233"/>
                  </a:lnTo>
                  <a:lnTo>
                    <a:pt x="631" y="286"/>
                  </a:lnTo>
                  <a:lnTo>
                    <a:pt x="625" y="296"/>
                  </a:lnTo>
                  <a:lnTo>
                    <a:pt x="616" y="311"/>
                  </a:lnTo>
                  <a:lnTo>
                    <a:pt x="612" y="315"/>
                  </a:lnTo>
                  <a:lnTo>
                    <a:pt x="603" y="329"/>
                  </a:lnTo>
                  <a:lnTo>
                    <a:pt x="553" y="389"/>
                  </a:lnTo>
                  <a:lnTo>
                    <a:pt x="550" y="392"/>
                  </a:lnTo>
                  <a:lnTo>
                    <a:pt x="533" y="414"/>
                  </a:lnTo>
                  <a:lnTo>
                    <a:pt x="527" y="421"/>
                  </a:lnTo>
                  <a:lnTo>
                    <a:pt x="515" y="426"/>
                  </a:lnTo>
                  <a:lnTo>
                    <a:pt x="493" y="430"/>
                  </a:lnTo>
                  <a:lnTo>
                    <a:pt x="484" y="434"/>
                  </a:lnTo>
                  <a:lnTo>
                    <a:pt x="483" y="436"/>
                  </a:lnTo>
                  <a:lnTo>
                    <a:pt x="464" y="445"/>
                  </a:lnTo>
                  <a:lnTo>
                    <a:pt x="462" y="452"/>
                  </a:lnTo>
                  <a:lnTo>
                    <a:pt x="430" y="572"/>
                  </a:lnTo>
                  <a:lnTo>
                    <a:pt x="429" y="578"/>
                  </a:lnTo>
                  <a:lnTo>
                    <a:pt x="404" y="618"/>
                  </a:lnTo>
                  <a:lnTo>
                    <a:pt x="398" y="630"/>
                  </a:lnTo>
                  <a:lnTo>
                    <a:pt x="390" y="638"/>
                  </a:lnTo>
                  <a:lnTo>
                    <a:pt x="389" y="641"/>
                  </a:lnTo>
                  <a:lnTo>
                    <a:pt x="387" y="643"/>
                  </a:lnTo>
                  <a:lnTo>
                    <a:pt x="383" y="649"/>
                  </a:lnTo>
                  <a:lnTo>
                    <a:pt x="377" y="656"/>
                  </a:lnTo>
                  <a:lnTo>
                    <a:pt x="376" y="659"/>
                  </a:lnTo>
                  <a:lnTo>
                    <a:pt x="373" y="662"/>
                  </a:lnTo>
                  <a:lnTo>
                    <a:pt x="355" y="687"/>
                  </a:lnTo>
                  <a:lnTo>
                    <a:pt x="348" y="696"/>
                  </a:lnTo>
                  <a:lnTo>
                    <a:pt x="336" y="687"/>
                  </a:lnTo>
                  <a:lnTo>
                    <a:pt x="318" y="671"/>
                  </a:lnTo>
                  <a:lnTo>
                    <a:pt x="317" y="662"/>
                  </a:lnTo>
                  <a:lnTo>
                    <a:pt x="316" y="660"/>
                  </a:lnTo>
                  <a:lnTo>
                    <a:pt x="316" y="659"/>
                  </a:lnTo>
                  <a:lnTo>
                    <a:pt x="314" y="659"/>
                  </a:lnTo>
                  <a:lnTo>
                    <a:pt x="313" y="658"/>
                  </a:lnTo>
                  <a:lnTo>
                    <a:pt x="311" y="656"/>
                  </a:lnTo>
                  <a:lnTo>
                    <a:pt x="313" y="656"/>
                  </a:lnTo>
                  <a:lnTo>
                    <a:pt x="313" y="655"/>
                  </a:lnTo>
                  <a:lnTo>
                    <a:pt x="311" y="655"/>
                  </a:lnTo>
                  <a:lnTo>
                    <a:pt x="311" y="653"/>
                  </a:lnTo>
                  <a:lnTo>
                    <a:pt x="311" y="652"/>
                  </a:lnTo>
                  <a:lnTo>
                    <a:pt x="310" y="650"/>
                  </a:lnTo>
                  <a:lnTo>
                    <a:pt x="311" y="650"/>
                  </a:lnTo>
                  <a:lnTo>
                    <a:pt x="311" y="649"/>
                  </a:lnTo>
                  <a:lnTo>
                    <a:pt x="310" y="649"/>
                  </a:lnTo>
                  <a:lnTo>
                    <a:pt x="310" y="647"/>
                  </a:lnTo>
                  <a:lnTo>
                    <a:pt x="310" y="646"/>
                  </a:lnTo>
                  <a:lnTo>
                    <a:pt x="308" y="646"/>
                  </a:lnTo>
                  <a:lnTo>
                    <a:pt x="308" y="644"/>
                  </a:lnTo>
                  <a:lnTo>
                    <a:pt x="307" y="644"/>
                  </a:lnTo>
                  <a:lnTo>
                    <a:pt x="307" y="643"/>
                  </a:lnTo>
                  <a:lnTo>
                    <a:pt x="307" y="641"/>
                  </a:lnTo>
                  <a:lnTo>
                    <a:pt x="307" y="640"/>
                  </a:lnTo>
                  <a:lnTo>
                    <a:pt x="307" y="638"/>
                  </a:lnTo>
                  <a:lnTo>
                    <a:pt x="305" y="638"/>
                  </a:lnTo>
                  <a:lnTo>
                    <a:pt x="305" y="637"/>
                  </a:lnTo>
                  <a:lnTo>
                    <a:pt x="304" y="637"/>
                  </a:lnTo>
                  <a:lnTo>
                    <a:pt x="304" y="636"/>
                  </a:lnTo>
                  <a:lnTo>
                    <a:pt x="304" y="634"/>
                  </a:lnTo>
                  <a:lnTo>
                    <a:pt x="302" y="634"/>
                  </a:lnTo>
                  <a:lnTo>
                    <a:pt x="302" y="633"/>
                  </a:lnTo>
                  <a:lnTo>
                    <a:pt x="302" y="631"/>
                  </a:lnTo>
                  <a:lnTo>
                    <a:pt x="301" y="631"/>
                  </a:lnTo>
                  <a:lnTo>
                    <a:pt x="301" y="630"/>
                  </a:lnTo>
                  <a:lnTo>
                    <a:pt x="301" y="628"/>
                  </a:lnTo>
                  <a:lnTo>
                    <a:pt x="301" y="627"/>
                  </a:lnTo>
                  <a:lnTo>
                    <a:pt x="299" y="627"/>
                  </a:lnTo>
                  <a:lnTo>
                    <a:pt x="299" y="625"/>
                  </a:lnTo>
                  <a:lnTo>
                    <a:pt x="298" y="624"/>
                  </a:lnTo>
                  <a:lnTo>
                    <a:pt x="296" y="622"/>
                  </a:lnTo>
                  <a:lnTo>
                    <a:pt x="295" y="622"/>
                  </a:lnTo>
                  <a:lnTo>
                    <a:pt x="295" y="621"/>
                  </a:lnTo>
                  <a:lnTo>
                    <a:pt x="295" y="619"/>
                  </a:lnTo>
                  <a:lnTo>
                    <a:pt x="295" y="618"/>
                  </a:lnTo>
                  <a:lnTo>
                    <a:pt x="296" y="616"/>
                  </a:lnTo>
                  <a:lnTo>
                    <a:pt x="295" y="616"/>
                  </a:lnTo>
                  <a:lnTo>
                    <a:pt x="296" y="615"/>
                  </a:lnTo>
                  <a:lnTo>
                    <a:pt x="295" y="615"/>
                  </a:lnTo>
                  <a:lnTo>
                    <a:pt x="295" y="613"/>
                  </a:lnTo>
                  <a:lnTo>
                    <a:pt x="295" y="612"/>
                  </a:lnTo>
                  <a:lnTo>
                    <a:pt x="295" y="611"/>
                  </a:lnTo>
                  <a:lnTo>
                    <a:pt x="293" y="611"/>
                  </a:lnTo>
                  <a:lnTo>
                    <a:pt x="293" y="609"/>
                  </a:lnTo>
                  <a:lnTo>
                    <a:pt x="293" y="608"/>
                  </a:lnTo>
                  <a:lnTo>
                    <a:pt x="292" y="608"/>
                  </a:lnTo>
                  <a:lnTo>
                    <a:pt x="291" y="606"/>
                  </a:lnTo>
                  <a:lnTo>
                    <a:pt x="291" y="605"/>
                  </a:lnTo>
                  <a:lnTo>
                    <a:pt x="292" y="605"/>
                  </a:lnTo>
                  <a:lnTo>
                    <a:pt x="292" y="603"/>
                  </a:lnTo>
                  <a:lnTo>
                    <a:pt x="293" y="603"/>
                  </a:lnTo>
                  <a:lnTo>
                    <a:pt x="293" y="602"/>
                  </a:lnTo>
                  <a:lnTo>
                    <a:pt x="295" y="602"/>
                  </a:lnTo>
                  <a:lnTo>
                    <a:pt x="296" y="600"/>
                  </a:lnTo>
                  <a:lnTo>
                    <a:pt x="298" y="600"/>
                  </a:lnTo>
                  <a:lnTo>
                    <a:pt x="298" y="599"/>
                  </a:lnTo>
                  <a:lnTo>
                    <a:pt x="299" y="599"/>
                  </a:lnTo>
                  <a:lnTo>
                    <a:pt x="301" y="599"/>
                  </a:lnTo>
                  <a:lnTo>
                    <a:pt x="301" y="597"/>
                  </a:lnTo>
                  <a:lnTo>
                    <a:pt x="302" y="597"/>
                  </a:lnTo>
                  <a:lnTo>
                    <a:pt x="302" y="596"/>
                  </a:lnTo>
                  <a:lnTo>
                    <a:pt x="304" y="596"/>
                  </a:lnTo>
                  <a:lnTo>
                    <a:pt x="304" y="594"/>
                  </a:lnTo>
                  <a:lnTo>
                    <a:pt x="305" y="594"/>
                  </a:lnTo>
                  <a:lnTo>
                    <a:pt x="307" y="593"/>
                  </a:lnTo>
                  <a:lnTo>
                    <a:pt x="307" y="591"/>
                  </a:lnTo>
                  <a:lnTo>
                    <a:pt x="308" y="591"/>
                  </a:lnTo>
                  <a:lnTo>
                    <a:pt x="308" y="590"/>
                  </a:lnTo>
                  <a:lnTo>
                    <a:pt x="310" y="590"/>
                  </a:lnTo>
                  <a:lnTo>
                    <a:pt x="311" y="589"/>
                  </a:lnTo>
                  <a:lnTo>
                    <a:pt x="311" y="587"/>
                  </a:lnTo>
                  <a:lnTo>
                    <a:pt x="313" y="587"/>
                  </a:lnTo>
                  <a:lnTo>
                    <a:pt x="314" y="586"/>
                  </a:lnTo>
                  <a:lnTo>
                    <a:pt x="316" y="586"/>
                  </a:lnTo>
                  <a:lnTo>
                    <a:pt x="317" y="587"/>
                  </a:lnTo>
                  <a:lnTo>
                    <a:pt x="318" y="587"/>
                  </a:lnTo>
                  <a:lnTo>
                    <a:pt x="320" y="586"/>
                  </a:lnTo>
                  <a:lnTo>
                    <a:pt x="321" y="586"/>
                  </a:lnTo>
                  <a:lnTo>
                    <a:pt x="321" y="584"/>
                  </a:lnTo>
                  <a:lnTo>
                    <a:pt x="323" y="584"/>
                  </a:lnTo>
                  <a:lnTo>
                    <a:pt x="324" y="584"/>
                  </a:lnTo>
                  <a:lnTo>
                    <a:pt x="324" y="583"/>
                  </a:lnTo>
                  <a:lnTo>
                    <a:pt x="324" y="581"/>
                  </a:lnTo>
                  <a:lnTo>
                    <a:pt x="324" y="580"/>
                  </a:lnTo>
                  <a:lnTo>
                    <a:pt x="324" y="578"/>
                  </a:lnTo>
                  <a:lnTo>
                    <a:pt x="323" y="578"/>
                  </a:lnTo>
                  <a:lnTo>
                    <a:pt x="323" y="577"/>
                  </a:lnTo>
                  <a:lnTo>
                    <a:pt x="321" y="575"/>
                  </a:lnTo>
                  <a:lnTo>
                    <a:pt x="320" y="574"/>
                  </a:lnTo>
                  <a:lnTo>
                    <a:pt x="320" y="572"/>
                  </a:lnTo>
                  <a:lnTo>
                    <a:pt x="320" y="571"/>
                  </a:lnTo>
                  <a:lnTo>
                    <a:pt x="320" y="569"/>
                  </a:lnTo>
                  <a:lnTo>
                    <a:pt x="320" y="568"/>
                  </a:lnTo>
                  <a:lnTo>
                    <a:pt x="320" y="567"/>
                  </a:lnTo>
                  <a:lnTo>
                    <a:pt x="321" y="567"/>
                  </a:lnTo>
                  <a:lnTo>
                    <a:pt x="321" y="565"/>
                  </a:lnTo>
                  <a:lnTo>
                    <a:pt x="321" y="564"/>
                  </a:lnTo>
                  <a:lnTo>
                    <a:pt x="321" y="562"/>
                  </a:lnTo>
                  <a:lnTo>
                    <a:pt x="321" y="561"/>
                  </a:lnTo>
                  <a:lnTo>
                    <a:pt x="323" y="559"/>
                  </a:lnTo>
                  <a:lnTo>
                    <a:pt x="321" y="559"/>
                  </a:lnTo>
                  <a:lnTo>
                    <a:pt x="323" y="558"/>
                  </a:lnTo>
                  <a:lnTo>
                    <a:pt x="323" y="556"/>
                  </a:lnTo>
                  <a:lnTo>
                    <a:pt x="323" y="555"/>
                  </a:lnTo>
                  <a:lnTo>
                    <a:pt x="323" y="553"/>
                  </a:lnTo>
                  <a:lnTo>
                    <a:pt x="321" y="553"/>
                  </a:lnTo>
                  <a:lnTo>
                    <a:pt x="321" y="552"/>
                  </a:lnTo>
                  <a:lnTo>
                    <a:pt x="321" y="550"/>
                  </a:lnTo>
                  <a:lnTo>
                    <a:pt x="320" y="550"/>
                  </a:lnTo>
                  <a:lnTo>
                    <a:pt x="320" y="549"/>
                  </a:lnTo>
                  <a:lnTo>
                    <a:pt x="320" y="547"/>
                  </a:lnTo>
                  <a:lnTo>
                    <a:pt x="318" y="547"/>
                  </a:lnTo>
                  <a:lnTo>
                    <a:pt x="318" y="546"/>
                  </a:lnTo>
                  <a:lnTo>
                    <a:pt x="317" y="546"/>
                  </a:lnTo>
                  <a:lnTo>
                    <a:pt x="317" y="544"/>
                  </a:lnTo>
                  <a:lnTo>
                    <a:pt x="316" y="544"/>
                  </a:lnTo>
                  <a:lnTo>
                    <a:pt x="316" y="543"/>
                  </a:lnTo>
                  <a:lnTo>
                    <a:pt x="314" y="543"/>
                  </a:lnTo>
                  <a:lnTo>
                    <a:pt x="314" y="544"/>
                  </a:lnTo>
                  <a:lnTo>
                    <a:pt x="313" y="544"/>
                  </a:lnTo>
                  <a:lnTo>
                    <a:pt x="313" y="543"/>
                  </a:lnTo>
                  <a:lnTo>
                    <a:pt x="311" y="543"/>
                  </a:lnTo>
                  <a:lnTo>
                    <a:pt x="311" y="542"/>
                  </a:lnTo>
                  <a:lnTo>
                    <a:pt x="311" y="540"/>
                  </a:lnTo>
                  <a:lnTo>
                    <a:pt x="311" y="539"/>
                  </a:lnTo>
                  <a:lnTo>
                    <a:pt x="311" y="537"/>
                  </a:lnTo>
                  <a:lnTo>
                    <a:pt x="311" y="536"/>
                  </a:lnTo>
                  <a:lnTo>
                    <a:pt x="311" y="534"/>
                  </a:lnTo>
                  <a:lnTo>
                    <a:pt x="311" y="533"/>
                  </a:lnTo>
                  <a:lnTo>
                    <a:pt x="310" y="531"/>
                  </a:lnTo>
                  <a:lnTo>
                    <a:pt x="310" y="530"/>
                  </a:lnTo>
                  <a:lnTo>
                    <a:pt x="310" y="528"/>
                  </a:lnTo>
                  <a:lnTo>
                    <a:pt x="311" y="528"/>
                  </a:lnTo>
                  <a:lnTo>
                    <a:pt x="310" y="528"/>
                  </a:lnTo>
                  <a:lnTo>
                    <a:pt x="311" y="527"/>
                  </a:lnTo>
                  <a:lnTo>
                    <a:pt x="310" y="527"/>
                  </a:lnTo>
                  <a:lnTo>
                    <a:pt x="310" y="525"/>
                  </a:lnTo>
                  <a:lnTo>
                    <a:pt x="310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7" y="522"/>
                  </a:lnTo>
                  <a:lnTo>
                    <a:pt x="307" y="521"/>
                  </a:lnTo>
                  <a:lnTo>
                    <a:pt x="305" y="521"/>
                  </a:lnTo>
                  <a:lnTo>
                    <a:pt x="305" y="520"/>
                  </a:lnTo>
                  <a:lnTo>
                    <a:pt x="304" y="520"/>
                  </a:lnTo>
                  <a:lnTo>
                    <a:pt x="305" y="520"/>
                  </a:lnTo>
                  <a:lnTo>
                    <a:pt x="305" y="518"/>
                  </a:lnTo>
                  <a:lnTo>
                    <a:pt x="305" y="517"/>
                  </a:lnTo>
                  <a:lnTo>
                    <a:pt x="304" y="517"/>
                  </a:lnTo>
                  <a:lnTo>
                    <a:pt x="304" y="515"/>
                  </a:lnTo>
                  <a:lnTo>
                    <a:pt x="305" y="514"/>
                  </a:lnTo>
                  <a:lnTo>
                    <a:pt x="305" y="512"/>
                  </a:lnTo>
                  <a:lnTo>
                    <a:pt x="307" y="512"/>
                  </a:lnTo>
                  <a:lnTo>
                    <a:pt x="307" y="511"/>
                  </a:lnTo>
                  <a:lnTo>
                    <a:pt x="308" y="511"/>
                  </a:lnTo>
                  <a:lnTo>
                    <a:pt x="308" y="509"/>
                  </a:lnTo>
                  <a:lnTo>
                    <a:pt x="310" y="509"/>
                  </a:lnTo>
                  <a:lnTo>
                    <a:pt x="311" y="508"/>
                  </a:lnTo>
                  <a:lnTo>
                    <a:pt x="313" y="508"/>
                  </a:lnTo>
                  <a:lnTo>
                    <a:pt x="314" y="506"/>
                  </a:lnTo>
                  <a:lnTo>
                    <a:pt x="316" y="506"/>
                  </a:lnTo>
                  <a:lnTo>
                    <a:pt x="316" y="505"/>
                  </a:lnTo>
                  <a:lnTo>
                    <a:pt x="317" y="505"/>
                  </a:lnTo>
                  <a:lnTo>
                    <a:pt x="317" y="503"/>
                  </a:lnTo>
                  <a:lnTo>
                    <a:pt x="318" y="503"/>
                  </a:lnTo>
                  <a:lnTo>
                    <a:pt x="318" y="502"/>
                  </a:lnTo>
                  <a:lnTo>
                    <a:pt x="320" y="500"/>
                  </a:lnTo>
                  <a:lnTo>
                    <a:pt x="320" y="499"/>
                  </a:lnTo>
                  <a:lnTo>
                    <a:pt x="320" y="498"/>
                  </a:lnTo>
                  <a:lnTo>
                    <a:pt x="321" y="498"/>
                  </a:lnTo>
                  <a:lnTo>
                    <a:pt x="323" y="496"/>
                  </a:lnTo>
                  <a:lnTo>
                    <a:pt x="323" y="495"/>
                  </a:lnTo>
                  <a:lnTo>
                    <a:pt x="324" y="495"/>
                  </a:lnTo>
                  <a:lnTo>
                    <a:pt x="324" y="493"/>
                  </a:lnTo>
                  <a:lnTo>
                    <a:pt x="326" y="492"/>
                  </a:lnTo>
                  <a:lnTo>
                    <a:pt x="326" y="490"/>
                  </a:lnTo>
                  <a:lnTo>
                    <a:pt x="326" y="489"/>
                  </a:lnTo>
                  <a:lnTo>
                    <a:pt x="326" y="487"/>
                  </a:lnTo>
                  <a:lnTo>
                    <a:pt x="326" y="486"/>
                  </a:lnTo>
                  <a:lnTo>
                    <a:pt x="327" y="486"/>
                  </a:lnTo>
                  <a:lnTo>
                    <a:pt x="327" y="487"/>
                  </a:lnTo>
                  <a:lnTo>
                    <a:pt x="327" y="486"/>
                  </a:lnTo>
                  <a:lnTo>
                    <a:pt x="329" y="486"/>
                  </a:lnTo>
                  <a:lnTo>
                    <a:pt x="329" y="484"/>
                  </a:lnTo>
                  <a:lnTo>
                    <a:pt x="329" y="483"/>
                  </a:lnTo>
                  <a:lnTo>
                    <a:pt x="329" y="481"/>
                  </a:lnTo>
                  <a:lnTo>
                    <a:pt x="330" y="481"/>
                  </a:lnTo>
                  <a:lnTo>
                    <a:pt x="332" y="480"/>
                  </a:lnTo>
                  <a:lnTo>
                    <a:pt x="333" y="480"/>
                  </a:lnTo>
                  <a:lnTo>
                    <a:pt x="335" y="480"/>
                  </a:lnTo>
                  <a:lnTo>
                    <a:pt x="335" y="481"/>
                  </a:lnTo>
                  <a:lnTo>
                    <a:pt x="335" y="483"/>
                  </a:lnTo>
                  <a:lnTo>
                    <a:pt x="336" y="483"/>
                  </a:lnTo>
                  <a:lnTo>
                    <a:pt x="336" y="484"/>
                  </a:lnTo>
                  <a:lnTo>
                    <a:pt x="338" y="486"/>
                  </a:lnTo>
                  <a:lnTo>
                    <a:pt x="339" y="484"/>
                  </a:lnTo>
                  <a:lnTo>
                    <a:pt x="340" y="484"/>
                  </a:lnTo>
                  <a:lnTo>
                    <a:pt x="340" y="483"/>
                  </a:lnTo>
                  <a:lnTo>
                    <a:pt x="342" y="483"/>
                  </a:lnTo>
                  <a:lnTo>
                    <a:pt x="342" y="481"/>
                  </a:lnTo>
                  <a:lnTo>
                    <a:pt x="343" y="481"/>
                  </a:lnTo>
                  <a:lnTo>
                    <a:pt x="345" y="480"/>
                  </a:lnTo>
                  <a:lnTo>
                    <a:pt x="346" y="478"/>
                  </a:lnTo>
                  <a:lnTo>
                    <a:pt x="348" y="478"/>
                  </a:lnTo>
                  <a:lnTo>
                    <a:pt x="348" y="477"/>
                  </a:lnTo>
                  <a:lnTo>
                    <a:pt x="348" y="475"/>
                  </a:lnTo>
                  <a:lnTo>
                    <a:pt x="348" y="474"/>
                  </a:lnTo>
                  <a:lnTo>
                    <a:pt x="348" y="473"/>
                  </a:lnTo>
                  <a:lnTo>
                    <a:pt x="348" y="471"/>
                  </a:lnTo>
                  <a:lnTo>
                    <a:pt x="349" y="470"/>
                  </a:lnTo>
                  <a:lnTo>
                    <a:pt x="349" y="468"/>
                  </a:lnTo>
                  <a:lnTo>
                    <a:pt x="351" y="467"/>
                  </a:lnTo>
                  <a:lnTo>
                    <a:pt x="351" y="465"/>
                  </a:lnTo>
                  <a:lnTo>
                    <a:pt x="351" y="464"/>
                  </a:lnTo>
                  <a:lnTo>
                    <a:pt x="351" y="462"/>
                  </a:lnTo>
                  <a:lnTo>
                    <a:pt x="351" y="461"/>
                  </a:lnTo>
                  <a:lnTo>
                    <a:pt x="349" y="461"/>
                  </a:lnTo>
                  <a:lnTo>
                    <a:pt x="349" y="459"/>
                  </a:lnTo>
                  <a:lnTo>
                    <a:pt x="348" y="459"/>
                  </a:lnTo>
                  <a:lnTo>
                    <a:pt x="346" y="459"/>
                  </a:lnTo>
                  <a:lnTo>
                    <a:pt x="345" y="459"/>
                  </a:lnTo>
                  <a:lnTo>
                    <a:pt x="345" y="461"/>
                  </a:lnTo>
                  <a:lnTo>
                    <a:pt x="343" y="461"/>
                  </a:lnTo>
                  <a:lnTo>
                    <a:pt x="342" y="461"/>
                  </a:lnTo>
                  <a:lnTo>
                    <a:pt x="340" y="459"/>
                  </a:lnTo>
                  <a:lnTo>
                    <a:pt x="339" y="459"/>
                  </a:lnTo>
                  <a:lnTo>
                    <a:pt x="338" y="459"/>
                  </a:lnTo>
                  <a:lnTo>
                    <a:pt x="336" y="459"/>
                  </a:lnTo>
                  <a:lnTo>
                    <a:pt x="335" y="459"/>
                  </a:lnTo>
                  <a:lnTo>
                    <a:pt x="335" y="458"/>
                  </a:lnTo>
                  <a:lnTo>
                    <a:pt x="333" y="458"/>
                  </a:lnTo>
                  <a:lnTo>
                    <a:pt x="332" y="458"/>
                  </a:lnTo>
                  <a:lnTo>
                    <a:pt x="330" y="458"/>
                  </a:lnTo>
                  <a:lnTo>
                    <a:pt x="329" y="458"/>
                  </a:lnTo>
                  <a:lnTo>
                    <a:pt x="327" y="458"/>
                  </a:lnTo>
                  <a:lnTo>
                    <a:pt x="326" y="458"/>
                  </a:lnTo>
                  <a:lnTo>
                    <a:pt x="326" y="456"/>
                  </a:lnTo>
                  <a:lnTo>
                    <a:pt x="324" y="456"/>
                  </a:lnTo>
                  <a:lnTo>
                    <a:pt x="323" y="456"/>
                  </a:lnTo>
                  <a:lnTo>
                    <a:pt x="321" y="456"/>
                  </a:lnTo>
                  <a:lnTo>
                    <a:pt x="320" y="456"/>
                  </a:lnTo>
                  <a:lnTo>
                    <a:pt x="318" y="456"/>
                  </a:lnTo>
                  <a:lnTo>
                    <a:pt x="318" y="455"/>
                  </a:lnTo>
                  <a:lnTo>
                    <a:pt x="317" y="453"/>
                  </a:lnTo>
                  <a:lnTo>
                    <a:pt x="317" y="452"/>
                  </a:lnTo>
                  <a:lnTo>
                    <a:pt x="316" y="452"/>
                  </a:lnTo>
                  <a:lnTo>
                    <a:pt x="316" y="451"/>
                  </a:lnTo>
                  <a:lnTo>
                    <a:pt x="314" y="451"/>
                  </a:lnTo>
                  <a:lnTo>
                    <a:pt x="314" y="449"/>
                  </a:lnTo>
                  <a:lnTo>
                    <a:pt x="316" y="449"/>
                  </a:lnTo>
                  <a:lnTo>
                    <a:pt x="316" y="448"/>
                  </a:lnTo>
                  <a:lnTo>
                    <a:pt x="314" y="448"/>
                  </a:lnTo>
                  <a:lnTo>
                    <a:pt x="313" y="446"/>
                  </a:lnTo>
                  <a:lnTo>
                    <a:pt x="313" y="445"/>
                  </a:lnTo>
                  <a:lnTo>
                    <a:pt x="314" y="443"/>
                  </a:lnTo>
                  <a:lnTo>
                    <a:pt x="313" y="443"/>
                  </a:lnTo>
                  <a:lnTo>
                    <a:pt x="311" y="443"/>
                  </a:lnTo>
                  <a:lnTo>
                    <a:pt x="310" y="443"/>
                  </a:lnTo>
                  <a:lnTo>
                    <a:pt x="310" y="442"/>
                  </a:lnTo>
                  <a:lnTo>
                    <a:pt x="310" y="440"/>
                  </a:lnTo>
                  <a:lnTo>
                    <a:pt x="310" y="439"/>
                  </a:lnTo>
                  <a:lnTo>
                    <a:pt x="308" y="439"/>
                  </a:lnTo>
                  <a:lnTo>
                    <a:pt x="308" y="437"/>
                  </a:lnTo>
                  <a:lnTo>
                    <a:pt x="307" y="436"/>
                  </a:lnTo>
                  <a:lnTo>
                    <a:pt x="307" y="434"/>
                  </a:lnTo>
                  <a:lnTo>
                    <a:pt x="307" y="433"/>
                  </a:lnTo>
                  <a:lnTo>
                    <a:pt x="305" y="431"/>
                  </a:lnTo>
                  <a:lnTo>
                    <a:pt x="305" y="430"/>
                  </a:lnTo>
                  <a:lnTo>
                    <a:pt x="304" y="428"/>
                  </a:lnTo>
                  <a:lnTo>
                    <a:pt x="304" y="427"/>
                  </a:lnTo>
                  <a:lnTo>
                    <a:pt x="304" y="426"/>
                  </a:lnTo>
                  <a:lnTo>
                    <a:pt x="304" y="424"/>
                  </a:lnTo>
                  <a:lnTo>
                    <a:pt x="302" y="423"/>
                  </a:lnTo>
                  <a:lnTo>
                    <a:pt x="302" y="421"/>
                  </a:lnTo>
                  <a:lnTo>
                    <a:pt x="302" y="420"/>
                  </a:lnTo>
                  <a:lnTo>
                    <a:pt x="301" y="418"/>
                  </a:lnTo>
                  <a:lnTo>
                    <a:pt x="301" y="417"/>
                  </a:lnTo>
                  <a:lnTo>
                    <a:pt x="301" y="415"/>
                  </a:lnTo>
                  <a:lnTo>
                    <a:pt x="302" y="414"/>
                  </a:lnTo>
                  <a:lnTo>
                    <a:pt x="304" y="412"/>
                  </a:lnTo>
                  <a:lnTo>
                    <a:pt x="304" y="411"/>
                  </a:lnTo>
                  <a:lnTo>
                    <a:pt x="302" y="411"/>
                  </a:lnTo>
                  <a:lnTo>
                    <a:pt x="301" y="411"/>
                  </a:lnTo>
                  <a:lnTo>
                    <a:pt x="301" y="409"/>
                  </a:lnTo>
                  <a:lnTo>
                    <a:pt x="301" y="408"/>
                  </a:lnTo>
                  <a:lnTo>
                    <a:pt x="301" y="406"/>
                  </a:lnTo>
                  <a:lnTo>
                    <a:pt x="301" y="405"/>
                  </a:lnTo>
                  <a:lnTo>
                    <a:pt x="299" y="404"/>
                  </a:lnTo>
                  <a:lnTo>
                    <a:pt x="298" y="404"/>
                  </a:lnTo>
                  <a:lnTo>
                    <a:pt x="298" y="402"/>
                  </a:lnTo>
                  <a:lnTo>
                    <a:pt x="296" y="401"/>
                  </a:lnTo>
                  <a:lnTo>
                    <a:pt x="295" y="399"/>
                  </a:lnTo>
                  <a:lnTo>
                    <a:pt x="293" y="399"/>
                  </a:lnTo>
                  <a:lnTo>
                    <a:pt x="293" y="401"/>
                  </a:lnTo>
                  <a:lnTo>
                    <a:pt x="292" y="401"/>
                  </a:lnTo>
                  <a:lnTo>
                    <a:pt x="291" y="398"/>
                  </a:lnTo>
                  <a:lnTo>
                    <a:pt x="289" y="396"/>
                  </a:lnTo>
                  <a:lnTo>
                    <a:pt x="288" y="396"/>
                  </a:lnTo>
                  <a:lnTo>
                    <a:pt x="286" y="396"/>
                  </a:lnTo>
                  <a:lnTo>
                    <a:pt x="286" y="395"/>
                  </a:lnTo>
                  <a:lnTo>
                    <a:pt x="285" y="393"/>
                  </a:lnTo>
                  <a:lnTo>
                    <a:pt x="283" y="393"/>
                  </a:lnTo>
                  <a:lnTo>
                    <a:pt x="282" y="393"/>
                  </a:lnTo>
                  <a:lnTo>
                    <a:pt x="280" y="395"/>
                  </a:lnTo>
                  <a:lnTo>
                    <a:pt x="279" y="395"/>
                  </a:lnTo>
                  <a:lnTo>
                    <a:pt x="277" y="395"/>
                  </a:lnTo>
                  <a:lnTo>
                    <a:pt x="276" y="395"/>
                  </a:lnTo>
                  <a:lnTo>
                    <a:pt x="276" y="393"/>
                  </a:lnTo>
                  <a:lnTo>
                    <a:pt x="276" y="392"/>
                  </a:lnTo>
                  <a:lnTo>
                    <a:pt x="276" y="390"/>
                  </a:lnTo>
                  <a:lnTo>
                    <a:pt x="276" y="389"/>
                  </a:lnTo>
                  <a:lnTo>
                    <a:pt x="276" y="387"/>
                  </a:lnTo>
                  <a:lnTo>
                    <a:pt x="274" y="387"/>
                  </a:lnTo>
                  <a:lnTo>
                    <a:pt x="274" y="389"/>
                  </a:lnTo>
                  <a:lnTo>
                    <a:pt x="273" y="389"/>
                  </a:lnTo>
                  <a:lnTo>
                    <a:pt x="271" y="387"/>
                  </a:lnTo>
                  <a:lnTo>
                    <a:pt x="270" y="387"/>
                  </a:lnTo>
                  <a:lnTo>
                    <a:pt x="270" y="386"/>
                  </a:lnTo>
                  <a:lnTo>
                    <a:pt x="270" y="384"/>
                  </a:lnTo>
                  <a:lnTo>
                    <a:pt x="270" y="383"/>
                  </a:lnTo>
                  <a:lnTo>
                    <a:pt x="270" y="382"/>
                  </a:lnTo>
                  <a:lnTo>
                    <a:pt x="270" y="380"/>
                  </a:lnTo>
                  <a:lnTo>
                    <a:pt x="269" y="379"/>
                  </a:lnTo>
                  <a:lnTo>
                    <a:pt x="267" y="377"/>
                  </a:lnTo>
                  <a:lnTo>
                    <a:pt x="269" y="377"/>
                  </a:lnTo>
                  <a:lnTo>
                    <a:pt x="269" y="376"/>
                  </a:lnTo>
                  <a:lnTo>
                    <a:pt x="267" y="374"/>
                  </a:lnTo>
                  <a:lnTo>
                    <a:pt x="266" y="374"/>
                  </a:lnTo>
                  <a:lnTo>
                    <a:pt x="267" y="373"/>
                  </a:lnTo>
                  <a:lnTo>
                    <a:pt x="267" y="371"/>
                  </a:lnTo>
                  <a:lnTo>
                    <a:pt x="266" y="370"/>
                  </a:lnTo>
                  <a:lnTo>
                    <a:pt x="264" y="370"/>
                  </a:lnTo>
                  <a:lnTo>
                    <a:pt x="264" y="368"/>
                  </a:lnTo>
                  <a:lnTo>
                    <a:pt x="263" y="368"/>
                  </a:lnTo>
                  <a:lnTo>
                    <a:pt x="263" y="367"/>
                  </a:lnTo>
                  <a:lnTo>
                    <a:pt x="261" y="367"/>
                  </a:lnTo>
                  <a:lnTo>
                    <a:pt x="260" y="367"/>
                  </a:lnTo>
                  <a:lnTo>
                    <a:pt x="258" y="368"/>
                  </a:lnTo>
                  <a:lnTo>
                    <a:pt x="257" y="368"/>
                  </a:lnTo>
                  <a:lnTo>
                    <a:pt x="257" y="367"/>
                  </a:lnTo>
                  <a:lnTo>
                    <a:pt x="255" y="367"/>
                  </a:lnTo>
                  <a:lnTo>
                    <a:pt x="254" y="367"/>
                  </a:lnTo>
                  <a:lnTo>
                    <a:pt x="252" y="367"/>
                  </a:lnTo>
                  <a:lnTo>
                    <a:pt x="251" y="365"/>
                  </a:lnTo>
                  <a:lnTo>
                    <a:pt x="249" y="365"/>
                  </a:lnTo>
                  <a:lnTo>
                    <a:pt x="251" y="362"/>
                  </a:lnTo>
                  <a:lnTo>
                    <a:pt x="251" y="361"/>
                  </a:lnTo>
                  <a:lnTo>
                    <a:pt x="252" y="359"/>
                  </a:lnTo>
                  <a:lnTo>
                    <a:pt x="251" y="359"/>
                  </a:lnTo>
                  <a:lnTo>
                    <a:pt x="252" y="359"/>
                  </a:lnTo>
                  <a:lnTo>
                    <a:pt x="252" y="358"/>
                  </a:lnTo>
                  <a:lnTo>
                    <a:pt x="251" y="357"/>
                  </a:lnTo>
                  <a:lnTo>
                    <a:pt x="252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49" y="355"/>
                  </a:lnTo>
                  <a:lnTo>
                    <a:pt x="249" y="354"/>
                  </a:lnTo>
                  <a:lnTo>
                    <a:pt x="248" y="354"/>
                  </a:lnTo>
                  <a:lnTo>
                    <a:pt x="248" y="352"/>
                  </a:lnTo>
                  <a:lnTo>
                    <a:pt x="247" y="352"/>
                  </a:lnTo>
                  <a:lnTo>
                    <a:pt x="247" y="351"/>
                  </a:lnTo>
                  <a:lnTo>
                    <a:pt x="245" y="351"/>
                  </a:lnTo>
                  <a:lnTo>
                    <a:pt x="245" y="349"/>
                  </a:lnTo>
                  <a:lnTo>
                    <a:pt x="245" y="348"/>
                  </a:lnTo>
                  <a:lnTo>
                    <a:pt x="244" y="348"/>
                  </a:lnTo>
                  <a:lnTo>
                    <a:pt x="244" y="346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4" y="342"/>
                  </a:lnTo>
                  <a:lnTo>
                    <a:pt x="244" y="340"/>
                  </a:lnTo>
                  <a:lnTo>
                    <a:pt x="244" y="339"/>
                  </a:lnTo>
                  <a:lnTo>
                    <a:pt x="239" y="323"/>
                  </a:lnTo>
                  <a:lnTo>
                    <a:pt x="236" y="314"/>
                  </a:lnTo>
                  <a:lnTo>
                    <a:pt x="236" y="313"/>
                  </a:lnTo>
                  <a:lnTo>
                    <a:pt x="236" y="311"/>
                  </a:lnTo>
                  <a:lnTo>
                    <a:pt x="238" y="298"/>
                  </a:lnTo>
                  <a:lnTo>
                    <a:pt x="238" y="286"/>
                  </a:lnTo>
                  <a:lnTo>
                    <a:pt x="239" y="258"/>
                  </a:lnTo>
                  <a:lnTo>
                    <a:pt x="239" y="257"/>
                  </a:lnTo>
                  <a:lnTo>
                    <a:pt x="238" y="255"/>
                  </a:lnTo>
                  <a:lnTo>
                    <a:pt x="236" y="254"/>
                  </a:lnTo>
                  <a:lnTo>
                    <a:pt x="235" y="252"/>
                  </a:lnTo>
                  <a:lnTo>
                    <a:pt x="233" y="251"/>
                  </a:lnTo>
                  <a:lnTo>
                    <a:pt x="232" y="251"/>
                  </a:lnTo>
                  <a:lnTo>
                    <a:pt x="229" y="249"/>
                  </a:lnTo>
                  <a:lnTo>
                    <a:pt x="227" y="248"/>
                  </a:lnTo>
                  <a:lnTo>
                    <a:pt x="226" y="246"/>
                  </a:lnTo>
                  <a:lnTo>
                    <a:pt x="224" y="246"/>
                  </a:lnTo>
                  <a:lnTo>
                    <a:pt x="223" y="245"/>
                  </a:lnTo>
                  <a:lnTo>
                    <a:pt x="222" y="243"/>
                  </a:lnTo>
                  <a:lnTo>
                    <a:pt x="220" y="242"/>
                  </a:lnTo>
                  <a:lnTo>
                    <a:pt x="220" y="241"/>
                  </a:lnTo>
                  <a:lnTo>
                    <a:pt x="219" y="239"/>
                  </a:lnTo>
                  <a:lnTo>
                    <a:pt x="217" y="238"/>
                  </a:lnTo>
                  <a:lnTo>
                    <a:pt x="216" y="236"/>
                  </a:lnTo>
                  <a:lnTo>
                    <a:pt x="214" y="235"/>
                  </a:lnTo>
                  <a:lnTo>
                    <a:pt x="214" y="233"/>
                  </a:lnTo>
                  <a:lnTo>
                    <a:pt x="213" y="233"/>
                  </a:lnTo>
                  <a:lnTo>
                    <a:pt x="211" y="233"/>
                  </a:lnTo>
                  <a:lnTo>
                    <a:pt x="211" y="232"/>
                  </a:lnTo>
                  <a:lnTo>
                    <a:pt x="210" y="232"/>
                  </a:lnTo>
                  <a:lnTo>
                    <a:pt x="208" y="232"/>
                  </a:lnTo>
                  <a:lnTo>
                    <a:pt x="208" y="230"/>
                  </a:lnTo>
                  <a:lnTo>
                    <a:pt x="207" y="230"/>
                  </a:lnTo>
                  <a:lnTo>
                    <a:pt x="205" y="230"/>
                  </a:lnTo>
                  <a:lnTo>
                    <a:pt x="204" y="229"/>
                  </a:lnTo>
                  <a:lnTo>
                    <a:pt x="202" y="227"/>
                  </a:lnTo>
                  <a:lnTo>
                    <a:pt x="201" y="227"/>
                  </a:lnTo>
                  <a:lnTo>
                    <a:pt x="201" y="226"/>
                  </a:lnTo>
                  <a:lnTo>
                    <a:pt x="200" y="226"/>
                  </a:lnTo>
                  <a:lnTo>
                    <a:pt x="200" y="224"/>
                  </a:lnTo>
                  <a:lnTo>
                    <a:pt x="198" y="224"/>
                  </a:lnTo>
                  <a:lnTo>
                    <a:pt x="198" y="223"/>
                  </a:lnTo>
                  <a:lnTo>
                    <a:pt x="197" y="223"/>
                  </a:lnTo>
                  <a:lnTo>
                    <a:pt x="197" y="221"/>
                  </a:lnTo>
                  <a:lnTo>
                    <a:pt x="195" y="221"/>
                  </a:lnTo>
                  <a:lnTo>
                    <a:pt x="195" y="220"/>
                  </a:lnTo>
                  <a:lnTo>
                    <a:pt x="194" y="219"/>
                  </a:lnTo>
                  <a:lnTo>
                    <a:pt x="192" y="217"/>
                  </a:lnTo>
                  <a:lnTo>
                    <a:pt x="191" y="216"/>
                  </a:lnTo>
                  <a:lnTo>
                    <a:pt x="191" y="214"/>
                  </a:lnTo>
                  <a:lnTo>
                    <a:pt x="189" y="213"/>
                  </a:lnTo>
                  <a:lnTo>
                    <a:pt x="189" y="211"/>
                  </a:lnTo>
                  <a:lnTo>
                    <a:pt x="188" y="210"/>
                  </a:lnTo>
                  <a:lnTo>
                    <a:pt x="188" y="208"/>
                  </a:lnTo>
                  <a:lnTo>
                    <a:pt x="188" y="207"/>
                  </a:lnTo>
                  <a:lnTo>
                    <a:pt x="186" y="205"/>
                  </a:lnTo>
                  <a:lnTo>
                    <a:pt x="186" y="204"/>
                  </a:lnTo>
                  <a:lnTo>
                    <a:pt x="183" y="202"/>
                  </a:lnTo>
                  <a:lnTo>
                    <a:pt x="182" y="201"/>
                  </a:lnTo>
                  <a:lnTo>
                    <a:pt x="182" y="199"/>
                  </a:lnTo>
                  <a:lnTo>
                    <a:pt x="182" y="198"/>
                  </a:lnTo>
                  <a:lnTo>
                    <a:pt x="182" y="197"/>
                  </a:lnTo>
                  <a:lnTo>
                    <a:pt x="182" y="192"/>
                  </a:lnTo>
                  <a:lnTo>
                    <a:pt x="180" y="189"/>
                  </a:lnTo>
                  <a:lnTo>
                    <a:pt x="180" y="188"/>
                  </a:lnTo>
                  <a:lnTo>
                    <a:pt x="180" y="185"/>
                  </a:lnTo>
                  <a:lnTo>
                    <a:pt x="180" y="183"/>
                  </a:lnTo>
                  <a:lnTo>
                    <a:pt x="179" y="182"/>
                  </a:lnTo>
                  <a:lnTo>
                    <a:pt x="179" y="180"/>
                  </a:lnTo>
                  <a:lnTo>
                    <a:pt x="178" y="180"/>
                  </a:lnTo>
                  <a:lnTo>
                    <a:pt x="178" y="179"/>
                  </a:lnTo>
                  <a:lnTo>
                    <a:pt x="176" y="177"/>
                  </a:lnTo>
                  <a:lnTo>
                    <a:pt x="173" y="176"/>
                  </a:lnTo>
                  <a:lnTo>
                    <a:pt x="170" y="174"/>
                  </a:lnTo>
                  <a:lnTo>
                    <a:pt x="163" y="170"/>
                  </a:lnTo>
                  <a:lnTo>
                    <a:pt x="158" y="167"/>
                  </a:lnTo>
                  <a:lnTo>
                    <a:pt x="157" y="166"/>
                  </a:lnTo>
                  <a:lnTo>
                    <a:pt x="155" y="164"/>
                  </a:lnTo>
                  <a:lnTo>
                    <a:pt x="154" y="163"/>
                  </a:lnTo>
                  <a:lnTo>
                    <a:pt x="150" y="158"/>
                  </a:lnTo>
                  <a:lnTo>
                    <a:pt x="148" y="158"/>
                  </a:lnTo>
                  <a:lnTo>
                    <a:pt x="148" y="157"/>
                  </a:lnTo>
                  <a:lnTo>
                    <a:pt x="145" y="154"/>
                  </a:lnTo>
                  <a:lnTo>
                    <a:pt x="145" y="152"/>
                  </a:lnTo>
                  <a:lnTo>
                    <a:pt x="144" y="152"/>
                  </a:lnTo>
                  <a:lnTo>
                    <a:pt x="144" y="151"/>
                  </a:lnTo>
                  <a:lnTo>
                    <a:pt x="142" y="150"/>
                  </a:lnTo>
                  <a:lnTo>
                    <a:pt x="141" y="148"/>
                  </a:lnTo>
                  <a:lnTo>
                    <a:pt x="141" y="147"/>
                  </a:lnTo>
                  <a:lnTo>
                    <a:pt x="139" y="145"/>
                  </a:lnTo>
                  <a:lnTo>
                    <a:pt x="139" y="144"/>
                  </a:lnTo>
                  <a:lnTo>
                    <a:pt x="138" y="142"/>
                  </a:lnTo>
                  <a:lnTo>
                    <a:pt x="138" y="141"/>
                  </a:lnTo>
                  <a:lnTo>
                    <a:pt x="136" y="139"/>
                  </a:lnTo>
                  <a:lnTo>
                    <a:pt x="135" y="138"/>
                  </a:lnTo>
                  <a:lnTo>
                    <a:pt x="133" y="138"/>
                  </a:lnTo>
                  <a:lnTo>
                    <a:pt x="133" y="136"/>
                  </a:lnTo>
                  <a:lnTo>
                    <a:pt x="132" y="135"/>
                  </a:lnTo>
                  <a:lnTo>
                    <a:pt x="131" y="135"/>
                  </a:lnTo>
                  <a:lnTo>
                    <a:pt x="129" y="135"/>
                  </a:lnTo>
                  <a:lnTo>
                    <a:pt x="129" y="133"/>
                  </a:lnTo>
                  <a:lnTo>
                    <a:pt x="128" y="133"/>
                  </a:lnTo>
                  <a:lnTo>
                    <a:pt x="128" y="132"/>
                  </a:lnTo>
                  <a:lnTo>
                    <a:pt x="126" y="132"/>
                  </a:lnTo>
                  <a:lnTo>
                    <a:pt x="126" y="130"/>
                  </a:lnTo>
                  <a:lnTo>
                    <a:pt x="125" y="129"/>
                  </a:lnTo>
                  <a:lnTo>
                    <a:pt x="125" y="128"/>
                  </a:lnTo>
                  <a:lnTo>
                    <a:pt x="125" y="126"/>
                  </a:lnTo>
                  <a:lnTo>
                    <a:pt x="125" y="125"/>
                  </a:lnTo>
                  <a:lnTo>
                    <a:pt x="123" y="125"/>
                  </a:lnTo>
                  <a:lnTo>
                    <a:pt x="123" y="123"/>
                  </a:lnTo>
                  <a:lnTo>
                    <a:pt x="123" y="122"/>
                  </a:lnTo>
                  <a:lnTo>
                    <a:pt x="123" y="120"/>
                  </a:lnTo>
                  <a:lnTo>
                    <a:pt x="123" y="119"/>
                  </a:lnTo>
                  <a:lnTo>
                    <a:pt x="123" y="117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3"/>
                  </a:lnTo>
                  <a:lnTo>
                    <a:pt x="120" y="111"/>
                  </a:lnTo>
                  <a:lnTo>
                    <a:pt x="119" y="110"/>
                  </a:lnTo>
                  <a:lnTo>
                    <a:pt x="117" y="108"/>
                  </a:lnTo>
                  <a:lnTo>
                    <a:pt x="116" y="107"/>
                  </a:lnTo>
                  <a:lnTo>
                    <a:pt x="114" y="107"/>
                  </a:lnTo>
                  <a:lnTo>
                    <a:pt x="114" y="105"/>
                  </a:lnTo>
                  <a:lnTo>
                    <a:pt x="113" y="105"/>
                  </a:lnTo>
                  <a:lnTo>
                    <a:pt x="111" y="105"/>
                  </a:lnTo>
                  <a:lnTo>
                    <a:pt x="111" y="104"/>
                  </a:lnTo>
                  <a:lnTo>
                    <a:pt x="110" y="104"/>
                  </a:lnTo>
                  <a:lnTo>
                    <a:pt x="109" y="104"/>
                  </a:lnTo>
                  <a:lnTo>
                    <a:pt x="107" y="104"/>
                  </a:lnTo>
                  <a:lnTo>
                    <a:pt x="106" y="104"/>
                  </a:lnTo>
                  <a:lnTo>
                    <a:pt x="106" y="103"/>
                  </a:lnTo>
                  <a:lnTo>
                    <a:pt x="104" y="103"/>
                  </a:lnTo>
                  <a:lnTo>
                    <a:pt x="103" y="103"/>
                  </a:lnTo>
                  <a:lnTo>
                    <a:pt x="101" y="103"/>
                  </a:lnTo>
                  <a:lnTo>
                    <a:pt x="101" y="101"/>
                  </a:lnTo>
                  <a:lnTo>
                    <a:pt x="100" y="101"/>
                  </a:lnTo>
                  <a:lnTo>
                    <a:pt x="98" y="100"/>
                  </a:lnTo>
                  <a:lnTo>
                    <a:pt x="98" y="98"/>
                  </a:lnTo>
                  <a:lnTo>
                    <a:pt x="97" y="98"/>
                  </a:lnTo>
                  <a:lnTo>
                    <a:pt x="97" y="97"/>
                  </a:lnTo>
                  <a:lnTo>
                    <a:pt x="95" y="97"/>
                  </a:lnTo>
                  <a:lnTo>
                    <a:pt x="95" y="95"/>
                  </a:lnTo>
                  <a:lnTo>
                    <a:pt x="94" y="94"/>
                  </a:lnTo>
                  <a:lnTo>
                    <a:pt x="92" y="94"/>
                  </a:lnTo>
                  <a:lnTo>
                    <a:pt x="91" y="94"/>
                  </a:lnTo>
                  <a:lnTo>
                    <a:pt x="91" y="92"/>
                  </a:lnTo>
                  <a:lnTo>
                    <a:pt x="89" y="92"/>
                  </a:lnTo>
                  <a:lnTo>
                    <a:pt x="88" y="92"/>
                  </a:lnTo>
                  <a:lnTo>
                    <a:pt x="88" y="91"/>
                  </a:lnTo>
                  <a:lnTo>
                    <a:pt x="88" y="89"/>
                  </a:lnTo>
                  <a:lnTo>
                    <a:pt x="88" y="88"/>
                  </a:lnTo>
                  <a:lnTo>
                    <a:pt x="86" y="88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4" y="86"/>
                  </a:lnTo>
                  <a:lnTo>
                    <a:pt x="82" y="86"/>
                  </a:lnTo>
                  <a:lnTo>
                    <a:pt x="81" y="86"/>
                  </a:lnTo>
                  <a:lnTo>
                    <a:pt x="79" y="86"/>
                  </a:lnTo>
                  <a:lnTo>
                    <a:pt x="78" y="86"/>
                  </a:lnTo>
                  <a:lnTo>
                    <a:pt x="76" y="85"/>
                  </a:lnTo>
                  <a:lnTo>
                    <a:pt x="75" y="83"/>
                  </a:lnTo>
                  <a:lnTo>
                    <a:pt x="73" y="82"/>
                  </a:lnTo>
                  <a:lnTo>
                    <a:pt x="73" y="81"/>
                  </a:lnTo>
                  <a:lnTo>
                    <a:pt x="72" y="81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3" y="66"/>
                  </a:lnTo>
                  <a:lnTo>
                    <a:pt x="59" y="58"/>
                  </a:lnTo>
                  <a:lnTo>
                    <a:pt x="57" y="57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4" y="53"/>
                  </a:lnTo>
                  <a:lnTo>
                    <a:pt x="53" y="51"/>
                  </a:lnTo>
                  <a:lnTo>
                    <a:pt x="51" y="51"/>
                  </a:lnTo>
                  <a:lnTo>
                    <a:pt x="50" y="50"/>
                  </a:lnTo>
                  <a:lnTo>
                    <a:pt x="48" y="47"/>
                  </a:lnTo>
                  <a:lnTo>
                    <a:pt x="47" y="47"/>
                  </a:lnTo>
                  <a:lnTo>
                    <a:pt x="47" y="45"/>
                  </a:lnTo>
                  <a:lnTo>
                    <a:pt x="45" y="45"/>
                  </a:lnTo>
                  <a:lnTo>
                    <a:pt x="45" y="44"/>
                  </a:lnTo>
                  <a:lnTo>
                    <a:pt x="44" y="44"/>
                  </a:lnTo>
                  <a:lnTo>
                    <a:pt x="44" y="42"/>
                  </a:lnTo>
                  <a:lnTo>
                    <a:pt x="42" y="41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5" y="35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31" y="32"/>
                  </a:lnTo>
                  <a:lnTo>
                    <a:pt x="29" y="32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22" y="31"/>
                  </a:lnTo>
                  <a:lnTo>
                    <a:pt x="20" y="31"/>
                  </a:lnTo>
                  <a:lnTo>
                    <a:pt x="19" y="31"/>
                  </a:lnTo>
                  <a:lnTo>
                    <a:pt x="17" y="31"/>
                  </a:lnTo>
                  <a:lnTo>
                    <a:pt x="15" y="31"/>
                  </a:lnTo>
                  <a:lnTo>
                    <a:pt x="13" y="31"/>
                  </a:lnTo>
                  <a:lnTo>
                    <a:pt x="12" y="31"/>
                  </a:lnTo>
                  <a:lnTo>
                    <a:pt x="10" y="31"/>
                  </a:lnTo>
                  <a:lnTo>
                    <a:pt x="9" y="31"/>
                  </a:lnTo>
                  <a:lnTo>
                    <a:pt x="7" y="29"/>
                  </a:lnTo>
                  <a:lnTo>
                    <a:pt x="6" y="29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4" y="25"/>
                  </a:lnTo>
                  <a:lnTo>
                    <a:pt x="4" y="23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4" y="19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2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2" y="9"/>
                  </a:lnTo>
                  <a:lnTo>
                    <a:pt x="22" y="10"/>
                  </a:lnTo>
                  <a:lnTo>
                    <a:pt x="23" y="12"/>
                  </a:lnTo>
                  <a:lnTo>
                    <a:pt x="23" y="13"/>
                  </a:lnTo>
                  <a:lnTo>
                    <a:pt x="25" y="14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29" y="13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5" y="10"/>
                  </a:lnTo>
                  <a:lnTo>
                    <a:pt x="37" y="9"/>
                  </a:lnTo>
                  <a:lnTo>
                    <a:pt x="38" y="9"/>
                  </a:lnTo>
                  <a:lnTo>
                    <a:pt x="41" y="9"/>
                  </a:lnTo>
                  <a:lnTo>
                    <a:pt x="42" y="9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48" y="9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6" y="10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60" y="13"/>
                  </a:lnTo>
                  <a:lnTo>
                    <a:pt x="62" y="13"/>
                  </a:lnTo>
                  <a:lnTo>
                    <a:pt x="63" y="14"/>
                  </a:lnTo>
                  <a:lnTo>
                    <a:pt x="66" y="16"/>
                  </a:lnTo>
                  <a:lnTo>
                    <a:pt x="66" y="17"/>
                  </a:lnTo>
                  <a:lnTo>
                    <a:pt x="67" y="19"/>
                  </a:lnTo>
                  <a:lnTo>
                    <a:pt x="69" y="20"/>
                  </a:lnTo>
                  <a:lnTo>
                    <a:pt x="70" y="20"/>
                  </a:lnTo>
                  <a:lnTo>
                    <a:pt x="72" y="20"/>
                  </a:lnTo>
                  <a:lnTo>
                    <a:pt x="73" y="22"/>
                  </a:lnTo>
                  <a:lnTo>
                    <a:pt x="76" y="22"/>
                  </a:lnTo>
                  <a:lnTo>
                    <a:pt x="78" y="22"/>
                  </a:lnTo>
                  <a:lnTo>
                    <a:pt x="79" y="20"/>
                  </a:lnTo>
                  <a:lnTo>
                    <a:pt x="81" y="20"/>
                  </a:lnTo>
                  <a:lnTo>
                    <a:pt x="81" y="19"/>
                  </a:lnTo>
                  <a:lnTo>
                    <a:pt x="82" y="19"/>
                  </a:lnTo>
                  <a:lnTo>
                    <a:pt x="84" y="17"/>
                  </a:lnTo>
                  <a:lnTo>
                    <a:pt x="85" y="17"/>
                  </a:lnTo>
                  <a:lnTo>
                    <a:pt x="88" y="16"/>
                  </a:lnTo>
                  <a:lnTo>
                    <a:pt x="89" y="16"/>
                  </a:lnTo>
                  <a:lnTo>
                    <a:pt x="91" y="16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0"/>
                  </a:lnTo>
                  <a:lnTo>
                    <a:pt x="94" y="9"/>
                  </a:lnTo>
                  <a:lnTo>
                    <a:pt x="94" y="7"/>
                  </a:lnTo>
                  <a:lnTo>
                    <a:pt x="95" y="6"/>
                  </a:lnTo>
                  <a:lnTo>
                    <a:pt x="95" y="4"/>
                  </a:lnTo>
                  <a:lnTo>
                    <a:pt x="97" y="4"/>
                  </a:lnTo>
                  <a:lnTo>
                    <a:pt x="97" y="3"/>
                  </a:lnTo>
                  <a:lnTo>
                    <a:pt x="98" y="3"/>
                  </a:lnTo>
                  <a:lnTo>
                    <a:pt x="100" y="3"/>
                  </a:lnTo>
                  <a:lnTo>
                    <a:pt x="101" y="4"/>
                  </a:lnTo>
                  <a:lnTo>
                    <a:pt x="103" y="6"/>
                  </a:lnTo>
                  <a:lnTo>
                    <a:pt x="103" y="7"/>
                  </a:lnTo>
                  <a:lnTo>
                    <a:pt x="103" y="9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6"/>
                  </a:lnTo>
                  <a:lnTo>
                    <a:pt x="104" y="17"/>
                  </a:lnTo>
                  <a:lnTo>
                    <a:pt x="106" y="19"/>
                  </a:lnTo>
                  <a:lnTo>
                    <a:pt x="106" y="20"/>
                  </a:lnTo>
                  <a:lnTo>
                    <a:pt x="107" y="20"/>
                  </a:lnTo>
                  <a:lnTo>
                    <a:pt x="107" y="22"/>
                  </a:lnTo>
                  <a:lnTo>
                    <a:pt x="109" y="22"/>
                  </a:lnTo>
                  <a:lnTo>
                    <a:pt x="110" y="22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7" y="20"/>
                  </a:lnTo>
                  <a:lnTo>
                    <a:pt x="120" y="20"/>
                  </a:lnTo>
                  <a:lnTo>
                    <a:pt x="120" y="19"/>
                  </a:lnTo>
                  <a:lnTo>
                    <a:pt x="122" y="19"/>
                  </a:lnTo>
                  <a:lnTo>
                    <a:pt x="125" y="19"/>
                  </a:lnTo>
                  <a:lnTo>
                    <a:pt x="128" y="19"/>
                  </a:lnTo>
                  <a:lnTo>
                    <a:pt x="131" y="19"/>
                  </a:lnTo>
                  <a:lnTo>
                    <a:pt x="132" y="17"/>
                  </a:lnTo>
                  <a:lnTo>
                    <a:pt x="135" y="17"/>
                  </a:lnTo>
                  <a:lnTo>
                    <a:pt x="138" y="17"/>
                  </a:lnTo>
                  <a:lnTo>
                    <a:pt x="139" y="17"/>
                  </a:lnTo>
                  <a:lnTo>
                    <a:pt x="142" y="17"/>
                  </a:lnTo>
                  <a:lnTo>
                    <a:pt x="144" y="17"/>
                  </a:lnTo>
                  <a:lnTo>
                    <a:pt x="145" y="17"/>
                  </a:lnTo>
                  <a:lnTo>
                    <a:pt x="147" y="17"/>
                  </a:lnTo>
                  <a:lnTo>
                    <a:pt x="150" y="19"/>
                  </a:lnTo>
                  <a:lnTo>
                    <a:pt x="151" y="19"/>
                  </a:lnTo>
                  <a:lnTo>
                    <a:pt x="153" y="20"/>
                  </a:lnTo>
                  <a:lnTo>
                    <a:pt x="154" y="20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1" y="19"/>
                  </a:lnTo>
                  <a:lnTo>
                    <a:pt x="163" y="19"/>
                  </a:lnTo>
                  <a:lnTo>
                    <a:pt x="164" y="19"/>
                  </a:lnTo>
                  <a:lnTo>
                    <a:pt x="167" y="17"/>
                  </a:lnTo>
                  <a:lnTo>
                    <a:pt x="169" y="17"/>
                  </a:lnTo>
                  <a:lnTo>
                    <a:pt x="170" y="17"/>
                  </a:lnTo>
                  <a:lnTo>
                    <a:pt x="170" y="16"/>
                  </a:lnTo>
                  <a:lnTo>
                    <a:pt x="172" y="16"/>
                  </a:lnTo>
                  <a:lnTo>
                    <a:pt x="172" y="14"/>
                  </a:lnTo>
                  <a:lnTo>
                    <a:pt x="175" y="13"/>
                  </a:lnTo>
                  <a:lnTo>
                    <a:pt x="176" y="12"/>
                  </a:lnTo>
                  <a:lnTo>
                    <a:pt x="176" y="10"/>
                  </a:lnTo>
                  <a:lnTo>
                    <a:pt x="178" y="10"/>
                  </a:lnTo>
                  <a:lnTo>
                    <a:pt x="178" y="7"/>
                  </a:lnTo>
                  <a:lnTo>
                    <a:pt x="179" y="7"/>
                  </a:lnTo>
                  <a:lnTo>
                    <a:pt x="179" y="6"/>
                  </a:lnTo>
                  <a:lnTo>
                    <a:pt x="180" y="6"/>
                  </a:lnTo>
                  <a:lnTo>
                    <a:pt x="182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1"/>
                  </a:lnTo>
                  <a:lnTo>
                    <a:pt x="191" y="1"/>
                  </a:lnTo>
                  <a:lnTo>
                    <a:pt x="194" y="1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2" y="1"/>
                  </a:lnTo>
                  <a:lnTo>
                    <a:pt x="204" y="3"/>
                  </a:lnTo>
                  <a:lnTo>
                    <a:pt x="205" y="4"/>
                  </a:lnTo>
                  <a:lnTo>
                    <a:pt x="205" y="6"/>
                  </a:lnTo>
                  <a:lnTo>
                    <a:pt x="207" y="7"/>
                  </a:lnTo>
                  <a:lnTo>
                    <a:pt x="208" y="9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3"/>
                  </a:lnTo>
                  <a:lnTo>
                    <a:pt x="211" y="14"/>
                  </a:lnTo>
                  <a:lnTo>
                    <a:pt x="213" y="16"/>
                  </a:lnTo>
                  <a:lnTo>
                    <a:pt x="214" y="16"/>
                  </a:lnTo>
                  <a:lnTo>
                    <a:pt x="216" y="16"/>
                  </a:lnTo>
                  <a:lnTo>
                    <a:pt x="216" y="17"/>
                  </a:lnTo>
                  <a:lnTo>
                    <a:pt x="216" y="19"/>
                  </a:lnTo>
                  <a:lnTo>
                    <a:pt x="217" y="19"/>
                  </a:lnTo>
                  <a:lnTo>
                    <a:pt x="219" y="19"/>
                  </a:lnTo>
                  <a:lnTo>
                    <a:pt x="219" y="17"/>
                  </a:lnTo>
                  <a:lnTo>
                    <a:pt x="220" y="17"/>
                  </a:lnTo>
                  <a:lnTo>
                    <a:pt x="222" y="17"/>
                  </a:lnTo>
                  <a:lnTo>
                    <a:pt x="223" y="17"/>
                  </a:lnTo>
                  <a:lnTo>
                    <a:pt x="223" y="19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7" y="17"/>
                  </a:lnTo>
                  <a:lnTo>
                    <a:pt x="229" y="16"/>
                  </a:lnTo>
                  <a:lnTo>
                    <a:pt x="230" y="16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39" y="14"/>
                  </a:lnTo>
                  <a:lnTo>
                    <a:pt x="241" y="14"/>
                  </a:lnTo>
                  <a:lnTo>
                    <a:pt x="242" y="14"/>
                  </a:lnTo>
                  <a:lnTo>
                    <a:pt x="244" y="14"/>
                  </a:lnTo>
                  <a:lnTo>
                    <a:pt x="245" y="14"/>
                  </a:lnTo>
                  <a:lnTo>
                    <a:pt x="247" y="14"/>
                  </a:lnTo>
                  <a:lnTo>
                    <a:pt x="248" y="14"/>
                  </a:lnTo>
                  <a:lnTo>
                    <a:pt x="249" y="16"/>
                  </a:lnTo>
                  <a:lnTo>
                    <a:pt x="251" y="17"/>
                  </a:lnTo>
                  <a:lnTo>
                    <a:pt x="252" y="17"/>
                  </a:lnTo>
                  <a:lnTo>
                    <a:pt x="252" y="19"/>
                  </a:lnTo>
                  <a:lnTo>
                    <a:pt x="254" y="19"/>
                  </a:lnTo>
                  <a:lnTo>
                    <a:pt x="254" y="20"/>
                  </a:lnTo>
                  <a:lnTo>
                    <a:pt x="255" y="20"/>
                  </a:lnTo>
                  <a:lnTo>
                    <a:pt x="257" y="22"/>
                  </a:lnTo>
                  <a:lnTo>
                    <a:pt x="257" y="23"/>
                  </a:lnTo>
                  <a:lnTo>
                    <a:pt x="258" y="23"/>
                  </a:lnTo>
                  <a:lnTo>
                    <a:pt x="258" y="25"/>
                  </a:lnTo>
                  <a:lnTo>
                    <a:pt x="260" y="25"/>
                  </a:lnTo>
                  <a:lnTo>
                    <a:pt x="260" y="26"/>
                  </a:lnTo>
                  <a:lnTo>
                    <a:pt x="261" y="26"/>
                  </a:lnTo>
                  <a:lnTo>
                    <a:pt x="261" y="28"/>
                  </a:lnTo>
                  <a:lnTo>
                    <a:pt x="263" y="29"/>
                  </a:lnTo>
                  <a:lnTo>
                    <a:pt x="264" y="29"/>
                  </a:lnTo>
                  <a:lnTo>
                    <a:pt x="264" y="31"/>
                  </a:lnTo>
                  <a:lnTo>
                    <a:pt x="266" y="32"/>
                  </a:lnTo>
                  <a:lnTo>
                    <a:pt x="267" y="32"/>
                  </a:lnTo>
                  <a:lnTo>
                    <a:pt x="267" y="34"/>
                  </a:lnTo>
                  <a:lnTo>
                    <a:pt x="269" y="35"/>
                  </a:lnTo>
                  <a:lnTo>
                    <a:pt x="270" y="36"/>
                  </a:lnTo>
                  <a:lnTo>
                    <a:pt x="271" y="38"/>
                  </a:lnTo>
                  <a:lnTo>
                    <a:pt x="273" y="39"/>
                  </a:lnTo>
                  <a:lnTo>
                    <a:pt x="274" y="39"/>
                  </a:lnTo>
                  <a:lnTo>
                    <a:pt x="274" y="41"/>
                  </a:lnTo>
                  <a:lnTo>
                    <a:pt x="276" y="41"/>
                  </a:lnTo>
                  <a:lnTo>
                    <a:pt x="276" y="42"/>
                  </a:lnTo>
                  <a:lnTo>
                    <a:pt x="277" y="42"/>
                  </a:lnTo>
                  <a:lnTo>
                    <a:pt x="277" y="44"/>
                  </a:lnTo>
                  <a:lnTo>
                    <a:pt x="279" y="44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3" y="45"/>
                  </a:lnTo>
                  <a:lnTo>
                    <a:pt x="283" y="47"/>
                  </a:lnTo>
                  <a:lnTo>
                    <a:pt x="285" y="47"/>
                  </a:lnTo>
                  <a:lnTo>
                    <a:pt x="286" y="47"/>
                  </a:lnTo>
                  <a:lnTo>
                    <a:pt x="286" y="45"/>
                  </a:lnTo>
                  <a:lnTo>
                    <a:pt x="288" y="45"/>
                  </a:lnTo>
                  <a:lnTo>
                    <a:pt x="289" y="45"/>
                  </a:lnTo>
                  <a:lnTo>
                    <a:pt x="289" y="47"/>
                  </a:lnTo>
                  <a:lnTo>
                    <a:pt x="291" y="47"/>
                  </a:lnTo>
                  <a:lnTo>
                    <a:pt x="292" y="47"/>
                  </a:lnTo>
                  <a:lnTo>
                    <a:pt x="293" y="47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8" y="47"/>
                  </a:lnTo>
                  <a:lnTo>
                    <a:pt x="299" y="47"/>
                  </a:lnTo>
                  <a:lnTo>
                    <a:pt x="299" y="45"/>
                  </a:lnTo>
                  <a:lnTo>
                    <a:pt x="301" y="45"/>
                  </a:lnTo>
                  <a:lnTo>
                    <a:pt x="302" y="45"/>
                  </a:lnTo>
                  <a:lnTo>
                    <a:pt x="304" y="47"/>
                  </a:lnTo>
                  <a:lnTo>
                    <a:pt x="305" y="47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7" y="50"/>
                  </a:lnTo>
                  <a:lnTo>
                    <a:pt x="308" y="50"/>
                  </a:lnTo>
                  <a:lnTo>
                    <a:pt x="310" y="50"/>
                  </a:lnTo>
                  <a:lnTo>
                    <a:pt x="310" y="51"/>
                  </a:lnTo>
                  <a:lnTo>
                    <a:pt x="311" y="51"/>
                  </a:lnTo>
                  <a:lnTo>
                    <a:pt x="313" y="51"/>
                  </a:lnTo>
                  <a:lnTo>
                    <a:pt x="314" y="51"/>
                  </a:lnTo>
                  <a:lnTo>
                    <a:pt x="314" y="53"/>
                  </a:lnTo>
                  <a:lnTo>
                    <a:pt x="316" y="53"/>
                  </a:lnTo>
                  <a:lnTo>
                    <a:pt x="316" y="54"/>
                  </a:lnTo>
                  <a:lnTo>
                    <a:pt x="316" y="56"/>
                  </a:lnTo>
                  <a:lnTo>
                    <a:pt x="317" y="56"/>
                  </a:lnTo>
                  <a:lnTo>
                    <a:pt x="317" y="57"/>
                  </a:lnTo>
                  <a:lnTo>
                    <a:pt x="318" y="57"/>
                  </a:lnTo>
                  <a:lnTo>
                    <a:pt x="318" y="58"/>
                  </a:lnTo>
                  <a:lnTo>
                    <a:pt x="320" y="58"/>
                  </a:lnTo>
                  <a:lnTo>
                    <a:pt x="320" y="60"/>
                  </a:lnTo>
                  <a:lnTo>
                    <a:pt x="320" y="61"/>
                  </a:lnTo>
                  <a:lnTo>
                    <a:pt x="320" y="63"/>
                  </a:lnTo>
                  <a:lnTo>
                    <a:pt x="321" y="63"/>
                  </a:lnTo>
                  <a:lnTo>
                    <a:pt x="321" y="64"/>
                  </a:lnTo>
                  <a:lnTo>
                    <a:pt x="321" y="66"/>
                  </a:lnTo>
                  <a:lnTo>
                    <a:pt x="323" y="66"/>
                  </a:lnTo>
                  <a:lnTo>
                    <a:pt x="323" y="67"/>
                  </a:lnTo>
                  <a:lnTo>
                    <a:pt x="324" y="69"/>
                  </a:lnTo>
                  <a:lnTo>
                    <a:pt x="326" y="69"/>
                  </a:lnTo>
                  <a:lnTo>
                    <a:pt x="327" y="69"/>
                  </a:lnTo>
                  <a:lnTo>
                    <a:pt x="329" y="69"/>
                  </a:lnTo>
                  <a:lnTo>
                    <a:pt x="330" y="69"/>
                  </a:lnTo>
                  <a:lnTo>
                    <a:pt x="332" y="69"/>
                  </a:lnTo>
                  <a:lnTo>
                    <a:pt x="333" y="69"/>
                  </a:lnTo>
                  <a:lnTo>
                    <a:pt x="335" y="69"/>
                  </a:lnTo>
                  <a:lnTo>
                    <a:pt x="336" y="69"/>
                  </a:lnTo>
                  <a:lnTo>
                    <a:pt x="338" y="69"/>
                  </a:lnTo>
                  <a:lnTo>
                    <a:pt x="338" y="70"/>
                  </a:lnTo>
                  <a:lnTo>
                    <a:pt x="339" y="70"/>
                  </a:lnTo>
                  <a:lnTo>
                    <a:pt x="340" y="70"/>
                  </a:lnTo>
                  <a:lnTo>
                    <a:pt x="342" y="70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9" y="72"/>
                  </a:lnTo>
                  <a:lnTo>
                    <a:pt x="351" y="72"/>
                  </a:lnTo>
                  <a:lnTo>
                    <a:pt x="352" y="72"/>
                  </a:lnTo>
                  <a:lnTo>
                    <a:pt x="354" y="73"/>
                  </a:lnTo>
                  <a:lnTo>
                    <a:pt x="355" y="73"/>
                  </a:lnTo>
                  <a:lnTo>
                    <a:pt x="357" y="75"/>
                  </a:lnTo>
                  <a:lnTo>
                    <a:pt x="358" y="75"/>
                  </a:lnTo>
                  <a:lnTo>
                    <a:pt x="358" y="76"/>
                  </a:lnTo>
                  <a:lnTo>
                    <a:pt x="360" y="76"/>
                  </a:lnTo>
                  <a:lnTo>
                    <a:pt x="360" y="78"/>
                  </a:lnTo>
                  <a:lnTo>
                    <a:pt x="361" y="78"/>
                  </a:lnTo>
                  <a:lnTo>
                    <a:pt x="361" y="79"/>
                  </a:lnTo>
                  <a:lnTo>
                    <a:pt x="362" y="79"/>
                  </a:lnTo>
                  <a:lnTo>
                    <a:pt x="362" y="81"/>
                  </a:lnTo>
                  <a:lnTo>
                    <a:pt x="364" y="81"/>
                  </a:lnTo>
                  <a:lnTo>
                    <a:pt x="365" y="82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70" y="82"/>
                  </a:lnTo>
                  <a:lnTo>
                    <a:pt x="371" y="82"/>
                  </a:lnTo>
                  <a:lnTo>
                    <a:pt x="373" y="82"/>
                  </a:lnTo>
                  <a:lnTo>
                    <a:pt x="374" y="81"/>
                  </a:lnTo>
                  <a:lnTo>
                    <a:pt x="377" y="79"/>
                  </a:lnTo>
                  <a:lnTo>
                    <a:pt x="380" y="79"/>
                  </a:lnTo>
                  <a:lnTo>
                    <a:pt x="382" y="79"/>
                  </a:lnTo>
                  <a:lnTo>
                    <a:pt x="383" y="79"/>
                  </a:lnTo>
                  <a:lnTo>
                    <a:pt x="385" y="79"/>
                  </a:lnTo>
                  <a:lnTo>
                    <a:pt x="386" y="79"/>
                  </a:lnTo>
                  <a:lnTo>
                    <a:pt x="387" y="79"/>
                  </a:lnTo>
                  <a:lnTo>
                    <a:pt x="389" y="81"/>
                  </a:lnTo>
                  <a:lnTo>
                    <a:pt x="389" y="82"/>
                  </a:lnTo>
                  <a:lnTo>
                    <a:pt x="390" y="82"/>
                  </a:lnTo>
                  <a:lnTo>
                    <a:pt x="390" y="83"/>
                  </a:lnTo>
                  <a:lnTo>
                    <a:pt x="392" y="85"/>
                  </a:lnTo>
                  <a:lnTo>
                    <a:pt x="393" y="86"/>
                  </a:lnTo>
                  <a:lnTo>
                    <a:pt x="395" y="86"/>
                  </a:lnTo>
                  <a:lnTo>
                    <a:pt x="396" y="86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1" y="88"/>
                  </a:lnTo>
                  <a:lnTo>
                    <a:pt x="404" y="89"/>
                  </a:lnTo>
                  <a:lnTo>
                    <a:pt x="405" y="89"/>
                  </a:lnTo>
                  <a:lnTo>
                    <a:pt x="407" y="89"/>
                  </a:lnTo>
                  <a:lnTo>
                    <a:pt x="408" y="89"/>
                  </a:lnTo>
                  <a:lnTo>
                    <a:pt x="409" y="91"/>
                  </a:lnTo>
                  <a:lnTo>
                    <a:pt x="411" y="91"/>
                  </a:lnTo>
                  <a:lnTo>
                    <a:pt x="412" y="91"/>
                  </a:lnTo>
                  <a:lnTo>
                    <a:pt x="414" y="92"/>
                  </a:lnTo>
                  <a:lnTo>
                    <a:pt x="415" y="92"/>
                  </a:lnTo>
                  <a:lnTo>
                    <a:pt x="417" y="94"/>
                  </a:lnTo>
                  <a:lnTo>
                    <a:pt x="418" y="94"/>
                  </a:lnTo>
                  <a:lnTo>
                    <a:pt x="420" y="94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4" y="94"/>
                  </a:lnTo>
                  <a:lnTo>
                    <a:pt x="424" y="95"/>
                  </a:lnTo>
                  <a:lnTo>
                    <a:pt x="426" y="95"/>
                  </a:lnTo>
                  <a:lnTo>
                    <a:pt x="427" y="95"/>
                  </a:lnTo>
                  <a:lnTo>
                    <a:pt x="427" y="97"/>
                  </a:lnTo>
                  <a:lnTo>
                    <a:pt x="429" y="97"/>
                  </a:lnTo>
                  <a:lnTo>
                    <a:pt x="430" y="97"/>
                  </a:lnTo>
                  <a:lnTo>
                    <a:pt x="430" y="98"/>
                  </a:lnTo>
                  <a:lnTo>
                    <a:pt x="431" y="98"/>
                  </a:lnTo>
                  <a:lnTo>
                    <a:pt x="433" y="100"/>
                  </a:lnTo>
                  <a:lnTo>
                    <a:pt x="434" y="100"/>
                  </a:lnTo>
                  <a:lnTo>
                    <a:pt x="434" y="101"/>
                  </a:lnTo>
                  <a:lnTo>
                    <a:pt x="436" y="101"/>
                  </a:lnTo>
                  <a:lnTo>
                    <a:pt x="437" y="101"/>
                  </a:lnTo>
                  <a:lnTo>
                    <a:pt x="437" y="103"/>
                  </a:lnTo>
                  <a:lnTo>
                    <a:pt x="439" y="103"/>
                  </a:lnTo>
                  <a:lnTo>
                    <a:pt x="439" y="104"/>
                  </a:lnTo>
                  <a:lnTo>
                    <a:pt x="440" y="104"/>
                  </a:lnTo>
                  <a:lnTo>
                    <a:pt x="442" y="104"/>
                  </a:lnTo>
                  <a:lnTo>
                    <a:pt x="442" y="105"/>
                  </a:lnTo>
                  <a:lnTo>
                    <a:pt x="443" y="105"/>
                  </a:lnTo>
                  <a:lnTo>
                    <a:pt x="445" y="105"/>
                  </a:lnTo>
                  <a:lnTo>
                    <a:pt x="446" y="107"/>
                  </a:lnTo>
                  <a:lnTo>
                    <a:pt x="448" y="108"/>
                  </a:lnTo>
                  <a:lnTo>
                    <a:pt x="449" y="110"/>
                  </a:lnTo>
                  <a:lnTo>
                    <a:pt x="451" y="110"/>
                  </a:lnTo>
                  <a:lnTo>
                    <a:pt x="452" y="110"/>
                  </a:lnTo>
                  <a:lnTo>
                    <a:pt x="452" y="111"/>
                  </a:lnTo>
                  <a:lnTo>
                    <a:pt x="454" y="111"/>
                  </a:lnTo>
                  <a:lnTo>
                    <a:pt x="454" y="110"/>
                  </a:lnTo>
                  <a:lnTo>
                    <a:pt x="455" y="110"/>
                  </a:lnTo>
                  <a:lnTo>
                    <a:pt x="455" y="10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3952" y="2221"/>
              <a:ext cx="393" cy="267"/>
            </a:xfrm>
            <a:custGeom>
              <a:avLst/>
              <a:gdLst/>
              <a:ahLst/>
              <a:cxnLst>
                <a:cxn ang="0">
                  <a:pos x="12" y="267"/>
                </a:cxn>
                <a:cxn ang="0">
                  <a:pos x="23" y="261"/>
                </a:cxn>
                <a:cxn ang="0">
                  <a:pos x="23" y="245"/>
                </a:cxn>
                <a:cxn ang="0">
                  <a:pos x="34" y="223"/>
                </a:cxn>
                <a:cxn ang="0">
                  <a:pos x="43" y="214"/>
                </a:cxn>
                <a:cxn ang="0">
                  <a:pos x="51" y="201"/>
                </a:cxn>
                <a:cxn ang="0">
                  <a:pos x="57" y="188"/>
                </a:cxn>
                <a:cxn ang="0">
                  <a:pos x="56" y="179"/>
                </a:cxn>
                <a:cxn ang="0">
                  <a:pos x="59" y="170"/>
                </a:cxn>
                <a:cxn ang="0">
                  <a:pos x="59" y="160"/>
                </a:cxn>
                <a:cxn ang="0">
                  <a:pos x="59" y="154"/>
                </a:cxn>
                <a:cxn ang="0">
                  <a:pos x="65" y="145"/>
                </a:cxn>
                <a:cxn ang="0">
                  <a:pos x="69" y="138"/>
                </a:cxn>
                <a:cxn ang="0">
                  <a:pos x="72" y="128"/>
                </a:cxn>
                <a:cxn ang="0">
                  <a:pos x="75" y="119"/>
                </a:cxn>
                <a:cxn ang="0">
                  <a:pos x="70" y="113"/>
                </a:cxn>
                <a:cxn ang="0">
                  <a:pos x="69" y="103"/>
                </a:cxn>
                <a:cxn ang="0">
                  <a:pos x="60" y="97"/>
                </a:cxn>
                <a:cxn ang="0">
                  <a:pos x="54" y="91"/>
                </a:cxn>
                <a:cxn ang="0">
                  <a:pos x="50" y="84"/>
                </a:cxn>
                <a:cxn ang="0">
                  <a:pos x="47" y="72"/>
                </a:cxn>
                <a:cxn ang="0">
                  <a:pos x="65" y="25"/>
                </a:cxn>
                <a:cxn ang="0">
                  <a:pos x="73" y="34"/>
                </a:cxn>
                <a:cxn ang="0">
                  <a:pos x="88" y="31"/>
                </a:cxn>
                <a:cxn ang="0">
                  <a:pos x="101" y="29"/>
                </a:cxn>
                <a:cxn ang="0">
                  <a:pos x="114" y="27"/>
                </a:cxn>
                <a:cxn ang="0">
                  <a:pos x="125" y="25"/>
                </a:cxn>
                <a:cxn ang="0">
                  <a:pos x="135" y="25"/>
                </a:cxn>
                <a:cxn ang="0">
                  <a:pos x="145" y="24"/>
                </a:cxn>
                <a:cxn ang="0">
                  <a:pos x="154" y="28"/>
                </a:cxn>
                <a:cxn ang="0">
                  <a:pos x="166" y="28"/>
                </a:cxn>
                <a:cxn ang="0">
                  <a:pos x="172" y="21"/>
                </a:cxn>
                <a:cxn ang="0">
                  <a:pos x="182" y="19"/>
                </a:cxn>
                <a:cxn ang="0">
                  <a:pos x="189" y="13"/>
                </a:cxn>
                <a:cxn ang="0">
                  <a:pos x="195" y="10"/>
                </a:cxn>
                <a:cxn ang="0">
                  <a:pos x="203" y="10"/>
                </a:cxn>
                <a:cxn ang="0">
                  <a:pos x="207" y="2"/>
                </a:cxn>
                <a:cxn ang="0">
                  <a:pos x="216" y="5"/>
                </a:cxn>
                <a:cxn ang="0">
                  <a:pos x="222" y="2"/>
                </a:cxn>
                <a:cxn ang="0">
                  <a:pos x="232" y="3"/>
                </a:cxn>
                <a:cxn ang="0">
                  <a:pos x="244" y="7"/>
                </a:cxn>
                <a:cxn ang="0">
                  <a:pos x="254" y="13"/>
                </a:cxn>
                <a:cxn ang="0">
                  <a:pos x="263" y="10"/>
                </a:cxn>
                <a:cxn ang="0">
                  <a:pos x="270" y="15"/>
                </a:cxn>
                <a:cxn ang="0">
                  <a:pos x="282" y="16"/>
                </a:cxn>
                <a:cxn ang="0">
                  <a:pos x="288" y="27"/>
                </a:cxn>
                <a:cxn ang="0">
                  <a:pos x="294" y="38"/>
                </a:cxn>
                <a:cxn ang="0">
                  <a:pos x="304" y="43"/>
                </a:cxn>
                <a:cxn ang="0">
                  <a:pos x="314" y="47"/>
                </a:cxn>
                <a:cxn ang="0">
                  <a:pos x="330" y="47"/>
                </a:cxn>
                <a:cxn ang="0">
                  <a:pos x="333" y="60"/>
                </a:cxn>
                <a:cxn ang="0">
                  <a:pos x="339" y="65"/>
                </a:cxn>
                <a:cxn ang="0">
                  <a:pos x="338" y="74"/>
                </a:cxn>
                <a:cxn ang="0">
                  <a:pos x="346" y="78"/>
                </a:cxn>
                <a:cxn ang="0">
                  <a:pos x="345" y="88"/>
                </a:cxn>
                <a:cxn ang="0">
                  <a:pos x="344" y="99"/>
                </a:cxn>
                <a:cxn ang="0">
                  <a:pos x="354" y="104"/>
                </a:cxn>
                <a:cxn ang="0">
                  <a:pos x="361" y="112"/>
                </a:cxn>
                <a:cxn ang="0">
                  <a:pos x="368" y="119"/>
                </a:cxn>
                <a:cxn ang="0">
                  <a:pos x="379" y="128"/>
                </a:cxn>
                <a:cxn ang="0">
                  <a:pos x="382" y="141"/>
                </a:cxn>
                <a:cxn ang="0">
                  <a:pos x="392" y="154"/>
                </a:cxn>
              </a:cxnLst>
              <a:rect l="0" t="0" r="r" b="b"/>
              <a:pathLst>
                <a:path w="393" h="267">
                  <a:moveTo>
                    <a:pt x="0" y="264"/>
                  </a:moveTo>
                  <a:lnTo>
                    <a:pt x="1" y="264"/>
                  </a:lnTo>
                  <a:lnTo>
                    <a:pt x="3" y="264"/>
                  </a:lnTo>
                  <a:lnTo>
                    <a:pt x="4" y="264"/>
                  </a:lnTo>
                  <a:lnTo>
                    <a:pt x="6" y="264"/>
                  </a:lnTo>
                  <a:lnTo>
                    <a:pt x="7" y="263"/>
                  </a:lnTo>
                  <a:lnTo>
                    <a:pt x="7" y="264"/>
                  </a:lnTo>
                  <a:lnTo>
                    <a:pt x="9" y="264"/>
                  </a:lnTo>
                  <a:lnTo>
                    <a:pt x="9" y="266"/>
                  </a:lnTo>
                  <a:lnTo>
                    <a:pt x="10" y="266"/>
                  </a:lnTo>
                  <a:lnTo>
                    <a:pt x="12" y="266"/>
                  </a:lnTo>
                  <a:lnTo>
                    <a:pt x="12" y="267"/>
                  </a:lnTo>
                  <a:lnTo>
                    <a:pt x="12" y="266"/>
                  </a:lnTo>
                  <a:lnTo>
                    <a:pt x="13" y="266"/>
                  </a:lnTo>
                  <a:lnTo>
                    <a:pt x="15" y="266"/>
                  </a:lnTo>
                  <a:lnTo>
                    <a:pt x="16" y="266"/>
                  </a:lnTo>
                  <a:lnTo>
                    <a:pt x="18" y="266"/>
                  </a:lnTo>
                  <a:lnTo>
                    <a:pt x="19" y="266"/>
                  </a:lnTo>
                  <a:lnTo>
                    <a:pt x="21" y="266"/>
                  </a:lnTo>
                  <a:lnTo>
                    <a:pt x="21" y="264"/>
                  </a:lnTo>
                  <a:lnTo>
                    <a:pt x="21" y="263"/>
                  </a:lnTo>
                  <a:lnTo>
                    <a:pt x="22" y="263"/>
                  </a:lnTo>
                  <a:lnTo>
                    <a:pt x="22" y="261"/>
                  </a:lnTo>
                  <a:lnTo>
                    <a:pt x="23" y="261"/>
                  </a:lnTo>
                  <a:lnTo>
                    <a:pt x="23" y="260"/>
                  </a:lnTo>
                  <a:lnTo>
                    <a:pt x="25" y="260"/>
                  </a:lnTo>
                  <a:lnTo>
                    <a:pt x="25" y="259"/>
                  </a:lnTo>
                  <a:lnTo>
                    <a:pt x="25" y="257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5" y="253"/>
                  </a:lnTo>
                  <a:lnTo>
                    <a:pt x="25" y="251"/>
                  </a:lnTo>
                  <a:lnTo>
                    <a:pt x="25" y="250"/>
                  </a:lnTo>
                  <a:lnTo>
                    <a:pt x="23" y="248"/>
                  </a:lnTo>
                  <a:lnTo>
                    <a:pt x="23" y="247"/>
                  </a:lnTo>
                  <a:lnTo>
                    <a:pt x="23" y="245"/>
                  </a:lnTo>
                  <a:lnTo>
                    <a:pt x="23" y="244"/>
                  </a:lnTo>
                  <a:lnTo>
                    <a:pt x="25" y="242"/>
                  </a:lnTo>
                  <a:lnTo>
                    <a:pt x="25" y="241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8" y="235"/>
                  </a:lnTo>
                  <a:lnTo>
                    <a:pt x="29" y="232"/>
                  </a:lnTo>
                  <a:lnTo>
                    <a:pt x="31" y="229"/>
                  </a:lnTo>
                  <a:lnTo>
                    <a:pt x="32" y="228"/>
                  </a:lnTo>
                  <a:lnTo>
                    <a:pt x="32" y="226"/>
                  </a:lnTo>
                  <a:lnTo>
                    <a:pt x="32" y="223"/>
                  </a:lnTo>
                  <a:lnTo>
                    <a:pt x="34" y="223"/>
                  </a:lnTo>
                  <a:lnTo>
                    <a:pt x="34" y="222"/>
                  </a:lnTo>
                  <a:lnTo>
                    <a:pt x="35" y="222"/>
                  </a:lnTo>
                  <a:lnTo>
                    <a:pt x="35" y="220"/>
                  </a:lnTo>
                  <a:lnTo>
                    <a:pt x="37" y="220"/>
                  </a:lnTo>
                  <a:lnTo>
                    <a:pt x="37" y="219"/>
                  </a:lnTo>
                  <a:lnTo>
                    <a:pt x="38" y="219"/>
                  </a:lnTo>
                  <a:lnTo>
                    <a:pt x="38" y="217"/>
                  </a:lnTo>
                  <a:lnTo>
                    <a:pt x="40" y="217"/>
                  </a:lnTo>
                  <a:lnTo>
                    <a:pt x="40" y="216"/>
                  </a:lnTo>
                  <a:lnTo>
                    <a:pt x="41" y="216"/>
                  </a:lnTo>
                  <a:lnTo>
                    <a:pt x="41" y="214"/>
                  </a:lnTo>
                  <a:lnTo>
                    <a:pt x="43" y="214"/>
                  </a:lnTo>
                  <a:lnTo>
                    <a:pt x="43" y="213"/>
                  </a:lnTo>
                  <a:lnTo>
                    <a:pt x="44" y="213"/>
                  </a:lnTo>
                  <a:lnTo>
                    <a:pt x="44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8" y="206"/>
                  </a:lnTo>
                  <a:lnTo>
                    <a:pt x="48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1" y="201"/>
                  </a:lnTo>
                  <a:lnTo>
                    <a:pt x="51" y="200"/>
                  </a:lnTo>
                  <a:lnTo>
                    <a:pt x="51" y="198"/>
                  </a:lnTo>
                  <a:lnTo>
                    <a:pt x="53" y="198"/>
                  </a:lnTo>
                  <a:lnTo>
                    <a:pt x="53" y="197"/>
                  </a:lnTo>
                  <a:lnTo>
                    <a:pt x="54" y="195"/>
                  </a:lnTo>
                  <a:lnTo>
                    <a:pt x="54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0"/>
                  </a:lnTo>
                  <a:lnTo>
                    <a:pt x="57" y="188"/>
                  </a:lnTo>
                  <a:lnTo>
                    <a:pt x="56" y="188"/>
                  </a:lnTo>
                  <a:lnTo>
                    <a:pt x="56" y="187"/>
                  </a:lnTo>
                  <a:lnTo>
                    <a:pt x="56" y="185"/>
                  </a:lnTo>
                  <a:lnTo>
                    <a:pt x="56" y="184"/>
                  </a:lnTo>
                  <a:lnTo>
                    <a:pt x="54" y="184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6" y="181"/>
                  </a:lnTo>
                  <a:lnTo>
                    <a:pt x="54" y="181"/>
                  </a:lnTo>
                  <a:lnTo>
                    <a:pt x="56" y="181"/>
                  </a:lnTo>
                  <a:lnTo>
                    <a:pt x="54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6" y="173"/>
                  </a:lnTo>
                  <a:lnTo>
                    <a:pt x="56" y="172"/>
                  </a:lnTo>
                  <a:lnTo>
                    <a:pt x="57" y="172"/>
                  </a:lnTo>
                  <a:lnTo>
                    <a:pt x="59" y="172"/>
                  </a:lnTo>
                  <a:lnTo>
                    <a:pt x="59" y="170"/>
                  </a:lnTo>
                  <a:lnTo>
                    <a:pt x="57" y="170"/>
                  </a:lnTo>
                  <a:lnTo>
                    <a:pt x="59" y="170"/>
                  </a:lnTo>
                  <a:lnTo>
                    <a:pt x="59" y="169"/>
                  </a:lnTo>
                  <a:lnTo>
                    <a:pt x="57" y="169"/>
                  </a:lnTo>
                  <a:lnTo>
                    <a:pt x="57" y="168"/>
                  </a:lnTo>
                  <a:lnTo>
                    <a:pt x="57" y="166"/>
                  </a:lnTo>
                  <a:lnTo>
                    <a:pt x="59" y="166"/>
                  </a:lnTo>
                  <a:lnTo>
                    <a:pt x="57" y="166"/>
                  </a:lnTo>
                  <a:lnTo>
                    <a:pt x="57" y="165"/>
                  </a:lnTo>
                  <a:lnTo>
                    <a:pt x="57" y="163"/>
                  </a:lnTo>
                  <a:lnTo>
                    <a:pt x="57" y="162"/>
                  </a:lnTo>
                  <a:lnTo>
                    <a:pt x="59" y="160"/>
                  </a:lnTo>
                  <a:lnTo>
                    <a:pt x="59" y="159"/>
                  </a:lnTo>
                  <a:lnTo>
                    <a:pt x="57" y="159"/>
                  </a:lnTo>
                  <a:lnTo>
                    <a:pt x="57" y="157"/>
                  </a:lnTo>
                  <a:lnTo>
                    <a:pt x="59" y="157"/>
                  </a:lnTo>
                  <a:lnTo>
                    <a:pt x="57" y="157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7" y="156"/>
                  </a:lnTo>
                  <a:lnTo>
                    <a:pt x="57" y="154"/>
                  </a:lnTo>
                  <a:lnTo>
                    <a:pt x="57" y="156"/>
                  </a:lnTo>
                  <a:lnTo>
                    <a:pt x="59" y="156"/>
                  </a:lnTo>
                  <a:lnTo>
                    <a:pt x="59" y="154"/>
                  </a:lnTo>
                  <a:lnTo>
                    <a:pt x="59" y="153"/>
                  </a:lnTo>
                  <a:lnTo>
                    <a:pt x="60" y="153"/>
                  </a:lnTo>
                  <a:lnTo>
                    <a:pt x="60" y="154"/>
                  </a:lnTo>
                  <a:lnTo>
                    <a:pt x="60" y="153"/>
                  </a:lnTo>
                  <a:lnTo>
                    <a:pt x="62" y="153"/>
                  </a:lnTo>
                  <a:lnTo>
                    <a:pt x="60" y="153"/>
                  </a:lnTo>
                  <a:lnTo>
                    <a:pt x="62" y="151"/>
                  </a:lnTo>
                  <a:lnTo>
                    <a:pt x="62" y="150"/>
                  </a:lnTo>
                  <a:lnTo>
                    <a:pt x="62" y="148"/>
                  </a:lnTo>
                  <a:lnTo>
                    <a:pt x="63" y="148"/>
                  </a:lnTo>
                  <a:lnTo>
                    <a:pt x="65" y="147"/>
                  </a:lnTo>
                  <a:lnTo>
                    <a:pt x="65" y="145"/>
                  </a:lnTo>
                  <a:lnTo>
                    <a:pt x="65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8" y="143"/>
                  </a:lnTo>
                  <a:lnTo>
                    <a:pt x="68" y="141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8" y="140"/>
                  </a:lnTo>
                  <a:lnTo>
                    <a:pt x="69" y="140"/>
                  </a:lnTo>
                  <a:lnTo>
                    <a:pt x="68" y="140"/>
                  </a:lnTo>
                  <a:lnTo>
                    <a:pt x="68" y="138"/>
                  </a:lnTo>
                  <a:lnTo>
                    <a:pt x="69" y="138"/>
                  </a:lnTo>
                  <a:lnTo>
                    <a:pt x="69" y="137"/>
                  </a:lnTo>
                  <a:lnTo>
                    <a:pt x="70" y="137"/>
                  </a:lnTo>
                  <a:lnTo>
                    <a:pt x="72" y="135"/>
                  </a:lnTo>
                  <a:lnTo>
                    <a:pt x="70" y="135"/>
                  </a:lnTo>
                  <a:lnTo>
                    <a:pt x="70" y="134"/>
                  </a:lnTo>
                  <a:lnTo>
                    <a:pt x="69" y="134"/>
                  </a:lnTo>
                  <a:lnTo>
                    <a:pt x="69" y="132"/>
                  </a:lnTo>
                  <a:lnTo>
                    <a:pt x="70" y="132"/>
                  </a:lnTo>
                  <a:lnTo>
                    <a:pt x="72" y="132"/>
                  </a:lnTo>
                  <a:lnTo>
                    <a:pt x="72" y="131"/>
                  </a:lnTo>
                  <a:lnTo>
                    <a:pt x="72" y="129"/>
                  </a:lnTo>
                  <a:lnTo>
                    <a:pt x="72" y="128"/>
                  </a:lnTo>
                  <a:lnTo>
                    <a:pt x="73" y="128"/>
                  </a:lnTo>
                  <a:lnTo>
                    <a:pt x="75" y="126"/>
                  </a:lnTo>
                  <a:lnTo>
                    <a:pt x="75" y="128"/>
                  </a:lnTo>
                  <a:lnTo>
                    <a:pt x="75" y="126"/>
                  </a:lnTo>
                  <a:lnTo>
                    <a:pt x="75" y="125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2"/>
                  </a:lnTo>
                  <a:lnTo>
                    <a:pt x="76" y="121"/>
                  </a:lnTo>
                  <a:lnTo>
                    <a:pt x="75" y="121"/>
                  </a:lnTo>
                  <a:lnTo>
                    <a:pt x="76" y="121"/>
                  </a:lnTo>
                  <a:lnTo>
                    <a:pt x="75" y="119"/>
                  </a:lnTo>
                  <a:lnTo>
                    <a:pt x="75" y="121"/>
                  </a:lnTo>
                  <a:lnTo>
                    <a:pt x="75" y="119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5" y="118"/>
                  </a:lnTo>
                  <a:lnTo>
                    <a:pt x="73" y="118"/>
                  </a:lnTo>
                  <a:lnTo>
                    <a:pt x="73" y="116"/>
                  </a:lnTo>
                  <a:lnTo>
                    <a:pt x="75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2" y="113"/>
                  </a:lnTo>
                  <a:lnTo>
                    <a:pt x="70" y="113"/>
                  </a:lnTo>
                  <a:lnTo>
                    <a:pt x="70" y="112"/>
                  </a:lnTo>
                  <a:lnTo>
                    <a:pt x="70" y="110"/>
                  </a:lnTo>
                  <a:lnTo>
                    <a:pt x="69" y="110"/>
                  </a:lnTo>
                  <a:lnTo>
                    <a:pt x="68" y="110"/>
                  </a:lnTo>
                  <a:lnTo>
                    <a:pt x="68" y="109"/>
                  </a:lnTo>
                  <a:lnTo>
                    <a:pt x="69" y="109"/>
                  </a:lnTo>
                  <a:lnTo>
                    <a:pt x="69" y="107"/>
                  </a:lnTo>
                  <a:lnTo>
                    <a:pt x="69" y="106"/>
                  </a:lnTo>
                  <a:lnTo>
                    <a:pt x="68" y="106"/>
                  </a:lnTo>
                  <a:lnTo>
                    <a:pt x="68" y="104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8" y="103"/>
                  </a:lnTo>
                  <a:lnTo>
                    <a:pt x="69" y="103"/>
                  </a:lnTo>
                  <a:lnTo>
                    <a:pt x="69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6" y="100"/>
                  </a:lnTo>
                  <a:lnTo>
                    <a:pt x="66" y="99"/>
                  </a:lnTo>
                  <a:lnTo>
                    <a:pt x="65" y="99"/>
                  </a:lnTo>
                  <a:lnTo>
                    <a:pt x="63" y="99"/>
                  </a:lnTo>
                  <a:lnTo>
                    <a:pt x="63" y="97"/>
                  </a:lnTo>
                  <a:lnTo>
                    <a:pt x="62" y="97"/>
                  </a:lnTo>
                  <a:lnTo>
                    <a:pt x="60" y="97"/>
                  </a:lnTo>
                  <a:lnTo>
                    <a:pt x="60" y="96"/>
                  </a:lnTo>
                  <a:lnTo>
                    <a:pt x="60" y="94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6" y="93"/>
                  </a:lnTo>
                  <a:lnTo>
                    <a:pt x="56" y="94"/>
                  </a:lnTo>
                  <a:lnTo>
                    <a:pt x="56" y="93"/>
                  </a:lnTo>
                  <a:lnTo>
                    <a:pt x="54" y="93"/>
                  </a:lnTo>
                  <a:lnTo>
                    <a:pt x="54" y="91"/>
                  </a:lnTo>
                  <a:lnTo>
                    <a:pt x="53" y="91"/>
                  </a:lnTo>
                  <a:lnTo>
                    <a:pt x="54" y="91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3" y="88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7"/>
                  </a:lnTo>
                  <a:lnTo>
                    <a:pt x="54" y="87"/>
                  </a:lnTo>
                  <a:lnTo>
                    <a:pt x="53" y="85"/>
                  </a:lnTo>
                  <a:lnTo>
                    <a:pt x="51" y="84"/>
                  </a:lnTo>
                  <a:lnTo>
                    <a:pt x="50" y="84"/>
                  </a:lnTo>
                  <a:lnTo>
                    <a:pt x="50" y="82"/>
                  </a:lnTo>
                  <a:lnTo>
                    <a:pt x="50" y="84"/>
                  </a:lnTo>
                  <a:lnTo>
                    <a:pt x="48" y="84"/>
                  </a:lnTo>
                  <a:lnTo>
                    <a:pt x="48" y="82"/>
                  </a:lnTo>
                  <a:lnTo>
                    <a:pt x="48" y="81"/>
                  </a:lnTo>
                  <a:lnTo>
                    <a:pt x="47" y="81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2"/>
                  </a:lnTo>
                  <a:lnTo>
                    <a:pt x="47" y="71"/>
                  </a:lnTo>
                  <a:lnTo>
                    <a:pt x="47" y="69"/>
                  </a:lnTo>
                  <a:lnTo>
                    <a:pt x="48" y="69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48" y="25"/>
                  </a:lnTo>
                  <a:lnTo>
                    <a:pt x="60" y="25"/>
                  </a:lnTo>
                  <a:lnTo>
                    <a:pt x="62" y="25"/>
                  </a:lnTo>
                  <a:lnTo>
                    <a:pt x="63" y="25"/>
                  </a:lnTo>
                  <a:lnTo>
                    <a:pt x="65" y="25"/>
                  </a:lnTo>
                  <a:lnTo>
                    <a:pt x="66" y="25"/>
                  </a:lnTo>
                  <a:lnTo>
                    <a:pt x="68" y="25"/>
                  </a:lnTo>
                  <a:lnTo>
                    <a:pt x="68" y="27"/>
                  </a:lnTo>
                  <a:lnTo>
                    <a:pt x="69" y="27"/>
                  </a:lnTo>
                  <a:lnTo>
                    <a:pt x="70" y="27"/>
                  </a:lnTo>
                  <a:lnTo>
                    <a:pt x="70" y="28"/>
                  </a:lnTo>
                  <a:lnTo>
                    <a:pt x="72" y="28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3" y="32"/>
                  </a:lnTo>
                  <a:lnTo>
                    <a:pt x="73" y="34"/>
                  </a:lnTo>
                  <a:lnTo>
                    <a:pt x="75" y="34"/>
                  </a:lnTo>
                  <a:lnTo>
                    <a:pt x="76" y="34"/>
                  </a:lnTo>
                  <a:lnTo>
                    <a:pt x="78" y="34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2"/>
                  </a:lnTo>
                  <a:lnTo>
                    <a:pt x="82" y="32"/>
                  </a:lnTo>
                  <a:lnTo>
                    <a:pt x="84" y="32"/>
                  </a:lnTo>
                  <a:lnTo>
                    <a:pt x="85" y="32"/>
                  </a:lnTo>
                  <a:lnTo>
                    <a:pt x="85" y="31"/>
                  </a:lnTo>
                  <a:lnTo>
                    <a:pt x="87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1" y="29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5" y="29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3" y="31"/>
                  </a:lnTo>
                  <a:lnTo>
                    <a:pt x="104" y="31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9" y="29"/>
                  </a:lnTo>
                  <a:lnTo>
                    <a:pt x="110" y="29"/>
                  </a:lnTo>
                  <a:lnTo>
                    <a:pt x="110" y="28"/>
                  </a:lnTo>
                  <a:lnTo>
                    <a:pt x="112" y="28"/>
                  </a:lnTo>
                  <a:lnTo>
                    <a:pt x="112" y="27"/>
                  </a:lnTo>
                  <a:lnTo>
                    <a:pt x="113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16" y="25"/>
                  </a:lnTo>
                  <a:lnTo>
                    <a:pt x="116" y="24"/>
                  </a:lnTo>
                  <a:lnTo>
                    <a:pt x="116" y="22"/>
                  </a:lnTo>
                  <a:lnTo>
                    <a:pt x="117" y="22"/>
                  </a:lnTo>
                  <a:lnTo>
                    <a:pt x="119" y="21"/>
                  </a:lnTo>
                  <a:lnTo>
                    <a:pt x="120" y="22"/>
                  </a:lnTo>
                  <a:lnTo>
                    <a:pt x="122" y="22"/>
                  </a:lnTo>
                  <a:lnTo>
                    <a:pt x="123" y="22"/>
                  </a:lnTo>
                  <a:lnTo>
                    <a:pt x="123" y="24"/>
                  </a:lnTo>
                  <a:lnTo>
                    <a:pt x="125" y="24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8" y="27"/>
                  </a:lnTo>
                  <a:lnTo>
                    <a:pt x="129" y="27"/>
                  </a:lnTo>
                  <a:lnTo>
                    <a:pt x="129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2" y="24"/>
                  </a:lnTo>
                  <a:lnTo>
                    <a:pt x="134" y="24"/>
                  </a:lnTo>
                  <a:lnTo>
                    <a:pt x="135" y="24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7" y="24"/>
                  </a:lnTo>
                  <a:lnTo>
                    <a:pt x="138" y="24"/>
                  </a:lnTo>
                  <a:lnTo>
                    <a:pt x="139" y="24"/>
                  </a:lnTo>
                  <a:lnTo>
                    <a:pt x="141" y="24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5" y="24"/>
                  </a:lnTo>
                  <a:lnTo>
                    <a:pt x="145" y="22"/>
                  </a:lnTo>
                  <a:lnTo>
                    <a:pt x="145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7" y="24"/>
                  </a:lnTo>
                  <a:lnTo>
                    <a:pt x="148" y="24"/>
                  </a:lnTo>
                  <a:lnTo>
                    <a:pt x="148" y="25"/>
                  </a:lnTo>
                  <a:lnTo>
                    <a:pt x="150" y="25"/>
                  </a:lnTo>
                  <a:lnTo>
                    <a:pt x="150" y="27"/>
                  </a:lnTo>
                  <a:lnTo>
                    <a:pt x="151" y="27"/>
                  </a:lnTo>
                  <a:lnTo>
                    <a:pt x="151" y="28"/>
                  </a:lnTo>
                  <a:lnTo>
                    <a:pt x="153" y="27"/>
                  </a:lnTo>
                  <a:lnTo>
                    <a:pt x="153" y="28"/>
                  </a:lnTo>
                  <a:lnTo>
                    <a:pt x="154" y="28"/>
                  </a:lnTo>
                  <a:lnTo>
                    <a:pt x="154" y="29"/>
                  </a:lnTo>
                  <a:lnTo>
                    <a:pt x="156" y="29"/>
                  </a:lnTo>
                  <a:lnTo>
                    <a:pt x="157" y="28"/>
                  </a:lnTo>
                  <a:lnTo>
                    <a:pt x="157" y="29"/>
                  </a:lnTo>
                  <a:lnTo>
                    <a:pt x="159" y="29"/>
                  </a:lnTo>
                  <a:lnTo>
                    <a:pt x="160" y="29"/>
                  </a:lnTo>
                  <a:lnTo>
                    <a:pt x="161" y="29"/>
                  </a:lnTo>
                  <a:lnTo>
                    <a:pt x="163" y="29"/>
                  </a:lnTo>
                  <a:lnTo>
                    <a:pt x="164" y="29"/>
                  </a:lnTo>
                  <a:lnTo>
                    <a:pt x="166" y="28"/>
                  </a:lnTo>
                  <a:lnTo>
                    <a:pt x="166" y="29"/>
                  </a:lnTo>
                  <a:lnTo>
                    <a:pt x="166" y="28"/>
                  </a:lnTo>
                  <a:lnTo>
                    <a:pt x="167" y="27"/>
                  </a:lnTo>
                  <a:lnTo>
                    <a:pt x="169" y="25"/>
                  </a:lnTo>
                  <a:lnTo>
                    <a:pt x="170" y="25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69" y="24"/>
                  </a:lnTo>
                  <a:lnTo>
                    <a:pt x="170" y="24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72" y="21"/>
                  </a:lnTo>
                  <a:lnTo>
                    <a:pt x="172" y="22"/>
                  </a:lnTo>
                  <a:lnTo>
                    <a:pt x="172" y="21"/>
                  </a:lnTo>
                  <a:lnTo>
                    <a:pt x="173" y="21"/>
                  </a:lnTo>
                  <a:lnTo>
                    <a:pt x="172" y="19"/>
                  </a:lnTo>
                  <a:lnTo>
                    <a:pt x="173" y="19"/>
                  </a:lnTo>
                  <a:lnTo>
                    <a:pt x="175" y="19"/>
                  </a:lnTo>
                  <a:lnTo>
                    <a:pt x="176" y="19"/>
                  </a:lnTo>
                  <a:lnTo>
                    <a:pt x="178" y="18"/>
                  </a:lnTo>
                  <a:lnTo>
                    <a:pt x="178" y="19"/>
                  </a:lnTo>
                  <a:lnTo>
                    <a:pt x="178" y="18"/>
                  </a:lnTo>
                  <a:lnTo>
                    <a:pt x="179" y="18"/>
                  </a:lnTo>
                  <a:lnTo>
                    <a:pt x="181" y="18"/>
                  </a:lnTo>
                  <a:lnTo>
                    <a:pt x="181" y="19"/>
                  </a:lnTo>
                  <a:lnTo>
                    <a:pt x="182" y="19"/>
                  </a:lnTo>
                  <a:lnTo>
                    <a:pt x="182" y="18"/>
                  </a:lnTo>
                  <a:lnTo>
                    <a:pt x="183" y="19"/>
                  </a:lnTo>
                  <a:lnTo>
                    <a:pt x="183" y="18"/>
                  </a:lnTo>
                  <a:lnTo>
                    <a:pt x="185" y="18"/>
                  </a:lnTo>
                  <a:lnTo>
                    <a:pt x="186" y="16"/>
                  </a:lnTo>
                  <a:lnTo>
                    <a:pt x="188" y="16"/>
                  </a:lnTo>
                  <a:lnTo>
                    <a:pt x="188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88" y="13"/>
                  </a:lnTo>
                  <a:lnTo>
                    <a:pt x="189" y="15"/>
                  </a:lnTo>
                  <a:lnTo>
                    <a:pt x="189" y="13"/>
                  </a:lnTo>
                  <a:lnTo>
                    <a:pt x="189" y="12"/>
                  </a:lnTo>
                  <a:lnTo>
                    <a:pt x="189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0"/>
                  </a:lnTo>
                  <a:lnTo>
                    <a:pt x="192" y="10"/>
                  </a:lnTo>
                  <a:lnTo>
                    <a:pt x="192" y="12"/>
                  </a:lnTo>
                  <a:lnTo>
                    <a:pt x="192" y="10"/>
                  </a:lnTo>
                  <a:lnTo>
                    <a:pt x="194" y="10"/>
                  </a:lnTo>
                  <a:lnTo>
                    <a:pt x="194" y="9"/>
                  </a:lnTo>
                  <a:lnTo>
                    <a:pt x="195" y="9"/>
                  </a:lnTo>
                  <a:lnTo>
                    <a:pt x="195" y="10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7" y="10"/>
                  </a:lnTo>
                  <a:lnTo>
                    <a:pt x="197" y="9"/>
                  </a:lnTo>
                  <a:lnTo>
                    <a:pt x="198" y="9"/>
                  </a:lnTo>
                  <a:lnTo>
                    <a:pt x="198" y="10"/>
                  </a:lnTo>
                  <a:lnTo>
                    <a:pt x="200" y="10"/>
                  </a:lnTo>
                  <a:lnTo>
                    <a:pt x="201" y="10"/>
                  </a:lnTo>
                  <a:lnTo>
                    <a:pt x="201" y="9"/>
                  </a:lnTo>
                  <a:lnTo>
                    <a:pt x="201" y="10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9"/>
                  </a:lnTo>
                  <a:lnTo>
                    <a:pt x="203" y="7"/>
                  </a:lnTo>
                  <a:lnTo>
                    <a:pt x="203" y="6"/>
                  </a:lnTo>
                  <a:lnTo>
                    <a:pt x="204" y="6"/>
                  </a:lnTo>
                  <a:lnTo>
                    <a:pt x="203" y="5"/>
                  </a:lnTo>
                  <a:lnTo>
                    <a:pt x="204" y="5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4" y="3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8" y="2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0" y="2"/>
                  </a:lnTo>
                  <a:lnTo>
                    <a:pt x="210" y="3"/>
                  </a:lnTo>
                  <a:lnTo>
                    <a:pt x="210" y="5"/>
                  </a:lnTo>
                  <a:lnTo>
                    <a:pt x="211" y="5"/>
                  </a:lnTo>
                  <a:lnTo>
                    <a:pt x="213" y="5"/>
                  </a:lnTo>
                  <a:lnTo>
                    <a:pt x="214" y="5"/>
                  </a:lnTo>
                  <a:lnTo>
                    <a:pt x="216" y="5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2" y="3"/>
                  </a:lnTo>
                  <a:lnTo>
                    <a:pt x="220" y="3"/>
                  </a:lnTo>
                  <a:lnTo>
                    <a:pt x="222" y="3"/>
                  </a:lnTo>
                  <a:lnTo>
                    <a:pt x="222" y="2"/>
                  </a:lnTo>
                  <a:lnTo>
                    <a:pt x="222" y="3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3" y="3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6" y="2"/>
                  </a:lnTo>
                  <a:lnTo>
                    <a:pt x="226" y="3"/>
                  </a:lnTo>
                  <a:lnTo>
                    <a:pt x="228" y="2"/>
                  </a:lnTo>
                  <a:lnTo>
                    <a:pt x="229" y="3"/>
                  </a:lnTo>
                  <a:lnTo>
                    <a:pt x="230" y="3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5" y="3"/>
                  </a:lnTo>
                  <a:lnTo>
                    <a:pt x="236" y="3"/>
                  </a:lnTo>
                  <a:lnTo>
                    <a:pt x="238" y="3"/>
                  </a:lnTo>
                  <a:lnTo>
                    <a:pt x="239" y="3"/>
                  </a:lnTo>
                  <a:lnTo>
                    <a:pt x="239" y="5"/>
                  </a:lnTo>
                  <a:lnTo>
                    <a:pt x="239" y="6"/>
                  </a:lnTo>
                  <a:lnTo>
                    <a:pt x="239" y="5"/>
                  </a:lnTo>
                  <a:lnTo>
                    <a:pt x="241" y="6"/>
                  </a:lnTo>
                  <a:lnTo>
                    <a:pt x="242" y="6"/>
                  </a:lnTo>
                  <a:lnTo>
                    <a:pt x="242" y="7"/>
                  </a:lnTo>
                  <a:lnTo>
                    <a:pt x="244" y="7"/>
                  </a:lnTo>
                  <a:lnTo>
                    <a:pt x="245" y="7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50" y="9"/>
                  </a:lnTo>
                  <a:lnTo>
                    <a:pt x="250" y="10"/>
                  </a:lnTo>
                  <a:lnTo>
                    <a:pt x="251" y="10"/>
                  </a:lnTo>
                  <a:lnTo>
                    <a:pt x="251" y="12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54" y="13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5" y="13"/>
                  </a:lnTo>
                  <a:lnTo>
                    <a:pt x="255" y="15"/>
                  </a:lnTo>
                  <a:lnTo>
                    <a:pt x="257" y="15"/>
                  </a:lnTo>
                  <a:lnTo>
                    <a:pt x="257" y="13"/>
                  </a:lnTo>
                  <a:lnTo>
                    <a:pt x="258" y="13"/>
                  </a:lnTo>
                  <a:lnTo>
                    <a:pt x="260" y="13"/>
                  </a:lnTo>
                  <a:lnTo>
                    <a:pt x="260" y="12"/>
                  </a:lnTo>
                  <a:lnTo>
                    <a:pt x="261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4" y="10"/>
                  </a:lnTo>
                  <a:lnTo>
                    <a:pt x="266" y="10"/>
                  </a:lnTo>
                  <a:lnTo>
                    <a:pt x="266" y="12"/>
                  </a:lnTo>
                  <a:lnTo>
                    <a:pt x="267" y="12"/>
                  </a:lnTo>
                  <a:lnTo>
                    <a:pt x="267" y="10"/>
                  </a:lnTo>
                  <a:lnTo>
                    <a:pt x="267" y="12"/>
                  </a:lnTo>
                  <a:lnTo>
                    <a:pt x="267" y="13"/>
                  </a:lnTo>
                  <a:lnTo>
                    <a:pt x="267" y="15"/>
                  </a:lnTo>
                  <a:lnTo>
                    <a:pt x="267" y="13"/>
                  </a:lnTo>
                  <a:lnTo>
                    <a:pt x="269" y="13"/>
                  </a:lnTo>
                  <a:lnTo>
                    <a:pt x="269" y="15"/>
                  </a:lnTo>
                  <a:lnTo>
                    <a:pt x="270" y="15"/>
                  </a:lnTo>
                  <a:lnTo>
                    <a:pt x="272" y="16"/>
                  </a:lnTo>
                  <a:lnTo>
                    <a:pt x="273" y="16"/>
                  </a:lnTo>
                  <a:lnTo>
                    <a:pt x="275" y="16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6" y="16"/>
                  </a:lnTo>
                  <a:lnTo>
                    <a:pt x="276" y="18"/>
                  </a:lnTo>
                  <a:lnTo>
                    <a:pt x="277" y="18"/>
                  </a:lnTo>
                  <a:lnTo>
                    <a:pt x="279" y="18"/>
                  </a:lnTo>
                  <a:lnTo>
                    <a:pt x="280" y="18"/>
                  </a:lnTo>
                  <a:lnTo>
                    <a:pt x="280" y="16"/>
                  </a:lnTo>
                  <a:lnTo>
                    <a:pt x="282" y="16"/>
                  </a:lnTo>
                  <a:lnTo>
                    <a:pt x="282" y="18"/>
                  </a:lnTo>
                  <a:lnTo>
                    <a:pt x="283" y="18"/>
                  </a:lnTo>
                  <a:lnTo>
                    <a:pt x="285" y="18"/>
                  </a:lnTo>
                  <a:lnTo>
                    <a:pt x="285" y="19"/>
                  </a:lnTo>
                  <a:lnTo>
                    <a:pt x="285" y="21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4"/>
                  </a:lnTo>
                  <a:lnTo>
                    <a:pt x="286" y="25"/>
                  </a:lnTo>
                  <a:lnTo>
                    <a:pt x="288" y="27"/>
                  </a:lnTo>
                  <a:lnTo>
                    <a:pt x="286" y="27"/>
                  </a:lnTo>
                  <a:lnTo>
                    <a:pt x="288" y="27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29"/>
                  </a:lnTo>
                  <a:lnTo>
                    <a:pt x="288" y="31"/>
                  </a:lnTo>
                  <a:lnTo>
                    <a:pt x="288" y="32"/>
                  </a:lnTo>
                  <a:lnTo>
                    <a:pt x="289" y="32"/>
                  </a:lnTo>
                  <a:lnTo>
                    <a:pt x="289" y="34"/>
                  </a:lnTo>
                  <a:lnTo>
                    <a:pt x="291" y="35"/>
                  </a:lnTo>
                  <a:lnTo>
                    <a:pt x="292" y="35"/>
                  </a:lnTo>
                  <a:lnTo>
                    <a:pt x="292" y="37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298" y="38"/>
                  </a:lnTo>
                  <a:lnTo>
                    <a:pt x="299" y="38"/>
                  </a:lnTo>
                  <a:lnTo>
                    <a:pt x="299" y="40"/>
                  </a:lnTo>
                  <a:lnTo>
                    <a:pt x="301" y="40"/>
                  </a:lnTo>
                  <a:lnTo>
                    <a:pt x="302" y="40"/>
                  </a:lnTo>
                  <a:lnTo>
                    <a:pt x="302" y="41"/>
                  </a:lnTo>
                  <a:lnTo>
                    <a:pt x="304" y="41"/>
                  </a:lnTo>
                  <a:lnTo>
                    <a:pt x="305" y="41"/>
                  </a:lnTo>
                  <a:lnTo>
                    <a:pt x="305" y="43"/>
                  </a:lnTo>
                  <a:lnTo>
                    <a:pt x="304" y="43"/>
                  </a:lnTo>
                  <a:lnTo>
                    <a:pt x="305" y="43"/>
                  </a:lnTo>
                  <a:lnTo>
                    <a:pt x="305" y="44"/>
                  </a:lnTo>
                  <a:lnTo>
                    <a:pt x="307" y="44"/>
                  </a:lnTo>
                  <a:lnTo>
                    <a:pt x="307" y="46"/>
                  </a:lnTo>
                  <a:lnTo>
                    <a:pt x="307" y="47"/>
                  </a:lnTo>
                  <a:lnTo>
                    <a:pt x="308" y="47"/>
                  </a:lnTo>
                  <a:lnTo>
                    <a:pt x="308" y="49"/>
                  </a:lnTo>
                  <a:lnTo>
                    <a:pt x="310" y="49"/>
                  </a:lnTo>
                  <a:lnTo>
                    <a:pt x="311" y="49"/>
                  </a:lnTo>
                  <a:lnTo>
                    <a:pt x="313" y="49"/>
                  </a:lnTo>
                  <a:lnTo>
                    <a:pt x="314" y="49"/>
                  </a:lnTo>
                  <a:lnTo>
                    <a:pt x="314" y="47"/>
                  </a:lnTo>
                  <a:lnTo>
                    <a:pt x="316" y="47"/>
                  </a:lnTo>
                  <a:lnTo>
                    <a:pt x="317" y="47"/>
                  </a:lnTo>
                  <a:lnTo>
                    <a:pt x="317" y="46"/>
                  </a:lnTo>
                  <a:lnTo>
                    <a:pt x="319" y="46"/>
                  </a:lnTo>
                  <a:lnTo>
                    <a:pt x="320" y="46"/>
                  </a:lnTo>
                  <a:lnTo>
                    <a:pt x="321" y="46"/>
                  </a:lnTo>
                  <a:lnTo>
                    <a:pt x="323" y="46"/>
                  </a:lnTo>
                  <a:lnTo>
                    <a:pt x="324" y="46"/>
                  </a:lnTo>
                  <a:lnTo>
                    <a:pt x="326" y="46"/>
                  </a:lnTo>
                  <a:lnTo>
                    <a:pt x="327" y="47"/>
                  </a:lnTo>
                  <a:lnTo>
                    <a:pt x="329" y="47"/>
                  </a:lnTo>
                  <a:lnTo>
                    <a:pt x="330" y="47"/>
                  </a:lnTo>
                  <a:lnTo>
                    <a:pt x="332" y="47"/>
                  </a:lnTo>
                  <a:lnTo>
                    <a:pt x="332" y="49"/>
                  </a:lnTo>
                  <a:lnTo>
                    <a:pt x="332" y="50"/>
                  </a:lnTo>
                  <a:lnTo>
                    <a:pt x="332" y="52"/>
                  </a:lnTo>
                  <a:lnTo>
                    <a:pt x="332" y="53"/>
                  </a:lnTo>
                  <a:lnTo>
                    <a:pt x="332" y="54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3" y="57"/>
                  </a:lnTo>
                  <a:lnTo>
                    <a:pt x="332" y="57"/>
                  </a:lnTo>
                  <a:lnTo>
                    <a:pt x="332" y="59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3" y="60"/>
                  </a:lnTo>
                  <a:lnTo>
                    <a:pt x="333" y="62"/>
                  </a:lnTo>
                  <a:lnTo>
                    <a:pt x="335" y="62"/>
                  </a:lnTo>
                  <a:lnTo>
                    <a:pt x="335" y="63"/>
                  </a:lnTo>
                  <a:lnTo>
                    <a:pt x="335" y="62"/>
                  </a:lnTo>
                  <a:lnTo>
                    <a:pt x="336" y="62"/>
                  </a:lnTo>
                  <a:lnTo>
                    <a:pt x="338" y="62"/>
                  </a:lnTo>
                  <a:lnTo>
                    <a:pt x="339" y="63"/>
                  </a:lnTo>
                  <a:lnTo>
                    <a:pt x="338" y="63"/>
                  </a:lnTo>
                  <a:lnTo>
                    <a:pt x="338" y="65"/>
                  </a:lnTo>
                  <a:lnTo>
                    <a:pt x="339" y="65"/>
                  </a:lnTo>
                  <a:lnTo>
                    <a:pt x="338" y="65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8"/>
                  </a:lnTo>
                  <a:lnTo>
                    <a:pt x="339" y="69"/>
                  </a:lnTo>
                  <a:lnTo>
                    <a:pt x="338" y="69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8" y="71"/>
                  </a:lnTo>
                  <a:lnTo>
                    <a:pt x="339" y="72"/>
                  </a:lnTo>
                  <a:lnTo>
                    <a:pt x="339" y="74"/>
                  </a:lnTo>
                  <a:lnTo>
                    <a:pt x="338" y="74"/>
                  </a:lnTo>
                  <a:lnTo>
                    <a:pt x="338" y="75"/>
                  </a:lnTo>
                  <a:lnTo>
                    <a:pt x="339" y="75"/>
                  </a:lnTo>
                  <a:lnTo>
                    <a:pt x="339" y="76"/>
                  </a:lnTo>
                  <a:lnTo>
                    <a:pt x="341" y="76"/>
                  </a:lnTo>
                  <a:lnTo>
                    <a:pt x="341" y="75"/>
                  </a:lnTo>
                  <a:lnTo>
                    <a:pt x="342" y="75"/>
                  </a:lnTo>
                  <a:lnTo>
                    <a:pt x="342" y="76"/>
                  </a:lnTo>
                  <a:lnTo>
                    <a:pt x="344" y="76"/>
                  </a:lnTo>
                  <a:lnTo>
                    <a:pt x="345" y="78"/>
                  </a:lnTo>
                  <a:lnTo>
                    <a:pt x="345" y="76"/>
                  </a:lnTo>
                  <a:lnTo>
                    <a:pt x="345" y="78"/>
                  </a:lnTo>
                  <a:lnTo>
                    <a:pt x="346" y="78"/>
                  </a:lnTo>
                  <a:lnTo>
                    <a:pt x="346" y="79"/>
                  </a:lnTo>
                  <a:lnTo>
                    <a:pt x="346" y="81"/>
                  </a:lnTo>
                  <a:lnTo>
                    <a:pt x="346" y="82"/>
                  </a:lnTo>
                  <a:lnTo>
                    <a:pt x="345" y="81"/>
                  </a:lnTo>
                  <a:lnTo>
                    <a:pt x="344" y="81"/>
                  </a:lnTo>
                  <a:lnTo>
                    <a:pt x="344" y="82"/>
                  </a:lnTo>
                  <a:lnTo>
                    <a:pt x="344" y="84"/>
                  </a:lnTo>
                  <a:lnTo>
                    <a:pt x="345" y="84"/>
                  </a:lnTo>
                  <a:lnTo>
                    <a:pt x="345" y="85"/>
                  </a:lnTo>
                  <a:lnTo>
                    <a:pt x="344" y="85"/>
                  </a:lnTo>
                  <a:lnTo>
                    <a:pt x="345" y="87"/>
                  </a:lnTo>
                  <a:lnTo>
                    <a:pt x="345" y="88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5" y="90"/>
                  </a:lnTo>
                  <a:lnTo>
                    <a:pt x="344" y="90"/>
                  </a:lnTo>
                  <a:lnTo>
                    <a:pt x="344" y="91"/>
                  </a:lnTo>
                  <a:lnTo>
                    <a:pt x="344" y="93"/>
                  </a:lnTo>
                  <a:lnTo>
                    <a:pt x="342" y="93"/>
                  </a:lnTo>
                  <a:lnTo>
                    <a:pt x="342" y="94"/>
                  </a:lnTo>
                  <a:lnTo>
                    <a:pt x="342" y="96"/>
                  </a:lnTo>
                  <a:lnTo>
                    <a:pt x="344" y="96"/>
                  </a:lnTo>
                  <a:lnTo>
                    <a:pt x="344" y="97"/>
                  </a:lnTo>
                  <a:lnTo>
                    <a:pt x="344" y="99"/>
                  </a:lnTo>
                  <a:lnTo>
                    <a:pt x="345" y="97"/>
                  </a:lnTo>
                  <a:lnTo>
                    <a:pt x="345" y="99"/>
                  </a:lnTo>
                  <a:lnTo>
                    <a:pt x="345" y="100"/>
                  </a:lnTo>
                  <a:lnTo>
                    <a:pt x="346" y="99"/>
                  </a:lnTo>
                  <a:lnTo>
                    <a:pt x="348" y="99"/>
                  </a:lnTo>
                  <a:lnTo>
                    <a:pt x="348" y="100"/>
                  </a:lnTo>
                  <a:lnTo>
                    <a:pt x="349" y="100"/>
                  </a:lnTo>
                  <a:lnTo>
                    <a:pt x="351" y="100"/>
                  </a:lnTo>
                  <a:lnTo>
                    <a:pt x="351" y="101"/>
                  </a:lnTo>
                  <a:lnTo>
                    <a:pt x="352" y="101"/>
                  </a:lnTo>
                  <a:lnTo>
                    <a:pt x="352" y="103"/>
                  </a:lnTo>
                  <a:lnTo>
                    <a:pt x="354" y="104"/>
                  </a:lnTo>
                  <a:lnTo>
                    <a:pt x="354" y="106"/>
                  </a:lnTo>
                  <a:lnTo>
                    <a:pt x="355" y="106"/>
                  </a:lnTo>
                  <a:lnTo>
                    <a:pt x="355" y="107"/>
                  </a:lnTo>
                  <a:lnTo>
                    <a:pt x="357" y="107"/>
                  </a:lnTo>
                  <a:lnTo>
                    <a:pt x="357" y="109"/>
                  </a:lnTo>
                  <a:lnTo>
                    <a:pt x="358" y="109"/>
                  </a:lnTo>
                  <a:lnTo>
                    <a:pt x="357" y="109"/>
                  </a:lnTo>
                  <a:lnTo>
                    <a:pt x="357" y="110"/>
                  </a:lnTo>
                  <a:lnTo>
                    <a:pt x="358" y="110"/>
                  </a:lnTo>
                  <a:lnTo>
                    <a:pt x="360" y="110"/>
                  </a:lnTo>
                  <a:lnTo>
                    <a:pt x="360" y="112"/>
                  </a:lnTo>
                  <a:lnTo>
                    <a:pt x="361" y="112"/>
                  </a:lnTo>
                  <a:lnTo>
                    <a:pt x="363" y="112"/>
                  </a:lnTo>
                  <a:lnTo>
                    <a:pt x="363" y="113"/>
                  </a:lnTo>
                  <a:lnTo>
                    <a:pt x="363" y="115"/>
                  </a:lnTo>
                  <a:lnTo>
                    <a:pt x="364" y="115"/>
                  </a:lnTo>
                  <a:lnTo>
                    <a:pt x="364" y="116"/>
                  </a:lnTo>
                  <a:lnTo>
                    <a:pt x="366" y="116"/>
                  </a:lnTo>
                  <a:lnTo>
                    <a:pt x="366" y="118"/>
                  </a:lnTo>
                  <a:lnTo>
                    <a:pt x="366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8" y="118"/>
                  </a:lnTo>
                  <a:lnTo>
                    <a:pt x="368" y="119"/>
                  </a:lnTo>
                  <a:lnTo>
                    <a:pt x="370" y="119"/>
                  </a:lnTo>
                  <a:lnTo>
                    <a:pt x="370" y="121"/>
                  </a:lnTo>
                  <a:lnTo>
                    <a:pt x="371" y="122"/>
                  </a:lnTo>
                  <a:lnTo>
                    <a:pt x="373" y="122"/>
                  </a:lnTo>
                  <a:lnTo>
                    <a:pt x="373" y="123"/>
                  </a:lnTo>
                  <a:lnTo>
                    <a:pt x="374" y="123"/>
                  </a:lnTo>
                  <a:lnTo>
                    <a:pt x="374" y="125"/>
                  </a:lnTo>
                  <a:lnTo>
                    <a:pt x="376" y="125"/>
                  </a:lnTo>
                  <a:lnTo>
                    <a:pt x="377" y="125"/>
                  </a:lnTo>
                  <a:lnTo>
                    <a:pt x="377" y="126"/>
                  </a:lnTo>
                  <a:lnTo>
                    <a:pt x="379" y="126"/>
                  </a:lnTo>
                  <a:lnTo>
                    <a:pt x="379" y="128"/>
                  </a:lnTo>
                  <a:lnTo>
                    <a:pt x="379" y="129"/>
                  </a:lnTo>
                  <a:lnTo>
                    <a:pt x="379" y="131"/>
                  </a:lnTo>
                  <a:lnTo>
                    <a:pt x="377" y="131"/>
                  </a:lnTo>
                  <a:lnTo>
                    <a:pt x="377" y="132"/>
                  </a:lnTo>
                  <a:lnTo>
                    <a:pt x="379" y="134"/>
                  </a:lnTo>
                  <a:lnTo>
                    <a:pt x="379" y="135"/>
                  </a:lnTo>
                  <a:lnTo>
                    <a:pt x="380" y="135"/>
                  </a:lnTo>
                  <a:lnTo>
                    <a:pt x="380" y="137"/>
                  </a:lnTo>
                  <a:lnTo>
                    <a:pt x="380" y="138"/>
                  </a:lnTo>
                  <a:lnTo>
                    <a:pt x="382" y="138"/>
                  </a:lnTo>
                  <a:lnTo>
                    <a:pt x="382" y="140"/>
                  </a:lnTo>
                  <a:lnTo>
                    <a:pt x="382" y="141"/>
                  </a:lnTo>
                  <a:lnTo>
                    <a:pt x="382" y="143"/>
                  </a:lnTo>
                  <a:lnTo>
                    <a:pt x="383" y="143"/>
                  </a:lnTo>
                  <a:lnTo>
                    <a:pt x="383" y="144"/>
                  </a:lnTo>
                  <a:lnTo>
                    <a:pt x="385" y="145"/>
                  </a:lnTo>
                  <a:lnTo>
                    <a:pt x="386" y="145"/>
                  </a:lnTo>
                  <a:lnTo>
                    <a:pt x="386" y="147"/>
                  </a:lnTo>
                  <a:lnTo>
                    <a:pt x="388" y="148"/>
                  </a:lnTo>
                  <a:lnTo>
                    <a:pt x="389" y="150"/>
                  </a:lnTo>
                  <a:lnTo>
                    <a:pt x="389" y="151"/>
                  </a:lnTo>
                  <a:lnTo>
                    <a:pt x="390" y="153"/>
                  </a:lnTo>
                  <a:lnTo>
                    <a:pt x="392" y="153"/>
                  </a:lnTo>
                  <a:lnTo>
                    <a:pt x="392" y="154"/>
                  </a:lnTo>
                  <a:lnTo>
                    <a:pt x="392" y="156"/>
                  </a:lnTo>
                  <a:lnTo>
                    <a:pt x="393" y="15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962" y="2944"/>
              <a:ext cx="97" cy="11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9" y="4"/>
                </a:cxn>
                <a:cxn ang="0">
                  <a:pos x="61" y="10"/>
                </a:cxn>
                <a:cxn ang="0">
                  <a:pos x="67" y="11"/>
                </a:cxn>
                <a:cxn ang="0">
                  <a:pos x="68" y="17"/>
                </a:cxn>
                <a:cxn ang="0">
                  <a:pos x="74" y="16"/>
                </a:cxn>
                <a:cxn ang="0">
                  <a:pos x="75" y="22"/>
                </a:cxn>
                <a:cxn ang="0">
                  <a:pos x="78" y="26"/>
                </a:cxn>
                <a:cxn ang="0">
                  <a:pos x="80" y="33"/>
                </a:cxn>
                <a:cxn ang="0">
                  <a:pos x="78" y="41"/>
                </a:cxn>
                <a:cxn ang="0">
                  <a:pos x="80" y="45"/>
                </a:cxn>
                <a:cxn ang="0">
                  <a:pos x="86" y="46"/>
                </a:cxn>
                <a:cxn ang="0">
                  <a:pos x="90" y="46"/>
                </a:cxn>
                <a:cxn ang="0">
                  <a:pos x="94" y="49"/>
                </a:cxn>
                <a:cxn ang="0">
                  <a:pos x="96" y="55"/>
                </a:cxn>
                <a:cxn ang="0">
                  <a:pos x="94" y="60"/>
                </a:cxn>
                <a:cxn ang="0">
                  <a:pos x="96" y="66"/>
                </a:cxn>
                <a:cxn ang="0">
                  <a:pos x="94" y="71"/>
                </a:cxn>
                <a:cxn ang="0">
                  <a:pos x="97" y="77"/>
                </a:cxn>
                <a:cxn ang="0">
                  <a:pos x="93" y="83"/>
                </a:cxn>
                <a:cxn ang="0">
                  <a:pos x="89" y="89"/>
                </a:cxn>
                <a:cxn ang="0">
                  <a:pos x="84" y="95"/>
                </a:cxn>
                <a:cxn ang="0">
                  <a:pos x="80" y="101"/>
                </a:cxn>
                <a:cxn ang="0">
                  <a:pos x="77" y="108"/>
                </a:cxn>
                <a:cxn ang="0">
                  <a:pos x="75" y="116"/>
                </a:cxn>
                <a:cxn ang="0">
                  <a:pos x="71" y="111"/>
                </a:cxn>
                <a:cxn ang="0">
                  <a:pos x="65" y="108"/>
                </a:cxn>
                <a:cxn ang="0">
                  <a:pos x="64" y="101"/>
                </a:cxn>
                <a:cxn ang="0">
                  <a:pos x="61" y="96"/>
                </a:cxn>
                <a:cxn ang="0">
                  <a:pos x="58" y="92"/>
                </a:cxn>
                <a:cxn ang="0">
                  <a:pos x="55" y="86"/>
                </a:cxn>
                <a:cxn ang="0">
                  <a:pos x="49" y="83"/>
                </a:cxn>
                <a:cxn ang="0">
                  <a:pos x="45" y="79"/>
                </a:cxn>
                <a:cxn ang="0">
                  <a:pos x="40" y="77"/>
                </a:cxn>
                <a:cxn ang="0">
                  <a:pos x="33" y="79"/>
                </a:cxn>
                <a:cxn ang="0">
                  <a:pos x="27" y="80"/>
                </a:cxn>
                <a:cxn ang="0">
                  <a:pos x="20" y="80"/>
                </a:cxn>
                <a:cxn ang="0">
                  <a:pos x="17" y="76"/>
                </a:cxn>
                <a:cxn ang="0">
                  <a:pos x="14" y="70"/>
                </a:cxn>
                <a:cxn ang="0">
                  <a:pos x="11" y="64"/>
                </a:cxn>
                <a:cxn ang="0">
                  <a:pos x="6" y="61"/>
                </a:cxn>
                <a:cxn ang="0">
                  <a:pos x="0" y="57"/>
                </a:cxn>
                <a:cxn ang="0">
                  <a:pos x="6" y="51"/>
                </a:cxn>
                <a:cxn ang="0">
                  <a:pos x="9" y="45"/>
                </a:cxn>
                <a:cxn ang="0">
                  <a:pos x="12" y="39"/>
                </a:cxn>
                <a:cxn ang="0">
                  <a:pos x="17" y="36"/>
                </a:cxn>
                <a:cxn ang="0">
                  <a:pos x="21" y="33"/>
                </a:cxn>
                <a:cxn ang="0">
                  <a:pos x="27" y="33"/>
                </a:cxn>
                <a:cxn ang="0">
                  <a:pos x="28" y="27"/>
                </a:cxn>
                <a:cxn ang="0">
                  <a:pos x="27" y="22"/>
                </a:cxn>
                <a:cxn ang="0">
                  <a:pos x="25" y="16"/>
                </a:cxn>
                <a:cxn ang="0">
                  <a:pos x="30" y="14"/>
                </a:cxn>
                <a:cxn ang="0">
                  <a:pos x="33" y="10"/>
                </a:cxn>
                <a:cxn ang="0">
                  <a:pos x="36" y="5"/>
                </a:cxn>
                <a:cxn ang="0">
                  <a:pos x="33" y="1"/>
                </a:cxn>
                <a:cxn ang="0">
                  <a:pos x="40" y="1"/>
                </a:cxn>
                <a:cxn ang="0">
                  <a:pos x="46" y="0"/>
                </a:cxn>
              </a:cxnLst>
              <a:rect l="0" t="0" r="r" b="b"/>
              <a:pathLst>
                <a:path w="97" h="116">
                  <a:moveTo>
                    <a:pt x="49" y="0"/>
                  </a:move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59" y="1"/>
                  </a:lnTo>
                  <a:lnTo>
                    <a:pt x="59" y="2"/>
                  </a:lnTo>
                  <a:lnTo>
                    <a:pt x="59" y="4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59" y="8"/>
                  </a:lnTo>
                  <a:lnTo>
                    <a:pt x="59" y="10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1"/>
                  </a:lnTo>
                  <a:lnTo>
                    <a:pt x="64" y="11"/>
                  </a:lnTo>
                  <a:lnTo>
                    <a:pt x="65" y="10"/>
                  </a:lnTo>
                  <a:lnTo>
                    <a:pt x="67" y="11"/>
                  </a:lnTo>
                  <a:lnTo>
                    <a:pt x="67" y="13"/>
                  </a:lnTo>
                  <a:lnTo>
                    <a:pt x="67" y="14"/>
                  </a:lnTo>
                  <a:lnTo>
                    <a:pt x="67" y="16"/>
                  </a:lnTo>
                  <a:lnTo>
                    <a:pt x="68" y="16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2" y="17"/>
                  </a:lnTo>
                  <a:lnTo>
                    <a:pt x="74" y="17"/>
                  </a:lnTo>
                  <a:lnTo>
                    <a:pt x="74" y="16"/>
                  </a:lnTo>
                  <a:lnTo>
                    <a:pt x="75" y="16"/>
                  </a:lnTo>
                  <a:lnTo>
                    <a:pt x="75" y="17"/>
                  </a:lnTo>
                  <a:lnTo>
                    <a:pt x="75" y="19"/>
                  </a:lnTo>
                  <a:lnTo>
                    <a:pt x="75" y="20"/>
                  </a:lnTo>
                  <a:lnTo>
                    <a:pt x="75" y="22"/>
                  </a:lnTo>
                  <a:lnTo>
                    <a:pt x="75" y="23"/>
                  </a:lnTo>
                  <a:lnTo>
                    <a:pt x="75" y="24"/>
                  </a:lnTo>
                  <a:lnTo>
                    <a:pt x="77" y="24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8" y="27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80" y="32"/>
                  </a:lnTo>
                  <a:lnTo>
                    <a:pt x="80" y="33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8" y="39"/>
                  </a:lnTo>
                  <a:lnTo>
                    <a:pt x="78" y="41"/>
                  </a:lnTo>
                  <a:lnTo>
                    <a:pt x="80" y="41"/>
                  </a:lnTo>
                  <a:lnTo>
                    <a:pt x="81" y="42"/>
                  </a:lnTo>
                  <a:lnTo>
                    <a:pt x="80" y="42"/>
                  </a:lnTo>
                  <a:lnTo>
                    <a:pt x="80" y="44"/>
                  </a:lnTo>
                  <a:lnTo>
                    <a:pt x="80" y="45"/>
                  </a:lnTo>
                  <a:lnTo>
                    <a:pt x="81" y="45"/>
                  </a:lnTo>
                  <a:lnTo>
                    <a:pt x="81" y="46"/>
                  </a:lnTo>
                  <a:lnTo>
                    <a:pt x="83" y="46"/>
                  </a:lnTo>
                  <a:lnTo>
                    <a:pt x="84" y="46"/>
                  </a:lnTo>
                  <a:lnTo>
                    <a:pt x="86" y="46"/>
                  </a:lnTo>
                  <a:lnTo>
                    <a:pt x="87" y="46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9" y="46"/>
                  </a:lnTo>
                  <a:lnTo>
                    <a:pt x="90" y="46"/>
                  </a:lnTo>
                  <a:lnTo>
                    <a:pt x="92" y="46"/>
                  </a:lnTo>
                  <a:lnTo>
                    <a:pt x="92" y="48"/>
                  </a:lnTo>
                  <a:lnTo>
                    <a:pt x="93" y="48"/>
                  </a:lnTo>
                  <a:lnTo>
                    <a:pt x="94" y="48"/>
                  </a:lnTo>
                  <a:lnTo>
                    <a:pt x="94" y="49"/>
                  </a:lnTo>
                  <a:lnTo>
                    <a:pt x="96" y="49"/>
                  </a:lnTo>
                  <a:lnTo>
                    <a:pt x="96" y="51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6" y="55"/>
                  </a:lnTo>
                  <a:lnTo>
                    <a:pt x="94" y="55"/>
                  </a:lnTo>
                  <a:lnTo>
                    <a:pt x="94" y="57"/>
                  </a:lnTo>
                  <a:lnTo>
                    <a:pt x="93" y="57"/>
                  </a:lnTo>
                  <a:lnTo>
                    <a:pt x="93" y="58"/>
                  </a:lnTo>
                  <a:lnTo>
                    <a:pt x="94" y="60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94" y="64"/>
                  </a:lnTo>
                  <a:lnTo>
                    <a:pt x="94" y="66"/>
                  </a:lnTo>
                  <a:lnTo>
                    <a:pt x="96" y="66"/>
                  </a:lnTo>
                  <a:lnTo>
                    <a:pt x="96" y="67"/>
                  </a:lnTo>
                  <a:lnTo>
                    <a:pt x="96" y="69"/>
                  </a:lnTo>
                  <a:lnTo>
                    <a:pt x="96" y="70"/>
                  </a:lnTo>
                  <a:lnTo>
                    <a:pt x="96" y="71"/>
                  </a:lnTo>
                  <a:lnTo>
                    <a:pt x="94" y="71"/>
                  </a:lnTo>
                  <a:lnTo>
                    <a:pt x="94" y="73"/>
                  </a:lnTo>
                  <a:lnTo>
                    <a:pt x="96" y="74"/>
                  </a:lnTo>
                  <a:lnTo>
                    <a:pt x="97" y="74"/>
                  </a:lnTo>
                  <a:lnTo>
                    <a:pt x="97" y="76"/>
                  </a:lnTo>
                  <a:lnTo>
                    <a:pt x="97" y="77"/>
                  </a:lnTo>
                  <a:lnTo>
                    <a:pt x="96" y="79"/>
                  </a:lnTo>
                  <a:lnTo>
                    <a:pt x="96" y="80"/>
                  </a:lnTo>
                  <a:lnTo>
                    <a:pt x="94" y="82"/>
                  </a:lnTo>
                  <a:lnTo>
                    <a:pt x="93" y="82"/>
                  </a:lnTo>
                  <a:lnTo>
                    <a:pt x="93" y="83"/>
                  </a:lnTo>
                  <a:lnTo>
                    <a:pt x="92" y="85"/>
                  </a:lnTo>
                  <a:lnTo>
                    <a:pt x="90" y="86"/>
                  </a:lnTo>
                  <a:lnTo>
                    <a:pt x="90" y="88"/>
                  </a:lnTo>
                  <a:lnTo>
                    <a:pt x="89" y="88"/>
                  </a:lnTo>
                  <a:lnTo>
                    <a:pt x="89" y="89"/>
                  </a:lnTo>
                  <a:lnTo>
                    <a:pt x="87" y="89"/>
                  </a:lnTo>
                  <a:lnTo>
                    <a:pt x="87" y="91"/>
                  </a:lnTo>
                  <a:lnTo>
                    <a:pt x="86" y="92"/>
                  </a:lnTo>
                  <a:lnTo>
                    <a:pt x="84" y="93"/>
                  </a:lnTo>
                  <a:lnTo>
                    <a:pt x="84" y="95"/>
                  </a:lnTo>
                  <a:lnTo>
                    <a:pt x="81" y="96"/>
                  </a:lnTo>
                  <a:lnTo>
                    <a:pt x="81" y="98"/>
                  </a:lnTo>
                  <a:lnTo>
                    <a:pt x="81" y="99"/>
                  </a:lnTo>
                  <a:lnTo>
                    <a:pt x="80" y="99"/>
                  </a:lnTo>
                  <a:lnTo>
                    <a:pt x="80" y="101"/>
                  </a:lnTo>
                  <a:lnTo>
                    <a:pt x="78" y="102"/>
                  </a:lnTo>
                  <a:lnTo>
                    <a:pt x="78" y="104"/>
                  </a:lnTo>
                  <a:lnTo>
                    <a:pt x="78" y="105"/>
                  </a:lnTo>
                  <a:lnTo>
                    <a:pt x="78" y="107"/>
                  </a:lnTo>
                  <a:lnTo>
                    <a:pt x="77" y="108"/>
                  </a:lnTo>
                  <a:lnTo>
                    <a:pt x="77" y="110"/>
                  </a:lnTo>
                  <a:lnTo>
                    <a:pt x="77" y="111"/>
                  </a:lnTo>
                  <a:lnTo>
                    <a:pt x="77" y="113"/>
                  </a:lnTo>
                  <a:lnTo>
                    <a:pt x="75" y="114"/>
                  </a:lnTo>
                  <a:lnTo>
                    <a:pt x="75" y="116"/>
                  </a:lnTo>
                  <a:lnTo>
                    <a:pt x="75" y="114"/>
                  </a:lnTo>
                  <a:lnTo>
                    <a:pt x="74" y="114"/>
                  </a:lnTo>
                  <a:lnTo>
                    <a:pt x="74" y="113"/>
                  </a:lnTo>
                  <a:lnTo>
                    <a:pt x="72" y="113"/>
                  </a:lnTo>
                  <a:lnTo>
                    <a:pt x="71" y="111"/>
                  </a:lnTo>
                  <a:lnTo>
                    <a:pt x="69" y="111"/>
                  </a:lnTo>
                  <a:lnTo>
                    <a:pt x="68" y="110"/>
                  </a:lnTo>
                  <a:lnTo>
                    <a:pt x="67" y="110"/>
                  </a:lnTo>
                  <a:lnTo>
                    <a:pt x="67" y="108"/>
                  </a:lnTo>
                  <a:lnTo>
                    <a:pt x="65" y="108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4"/>
                  </a:lnTo>
                  <a:lnTo>
                    <a:pt x="64" y="102"/>
                  </a:lnTo>
                  <a:lnTo>
                    <a:pt x="64" y="101"/>
                  </a:lnTo>
                  <a:lnTo>
                    <a:pt x="62" y="101"/>
                  </a:lnTo>
                  <a:lnTo>
                    <a:pt x="62" y="99"/>
                  </a:lnTo>
                  <a:lnTo>
                    <a:pt x="62" y="98"/>
                  </a:lnTo>
                  <a:lnTo>
                    <a:pt x="61" y="98"/>
                  </a:lnTo>
                  <a:lnTo>
                    <a:pt x="61" y="96"/>
                  </a:lnTo>
                  <a:lnTo>
                    <a:pt x="61" y="95"/>
                  </a:lnTo>
                  <a:lnTo>
                    <a:pt x="59" y="95"/>
                  </a:lnTo>
                  <a:lnTo>
                    <a:pt x="59" y="93"/>
                  </a:lnTo>
                  <a:lnTo>
                    <a:pt x="58" y="93"/>
                  </a:lnTo>
                  <a:lnTo>
                    <a:pt x="58" y="92"/>
                  </a:lnTo>
                  <a:lnTo>
                    <a:pt x="58" y="91"/>
                  </a:lnTo>
                  <a:lnTo>
                    <a:pt x="58" y="89"/>
                  </a:lnTo>
                  <a:lnTo>
                    <a:pt x="56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2" y="85"/>
                  </a:lnTo>
                  <a:lnTo>
                    <a:pt x="50" y="85"/>
                  </a:lnTo>
                  <a:lnTo>
                    <a:pt x="50" y="83"/>
                  </a:lnTo>
                  <a:lnTo>
                    <a:pt x="49" y="83"/>
                  </a:lnTo>
                  <a:lnTo>
                    <a:pt x="47" y="82"/>
                  </a:lnTo>
                  <a:lnTo>
                    <a:pt x="46" y="82"/>
                  </a:lnTo>
                  <a:lnTo>
                    <a:pt x="46" y="80"/>
                  </a:lnTo>
                  <a:lnTo>
                    <a:pt x="45" y="80"/>
                  </a:lnTo>
                  <a:lnTo>
                    <a:pt x="45" y="79"/>
                  </a:lnTo>
                  <a:lnTo>
                    <a:pt x="43" y="77"/>
                  </a:lnTo>
                  <a:lnTo>
                    <a:pt x="42" y="77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7"/>
                  </a:lnTo>
                  <a:lnTo>
                    <a:pt x="39" y="77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4" y="79"/>
                  </a:lnTo>
                  <a:lnTo>
                    <a:pt x="33" y="79"/>
                  </a:lnTo>
                  <a:lnTo>
                    <a:pt x="31" y="79"/>
                  </a:lnTo>
                  <a:lnTo>
                    <a:pt x="30" y="79"/>
                  </a:lnTo>
                  <a:lnTo>
                    <a:pt x="28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20" y="79"/>
                  </a:lnTo>
                  <a:lnTo>
                    <a:pt x="18" y="79"/>
                  </a:lnTo>
                  <a:lnTo>
                    <a:pt x="18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5" y="71"/>
                  </a:lnTo>
                  <a:lnTo>
                    <a:pt x="14" y="71"/>
                  </a:lnTo>
                  <a:lnTo>
                    <a:pt x="14" y="70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6"/>
                  </a:lnTo>
                  <a:lnTo>
                    <a:pt x="11" y="66"/>
                  </a:lnTo>
                  <a:lnTo>
                    <a:pt x="11" y="64"/>
                  </a:lnTo>
                  <a:lnTo>
                    <a:pt x="9" y="64"/>
                  </a:lnTo>
                  <a:lnTo>
                    <a:pt x="8" y="64"/>
                  </a:lnTo>
                  <a:lnTo>
                    <a:pt x="8" y="63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2" y="55"/>
                  </a:lnTo>
                  <a:lnTo>
                    <a:pt x="3" y="54"/>
                  </a:lnTo>
                  <a:lnTo>
                    <a:pt x="5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9" y="45"/>
                  </a:lnTo>
                  <a:lnTo>
                    <a:pt x="9" y="44"/>
                  </a:lnTo>
                  <a:lnTo>
                    <a:pt x="9" y="42"/>
                  </a:lnTo>
                  <a:lnTo>
                    <a:pt x="11" y="42"/>
                  </a:lnTo>
                  <a:lnTo>
                    <a:pt x="11" y="41"/>
                  </a:lnTo>
                  <a:lnTo>
                    <a:pt x="12" y="39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20" y="35"/>
                  </a:lnTo>
                  <a:lnTo>
                    <a:pt x="21" y="35"/>
                  </a:lnTo>
                  <a:lnTo>
                    <a:pt x="21" y="33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9"/>
                  </a:lnTo>
                  <a:lnTo>
                    <a:pt x="28" y="27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28" y="23"/>
                  </a:lnTo>
                  <a:lnTo>
                    <a:pt x="28" y="22"/>
                  </a:lnTo>
                  <a:lnTo>
                    <a:pt x="27" y="22"/>
                  </a:lnTo>
                  <a:lnTo>
                    <a:pt x="27" y="20"/>
                  </a:lnTo>
                  <a:lnTo>
                    <a:pt x="27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4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3" y="2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9" y="1"/>
                  </a:lnTo>
                  <a:lnTo>
                    <a:pt x="40" y="1"/>
                  </a:lnTo>
                  <a:lnTo>
                    <a:pt x="42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258" y="844"/>
              <a:ext cx="1447" cy="1477"/>
            </a:xfrm>
            <a:custGeom>
              <a:avLst/>
              <a:gdLst/>
              <a:ahLst/>
              <a:cxnLst>
                <a:cxn ang="0">
                  <a:pos x="1412" y="260"/>
                </a:cxn>
                <a:cxn ang="0">
                  <a:pos x="1447" y="313"/>
                </a:cxn>
                <a:cxn ang="0">
                  <a:pos x="1428" y="368"/>
                </a:cxn>
                <a:cxn ang="0">
                  <a:pos x="1380" y="379"/>
                </a:cxn>
                <a:cxn ang="0">
                  <a:pos x="1342" y="495"/>
                </a:cxn>
                <a:cxn ang="0">
                  <a:pos x="1350" y="606"/>
                </a:cxn>
                <a:cxn ang="0">
                  <a:pos x="1358" y="669"/>
                </a:cxn>
                <a:cxn ang="0">
                  <a:pos x="1318" y="722"/>
                </a:cxn>
                <a:cxn ang="0">
                  <a:pos x="1324" y="778"/>
                </a:cxn>
                <a:cxn ang="0">
                  <a:pos x="1380" y="925"/>
                </a:cxn>
                <a:cxn ang="0">
                  <a:pos x="1340" y="926"/>
                </a:cxn>
                <a:cxn ang="0">
                  <a:pos x="1330" y="967"/>
                </a:cxn>
                <a:cxn ang="0">
                  <a:pos x="1279" y="992"/>
                </a:cxn>
                <a:cxn ang="0">
                  <a:pos x="1284" y="1029"/>
                </a:cxn>
                <a:cxn ang="0">
                  <a:pos x="1251" y="1051"/>
                </a:cxn>
                <a:cxn ang="0">
                  <a:pos x="1214" y="1104"/>
                </a:cxn>
                <a:cxn ang="0">
                  <a:pos x="1174" y="1114"/>
                </a:cxn>
                <a:cxn ang="0">
                  <a:pos x="1152" y="1173"/>
                </a:cxn>
                <a:cxn ang="0">
                  <a:pos x="1099" y="1214"/>
                </a:cxn>
                <a:cxn ang="0">
                  <a:pos x="1061" y="1261"/>
                </a:cxn>
                <a:cxn ang="0">
                  <a:pos x="1017" y="1314"/>
                </a:cxn>
                <a:cxn ang="0">
                  <a:pos x="980" y="1379"/>
                </a:cxn>
                <a:cxn ang="0">
                  <a:pos x="939" y="1451"/>
                </a:cxn>
                <a:cxn ang="0">
                  <a:pos x="812" y="1470"/>
                </a:cxn>
                <a:cxn ang="0">
                  <a:pos x="703" y="1426"/>
                </a:cxn>
                <a:cxn ang="0">
                  <a:pos x="640" y="1383"/>
                </a:cxn>
                <a:cxn ang="0">
                  <a:pos x="577" y="1346"/>
                </a:cxn>
                <a:cxn ang="0">
                  <a:pos x="495" y="1336"/>
                </a:cxn>
                <a:cxn ang="0">
                  <a:pos x="455" y="1317"/>
                </a:cxn>
                <a:cxn ang="0">
                  <a:pos x="514" y="1270"/>
                </a:cxn>
                <a:cxn ang="0">
                  <a:pos x="565" y="1236"/>
                </a:cxn>
                <a:cxn ang="0">
                  <a:pos x="603" y="1188"/>
                </a:cxn>
                <a:cxn ang="0">
                  <a:pos x="603" y="1130"/>
                </a:cxn>
                <a:cxn ang="0">
                  <a:pos x="591" y="1056"/>
                </a:cxn>
                <a:cxn ang="0">
                  <a:pos x="564" y="990"/>
                </a:cxn>
                <a:cxn ang="0">
                  <a:pos x="493" y="1003"/>
                </a:cxn>
                <a:cxn ang="0">
                  <a:pos x="431" y="967"/>
                </a:cxn>
                <a:cxn ang="0">
                  <a:pos x="383" y="941"/>
                </a:cxn>
                <a:cxn ang="0">
                  <a:pos x="332" y="921"/>
                </a:cxn>
                <a:cxn ang="0">
                  <a:pos x="274" y="929"/>
                </a:cxn>
                <a:cxn ang="0">
                  <a:pos x="216" y="963"/>
                </a:cxn>
                <a:cxn ang="0">
                  <a:pos x="152" y="970"/>
                </a:cxn>
                <a:cxn ang="0">
                  <a:pos x="78" y="1000"/>
                </a:cxn>
                <a:cxn ang="0">
                  <a:pos x="0" y="985"/>
                </a:cxn>
                <a:cxn ang="0">
                  <a:pos x="53" y="940"/>
                </a:cxn>
                <a:cxn ang="0">
                  <a:pos x="85" y="874"/>
                </a:cxn>
                <a:cxn ang="0">
                  <a:pos x="81" y="829"/>
                </a:cxn>
                <a:cxn ang="0">
                  <a:pos x="42" y="762"/>
                </a:cxn>
                <a:cxn ang="0">
                  <a:pos x="66" y="702"/>
                </a:cxn>
                <a:cxn ang="0">
                  <a:pos x="17" y="643"/>
                </a:cxn>
                <a:cxn ang="0">
                  <a:pos x="35" y="577"/>
                </a:cxn>
                <a:cxn ang="0">
                  <a:pos x="73" y="584"/>
                </a:cxn>
                <a:cxn ang="0">
                  <a:pos x="107" y="606"/>
                </a:cxn>
                <a:cxn ang="0">
                  <a:pos x="148" y="573"/>
                </a:cxn>
                <a:cxn ang="0">
                  <a:pos x="202" y="567"/>
                </a:cxn>
                <a:cxn ang="0">
                  <a:pos x="339" y="526"/>
                </a:cxn>
                <a:cxn ang="0">
                  <a:pos x="368" y="467"/>
                </a:cxn>
                <a:cxn ang="0">
                  <a:pos x="401" y="401"/>
                </a:cxn>
                <a:cxn ang="0">
                  <a:pos x="414" y="345"/>
                </a:cxn>
                <a:cxn ang="0">
                  <a:pos x="414" y="294"/>
                </a:cxn>
                <a:cxn ang="0">
                  <a:pos x="430" y="244"/>
                </a:cxn>
                <a:cxn ang="0">
                  <a:pos x="442" y="191"/>
                </a:cxn>
                <a:cxn ang="0">
                  <a:pos x="527" y="188"/>
                </a:cxn>
              </a:cxnLst>
              <a:rect l="0" t="0" r="r" b="b"/>
              <a:pathLst>
                <a:path w="1447" h="1477">
                  <a:moveTo>
                    <a:pt x="1309" y="82"/>
                  </a:moveTo>
                  <a:lnTo>
                    <a:pt x="1309" y="84"/>
                  </a:lnTo>
                  <a:lnTo>
                    <a:pt x="1364" y="178"/>
                  </a:lnTo>
                  <a:lnTo>
                    <a:pt x="1394" y="203"/>
                  </a:lnTo>
                  <a:lnTo>
                    <a:pt x="1394" y="204"/>
                  </a:lnTo>
                  <a:lnTo>
                    <a:pt x="1393" y="205"/>
                  </a:lnTo>
                  <a:lnTo>
                    <a:pt x="1393" y="207"/>
                  </a:lnTo>
                  <a:lnTo>
                    <a:pt x="1393" y="208"/>
                  </a:lnTo>
                  <a:lnTo>
                    <a:pt x="1393" y="210"/>
                  </a:lnTo>
                  <a:lnTo>
                    <a:pt x="1394" y="210"/>
                  </a:lnTo>
                  <a:lnTo>
                    <a:pt x="1394" y="211"/>
                  </a:lnTo>
                  <a:lnTo>
                    <a:pt x="1394" y="213"/>
                  </a:lnTo>
                  <a:lnTo>
                    <a:pt x="1396" y="213"/>
                  </a:lnTo>
                  <a:lnTo>
                    <a:pt x="1396" y="214"/>
                  </a:lnTo>
                  <a:lnTo>
                    <a:pt x="1397" y="214"/>
                  </a:lnTo>
                  <a:lnTo>
                    <a:pt x="1397" y="216"/>
                  </a:lnTo>
                  <a:lnTo>
                    <a:pt x="1399" y="216"/>
                  </a:lnTo>
                  <a:lnTo>
                    <a:pt x="1399" y="217"/>
                  </a:lnTo>
                  <a:lnTo>
                    <a:pt x="1399" y="219"/>
                  </a:lnTo>
                  <a:lnTo>
                    <a:pt x="1400" y="219"/>
                  </a:lnTo>
                  <a:lnTo>
                    <a:pt x="1400" y="220"/>
                  </a:lnTo>
                  <a:lnTo>
                    <a:pt x="1400" y="222"/>
                  </a:lnTo>
                  <a:lnTo>
                    <a:pt x="1400" y="223"/>
                  </a:lnTo>
                  <a:lnTo>
                    <a:pt x="1400" y="225"/>
                  </a:lnTo>
                  <a:lnTo>
                    <a:pt x="1400" y="226"/>
                  </a:lnTo>
                  <a:lnTo>
                    <a:pt x="1402" y="226"/>
                  </a:lnTo>
                  <a:lnTo>
                    <a:pt x="1402" y="227"/>
                  </a:lnTo>
                  <a:lnTo>
                    <a:pt x="1402" y="229"/>
                  </a:lnTo>
                  <a:lnTo>
                    <a:pt x="1403" y="230"/>
                  </a:lnTo>
                  <a:lnTo>
                    <a:pt x="1403" y="232"/>
                  </a:lnTo>
                  <a:lnTo>
                    <a:pt x="1403" y="233"/>
                  </a:lnTo>
                  <a:lnTo>
                    <a:pt x="1402" y="235"/>
                  </a:lnTo>
                  <a:lnTo>
                    <a:pt x="1402" y="236"/>
                  </a:lnTo>
                  <a:lnTo>
                    <a:pt x="1402" y="238"/>
                  </a:lnTo>
                  <a:lnTo>
                    <a:pt x="1400" y="239"/>
                  </a:lnTo>
                  <a:lnTo>
                    <a:pt x="1400" y="241"/>
                  </a:lnTo>
                  <a:lnTo>
                    <a:pt x="1400" y="242"/>
                  </a:lnTo>
                  <a:lnTo>
                    <a:pt x="1400" y="244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2" y="247"/>
                  </a:lnTo>
                  <a:lnTo>
                    <a:pt x="1402" y="248"/>
                  </a:lnTo>
                  <a:lnTo>
                    <a:pt x="1403" y="248"/>
                  </a:lnTo>
                  <a:lnTo>
                    <a:pt x="1403" y="250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6" y="252"/>
                  </a:lnTo>
                  <a:lnTo>
                    <a:pt x="1406" y="254"/>
                  </a:lnTo>
                  <a:lnTo>
                    <a:pt x="1408" y="254"/>
                  </a:lnTo>
                  <a:lnTo>
                    <a:pt x="1408" y="255"/>
                  </a:lnTo>
                  <a:lnTo>
                    <a:pt x="1409" y="255"/>
                  </a:lnTo>
                  <a:lnTo>
                    <a:pt x="1409" y="257"/>
                  </a:lnTo>
                  <a:lnTo>
                    <a:pt x="1411" y="257"/>
                  </a:lnTo>
                  <a:lnTo>
                    <a:pt x="1411" y="258"/>
                  </a:lnTo>
                  <a:lnTo>
                    <a:pt x="1412" y="258"/>
                  </a:lnTo>
                  <a:lnTo>
                    <a:pt x="1412" y="260"/>
                  </a:lnTo>
                  <a:lnTo>
                    <a:pt x="1412" y="261"/>
                  </a:lnTo>
                  <a:lnTo>
                    <a:pt x="1414" y="261"/>
                  </a:lnTo>
                  <a:lnTo>
                    <a:pt x="1414" y="263"/>
                  </a:lnTo>
                  <a:lnTo>
                    <a:pt x="1415" y="263"/>
                  </a:lnTo>
                  <a:lnTo>
                    <a:pt x="1417" y="263"/>
                  </a:lnTo>
                  <a:lnTo>
                    <a:pt x="1417" y="264"/>
                  </a:lnTo>
                  <a:lnTo>
                    <a:pt x="1418" y="264"/>
                  </a:lnTo>
                  <a:lnTo>
                    <a:pt x="1418" y="266"/>
                  </a:lnTo>
                  <a:lnTo>
                    <a:pt x="1419" y="266"/>
                  </a:lnTo>
                  <a:lnTo>
                    <a:pt x="1421" y="266"/>
                  </a:lnTo>
                  <a:lnTo>
                    <a:pt x="1422" y="266"/>
                  </a:lnTo>
                  <a:lnTo>
                    <a:pt x="1422" y="267"/>
                  </a:lnTo>
                  <a:lnTo>
                    <a:pt x="1424" y="269"/>
                  </a:lnTo>
                  <a:lnTo>
                    <a:pt x="1424" y="270"/>
                  </a:lnTo>
                  <a:lnTo>
                    <a:pt x="1424" y="272"/>
                  </a:lnTo>
                  <a:lnTo>
                    <a:pt x="1425" y="273"/>
                  </a:lnTo>
                  <a:lnTo>
                    <a:pt x="1425" y="274"/>
                  </a:lnTo>
                  <a:lnTo>
                    <a:pt x="1425" y="276"/>
                  </a:lnTo>
                  <a:lnTo>
                    <a:pt x="1427" y="276"/>
                  </a:lnTo>
                  <a:lnTo>
                    <a:pt x="1427" y="277"/>
                  </a:lnTo>
                  <a:lnTo>
                    <a:pt x="1428" y="277"/>
                  </a:lnTo>
                  <a:lnTo>
                    <a:pt x="1428" y="279"/>
                  </a:lnTo>
                  <a:lnTo>
                    <a:pt x="1430" y="279"/>
                  </a:lnTo>
                  <a:lnTo>
                    <a:pt x="1430" y="280"/>
                  </a:lnTo>
                  <a:lnTo>
                    <a:pt x="1431" y="280"/>
                  </a:lnTo>
                  <a:lnTo>
                    <a:pt x="1433" y="280"/>
                  </a:lnTo>
                  <a:lnTo>
                    <a:pt x="1433" y="282"/>
                  </a:lnTo>
                  <a:lnTo>
                    <a:pt x="1434" y="282"/>
                  </a:lnTo>
                  <a:lnTo>
                    <a:pt x="1436" y="282"/>
                  </a:lnTo>
                  <a:lnTo>
                    <a:pt x="1436" y="283"/>
                  </a:lnTo>
                  <a:lnTo>
                    <a:pt x="1436" y="285"/>
                  </a:lnTo>
                  <a:lnTo>
                    <a:pt x="1436" y="286"/>
                  </a:lnTo>
                  <a:lnTo>
                    <a:pt x="1436" y="288"/>
                  </a:lnTo>
                  <a:lnTo>
                    <a:pt x="1436" y="289"/>
                  </a:lnTo>
                  <a:lnTo>
                    <a:pt x="1436" y="291"/>
                  </a:lnTo>
                  <a:lnTo>
                    <a:pt x="1436" y="292"/>
                  </a:lnTo>
                  <a:lnTo>
                    <a:pt x="1437" y="292"/>
                  </a:lnTo>
                  <a:lnTo>
                    <a:pt x="1439" y="294"/>
                  </a:lnTo>
                  <a:lnTo>
                    <a:pt x="1440" y="295"/>
                  </a:lnTo>
                  <a:lnTo>
                    <a:pt x="1440" y="296"/>
                  </a:lnTo>
                  <a:lnTo>
                    <a:pt x="1441" y="296"/>
                  </a:lnTo>
                  <a:lnTo>
                    <a:pt x="1441" y="298"/>
                  </a:lnTo>
                  <a:lnTo>
                    <a:pt x="1441" y="299"/>
                  </a:lnTo>
                  <a:lnTo>
                    <a:pt x="1441" y="301"/>
                  </a:lnTo>
                  <a:lnTo>
                    <a:pt x="1443" y="301"/>
                  </a:lnTo>
                  <a:lnTo>
                    <a:pt x="1444" y="301"/>
                  </a:lnTo>
                  <a:lnTo>
                    <a:pt x="1444" y="302"/>
                  </a:lnTo>
                  <a:lnTo>
                    <a:pt x="1446" y="302"/>
                  </a:lnTo>
                  <a:lnTo>
                    <a:pt x="1446" y="304"/>
                  </a:lnTo>
                  <a:lnTo>
                    <a:pt x="1447" y="304"/>
                  </a:lnTo>
                  <a:lnTo>
                    <a:pt x="1446" y="305"/>
                  </a:lnTo>
                  <a:lnTo>
                    <a:pt x="1447" y="305"/>
                  </a:lnTo>
                  <a:lnTo>
                    <a:pt x="1447" y="307"/>
                  </a:lnTo>
                  <a:lnTo>
                    <a:pt x="1447" y="308"/>
                  </a:lnTo>
                  <a:lnTo>
                    <a:pt x="1447" y="310"/>
                  </a:lnTo>
                  <a:lnTo>
                    <a:pt x="1447" y="311"/>
                  </a:lnTo>
                  <a:lnTo>
                    <a:pt x="1447" y="313"/>
                  </a:lnTo>
                  <a:lnTo>
                    <a:pt x="1447" y="314"/>
                  </a:lnTo>
                  <a:lnTo>
                    <a:pt x="1447" y="316"/>
                  </a:lnTo>
                  <a:lnTo>
                    <a:pt x="1446" y="317"/>
                  </a:lnTo>
                  <a:lnTo>
                    <a:pt x="1447" y="317"/>
                  </a:lnTo>
                  <a:lnTo>
                    <a:pt x="1447" y="319"/>
                  </a:lnTo>
                  <a:lnTo>
                    <a:pt x="1446" y="320"/>
                  </a:lnTo>
                  <a:lnTo>
                    <a:pt x="1447" y="320"/>
                  </a:lnTo>
                  <a:lnTo>
                    <a:pt x="1446" y="320"/>
                  </a:lnTo>
                  <a:lnTo>
                    <a:pt x="1447" y="321"/>
                  </a:lnTo>
                  <a:lnTo>
                    <a:pt x="1446" y="321"/>
                  </a:lnTo>
                  <a:lnTo>
                    <a:pt x="1446" y="323"/>
                  </a:lnTo>
                  <a:lnTo>
                    <a:pt x="1446" y="324"/>
                  </a:lnTo>
                  <a:lnTo>
                    <a:pt x="1444" y="326"/>
                  </a:lnTo>
                  <a:lnTo>
                    <a:pt x="1444" y="327"/>
                  </a:lnTo>
                  <a:lnTo>
                    <a:pt x="1444" y="329"/>
                  </a:lnTo>
                  <a:lnTo>
                    <a:pt x="1443" y="330"/>
                  </a:lnTo>
                  <a:lnTo>
                    <a:pt x="1441" y="330"/>
                  </a:lnTo>
                  <a:lnTo>
                    <a:pt x="1441" y="332"/>
                  </a:lnTo>
                  <a:lnTo>
                    <a:pt x="1440" y="332"/>
                  </a:lnTo>
                  <a:lnTo>
                    <a:pt x="1440" y="333"/>
                  </a:lnTo>
                  <a:lnTo>
                    <a:pt x="1440" y="335"/>
                  </a:lnTo>
                  <a:lnTo>
                    <a:pt x="1440" y="336"/>
                  </a:lnTo>
                  <a:lnTo>
                    <a:pt x="1440" y="338"/>
                  </a:lnTo>
                  <a:lnTo>
                    <a:pt x="1440" y="339"/>
                  </a:lnTo>
                  <a:lnTo>
                    <a:pt x="1440" y="341"/>
                  </a:lnTo>
                  <a:lnTo>
                    <a:pt x="1441" y="341"/>
                  </a:lnTo>
                  <a:lnTo>
                    <a:pt x="1441" y="342"/>
                  </a:lnTo>
                  <a:lnTo>
                    <a:pt x="1441" y="343"/>
                  </a:lnTo>
                  <a:lnTo>
                    <a:pt x="1441" y="345"/>
                  </a:lnTo>
                  <a:lnTo>
                    <a:pt x="1440" y="345"/>
                  </a:lnTo>
                  <a:lnTo>
                    <a:pt x="1440" y="346"/>
                  </a:lnTo>
                  <a:lnTo>
                    <a:pt x="1440" y="348"/>
                  </a:lnTo>
                  <a:lnTo>
                    <a:pt x="1439" y="348"/>
                  </a:lnTo>
                  <a:lnTo>
                    <a:pt x="1439" y="349"/>
                  </a:lnTo>
                  <a:lnTo>
                    <a:pt x="1439" y="351"/>
                  </a:lnTo>
                  <a:lnTo>
                    <a:pt x="1439" y="352"/>
                  </a:lnTo>
                  <a:lnTo>
                    <a:pt x="1439" y="354"/>
                  </a:lnTo>
                  <a:lnTo>
                    <a:pt x="1439" y="355"/>
                  </a:lnTo>
                  <a:lnTo>
                    <a:pt x="1439" y="357"/>
                  </a:lnTo>
                  <a:lnTo>
                    <a:pt x="1437" y="357"/>
                  </a:lnTo>
                  <a:lnTo>
                    <a:pt x="1439" y="357"/>
                  </a:lnTo>
                  <a:lnTo>
                    <a:pt x="1439" y="358"/>
                  </a:lnTo>
                  <a:lnTo>
                    <a:pt x="1437" y="358"/>
                  </a:lnTo>
                  <a:lnTo>
                    <a:pt x="1436" y="358"/>
                  </a:lnTo>
                  <a:lnTo>
                    <a:pt x="1436" y="360"/>
                  </a:lnTo>
                  <a:lnTo>
                    <a:pt x="1434" y="360"/>
                  </a:lnTo>
                  <a:lnTo>
                    <a:pt x="1434" y="361"/>
                  </a:lnTo>
                  <a:lnTo>
                    <a:pt x="1433" y="361"/>
                  </a:lnTo>
                  <a:lnTo>
                    <a:pt x="1431" y="361"/>
                  </a:lnTo>
                  <a:lnTo>
                    <a:pt x="1431" y="363"/>
                  </a:lnTo>
                  <a:lnTo>
                    <a:pt x="1431" y="364"/>
                  </a:lnTo>
                  <a:lnTo>
                    <a:pt x="1431" y="366"/>
                  </a:lnTo>
                  <a:lnTo>
                    <a:pt x="1430" y="366"/>
                  </a:lnTo>
                  <a:lnTo>
                    <a:pt x="1430" y="367"/>
                  </a:lnTo>
                  <a:lnTo>
                    <a:pt x="1430" y="368"/>
                  </a:lnTo>
                  <a:lnTo>
                    <a:pt x="1428" y="367"/>
                  </a:lnTo>
                  <a:lnTo>
                    <a:pt x="1428" y="368"/>
                  </a:lnTo>
                  <a:lnTo>
                    <a:pt x="1427" y="368"/>
                  </a:lnTo>
                  <a:lnTo>
                    <a:pt x="1425" y="368"/>
                  </a:lnTo>
                  <a:lnTo>
                    <a:pt x="1425" y="370"/>
                  </a:lnTo>
                  <a:lnTo>
                    <a:pt x="1425" y="371"/>
                  </a:lnTo>
                  <a:lnTo>
                    <a:pt x="1424" y="371"/>
                  </a:lnTo>
                  <a:lnTo>
                    <a:pt x="1422" y="373"/>
                  </a:lnTo>
                  <a:lnTo>
                    <a:pt x="1424" y="373"/>
                  </a:lnTo>
                  <a:lnTo>
                    <a:pt x="1422" y="373"/>
                  </a:lnTo>
                  <a:lnTo>
                    <a:pt x="1422" y="374"/>
                  </a:lnTo>
                  <a:lnTo>
                    <a:pt x="1421" y="374"/>
                  </a:lnTo>
                  <a:lnTo>
                    <a:pt x="1421" y="376"/>
                  </a:lnTo>
                  <a:lnTo>
                    <a:pt x="1421" y="377"/>
                  </a:lnTo>
                  <a:lnTo>
                    <a:pt x="1421" y="379"/>
                  </a:lnTo>
                  <a:lnTo>
                    <a:pt x="1421" y="380"/>
                  </a:lnTo>
                  <a:lnTo>
                    <a:pt x="1421" y="382"/>
                  </a:lnTo>
                  <a:lnTo>
                    <a:pt x="1419" y="382"/>
                  </a:lnTo>
                  <a:lnTo>
                    <a:pt x="1418" y="383"/>
                  </a:lnTo>
                  <a:lnTo>
                    <a:pt x="1419" y="383"/>
                  </a:lnTo>
                  <a:lnTo>
                    <a:pt x="1419" y="385"/>
                  </a:lnTo>
                  <a:lnTo>
                    <a:pt x="1418" y="385"/>
                  </a:lnTo>
                  <a:lnTo>
                    <a:pt x="1418" y="386"/>
                  </a:lnTo>
                  <a:lnTo>
                    <a:pt x="1417" y="388"/>
                  </a:lnTo>
                  <a:lnTo>
                    <a:pt x="1415" y="388"/>
                  </a:lnTo>
                  <a:lnTo>
                    <a:pt x="1415" y="389"/>
                  </a:lnTo>
                  <a:lnTo>
                    <a:pt x="1414" y="389"/>
                  </a:lnTo>
                  <a:lnTo>
                    <a:pt x="1412" y="389"/>
                  </a:lnTo>
                  <a:lnTo>
                    <a:pt x="1411" y="389"/>
                  </a:lnTo>
                  <a:lnTo>
                    <a:pt x="1409" y="389"/>
                  </a:lnTo>
                  <a:lnTo>
                    <a:pt x="1408" y="389"/>
                  </a:lnTo>
                  <a:lnTo>
                    <a:pt x="1406" y="389"/>
                  </a:lnTo>
                  <a:lnTo>
                    <a:pt x="1405" y="389"/>
                  </a:lnTo>
                  <a:lnTo>
                    <a:pt x="1403" y="389"/>
                  </a:lnTo>
                  <a:lnTo>
                    <a:pt x="1403" y="388"/>
                  </a:lnTo>
                  <a:lnTo>
                    <a:pt x="1402" y="388"/>
                  </a:lnTo>
                  <a:lnTo>
                    <a:pt x="1402" y="389"/>
                  </a:lnTo>
                  <a:lnTo>
                    <a:pt x="1402" y="388"/>
                  </a:lnTo>
                  <a:lnTo>
                    <a:pt x="1400" y="388"/>
                  </a:lnTo>
                  <a:lnTo>
                    <a:pt x="1399" y="388"/>
                  </a:lnTo>
                  <a:lnTo>
                    <a:pt x="1397" y="388"/>
                  </a:lnTo>
                  <a:lnTo>
                    <a:pt x="1396" y="388"/>
                  </a:lnTo>
                  <a:lnTo>
                    <a:pt x="1394" y="388"/>
                  </a:lnTo>
                  <a:lnTo>
                    <a:pt x="1394" y="386"/>
                  </a:lnTo>
                  <a:lnTo>
                    <a:pt x="1393" y="386"/>
                  </a:lnTo>
                  <a:lnTo>
                    <a:pt x="1393" y="388"/>
                  </a:lnTo>
                  <a:lnTo>
                    <a:pt x="1392" y="388"/>
                  </a:lnTo>
                  <a:lnTo>
                    <a:pt x="1390" y="388"/>
                  </a:lnTo>
                  <a:lnTo>
                    <a:pt x="1389" y="386"/>
                  </a:lnTo>
                  <a:lnTo>
                    <a:pt x="1387" y="385"/>
                  </a:lnTo>
                  <a:lnTo>
                    <a:pt x="1386" y="385"/>
                  </a:lnTo>
                  <a:lnTo>
                    <a:pt x="1384" y="385"/>
                  </a:lnTo>
                  <a:lnTo>
                    <a:pt x="1383" y="385"/>
                  </a:lnTo>
                  <a:lnTo>
                    <a:pt x="1381" y="385"/>
                  </a:lnTo>
                  <a:lnTo>
                    <a:pt x="1381" y="383"/>
                  </a:lnTo>
                  <a:lnTo>
                    <a:pt x="1380" y="383"/>
                  </a:lnTo>
                  <a:lnTo>
                    <a:pt x="1380" y="382"/>
                  </a:lnTo>
                  <a:lnTo>
                    <a:pt x="1380" y="380"/>
                  </a:lnTo>
                  <a:lnTo>
                    <a:pt x="1380" y="379"/>
                  </a:lnTo>
                  <a:lnTo>
                    <a:pt x="1378" y="379"/>
                  </a:lnTo>
                  <a:lnTo>
                    <a:pt x="1378" y="377"/>
                  </a:lnTo>
                  <a:lnTo>
                    <a:pt x="1377" y="377"/>
                  </a:lnTo>
                  <a:lnTo>
                    <a:pt x="1377" y="376"/>
                  </a:lnTo>
                  <a:lnTo>
                    <a:pt x="1377" y="374"/>
                  </a:lnTo>
                  <a:lnTo>
                    <a:pt x="1375" y="374"/>
                  </a:lnTo>
                  <a:lnTo>
                    <a:pt x="1374" y="374"/>
                  </a:lnTo>
                  <a:lnTo>
                    <a:pt x="1372" y="374"/>
                  </a:lnTo>
                  <a:lnTo>
                    <a:pt x="1371" y="374"/>
                  </a:lnTo>
                  <a:lnTo>
                    <a:pt x="1371" y="376"/>
                  </a:lnTo>
                  <a:lnTo>
                    <a:pt x="1370" y="376"/>
                  </a:lnTo>
                  <a:lnTo>
                    <a:pt x="1368" y="376"/>
                  </a:lnTo>
                  <a:lnTo>
                    <a:pt x="1368" y="374"/>
                  </a:lnTo>
                  <a:lnTo>
                    <a:pt x="1367" y="374"/>
                  </a:lnTo>
                  <a:lnTo>
                    <a:pt x="1367" y="376"/>
                  </a:lnTo>
                  <a:lnTo>
                    <a:pt x="1367" y="374"/>
                  </a:lnTo>
                  <a:lnTo>
                    <a:pt x="1367" y="373"/>
                  </a:lnTo>
                  <a:lnTo>
                    <a:pt x="1365" y="373"/>
                  </a:lnTo>
                  <a:lnTo>
                    <a:pt x="1365" y="371"/>
                  </a:lnTo>
                  <a:lnTo>
                    <a:pt x="1364" y="371"/>
                  </a:lnTo>
                  <a:lnTo>
                    <a:pt x="1364" y="370"/>
                  </a:lnTo>
                  <a:lnTo>
                    <a:pt x="1362" y="370"/>
                  </a:lnTo>
                  <a:lnTo>
                    <a:pt x="1362" y="368"/>
                  </a:lnTo>
                  <a:lnTo>
                    <a:pt x="1361" y="368"/>
                  </a:lnTo>
                  <a:lnTo>
                    <a:pt x="1361" y="367"/>
                  </a:lnTo>
                  <a:lnTo>
                    <a:pt x="1361" y="368"/>
                  </a:lnTo>
                  <a:lnTo>
                    <a:pt x="1359" y="368"/>
                  </a:lnTo>
                  <a:lnTo>
                    <a:pt x="1358" y="368"/>
                  </a:lnTo>
                  <a:lnTo>
                    <a:pt x="1356" y="368"/>
                  </a:lnTo>
                  <a:lnTo>
                    <a:pt x="1355" y="368"/>
                  </a:lnTo>
                  <a:lnTo>
                    <a:pt x="1353" y="368"/>
                  </a:lnTo>
                  <a:lnTo>
                    <a:pt x="1353" y="370"/>
                  </a:lnTo>
                  <a:lnTo>
                    <a:pt x="1352" y="370"/>
                  </a:lnTo>
                  <a:lnTo>
                    <a:pt x="1352" y="368"/>
                  </a:lnTo>
                  <a:lnTo>
                    <a:pt x="1350" y="368"/>
                  </a:lnTo>
                  <a:lnTo>
                    <a:pt x="1349" y="368"/>
                  </a:lnTo>
                  <a:lnTo>
                    <a:pt x="1349" y="367"/>
                  </a:lnTo>
                  <a:lnTo>
                    <a:pt x="1348" y="367"/>
                  </a:lnTo>
                  <a:lnTo>
                    <a:pt x="1346" y="366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2" y="366"/>
                  </a:lnTo>
                  <a:lnTo>
                    <a:pt x="1340" y="366"/>
                  </a:lnTo>
                  <a:lnTo>
                    <a:pt x="1339" y="366"/>
                  </a:lnTo>
                  <a:lnTo>
                    <a:pt x="1339" y="364"/>
                  </a:lnTo>
                  <a:lnTo>
                    <a:pt x="1337" y="364"/>
                  </a:lnTo>
                  <a:lnTo>
                    <a:pt x="1337" y="366"/>
                  </a:lnTo>
                  <a:lnTo>
                    <a:pt x="1336" y="366"/>
                  </a:lnTo>
                  <a:lnTo>
                    <a:pt x="1334" y="366"/>
                  </a:lnTo>
                  <a:lnTo>
                    <a:pt x="1334" y="364"/>
                  </a:lnTo>
                  <a:lnTo>
                    <a:pt x="1333" y="364"/>
                  </a:lnTo>
                  <a:lnTo>
                    <a:pt x="1333" y="376"/>
                  </a:lnTo>
                  <a:lnTo>
                    <a:pt x="1333" y="385"/>
                  </a:lnTo>
                  <a:lnTo>
                    <a:pt x="1336" y="424"/>
                  </a:lnTo>
                  <a:lnTo>
                    <a:pt x="1337" y="445"/>
                  </a:lnTo>
                  <a:lnTo>
                    <a:pt x="1339" y="458"/>
                  </a:lnTo>
                  <a:lnTo>
                    <a:pt x="1342" y="495"/>
                  </a:lnTo>
                  <a:lnTo>
                    <a:pt x="1343" y="515"/>
                  </a:lnTo>
                  <a:lnTo>
                    <a:pt x="1345" y="536"/>
                  </a:lnTo>
                  <a:lnTo>
                    <a:pt x="1345" y="537"/>
                  </a:lnTo>
                  <a:lnTo>
                    <a:pt x="1345" y="539"/>
                  </a:lnTo>
                  <a:lnTo>
                    <a:pt x="1345" y="540"/>
                  </a:lnTo>
                  <a:lnTo>
                    <a:pt x="1346" y="542"/>
                  </a:lnTo>
                  <a:lnTo>
                    <a:pt x="1346" y="543"/>
                  </a:lnTo>
                  <a:lnTo>
                    <a:pt x="1348" y="545"/>
                  </a:lnTo>
                  <a:lnTo>
                    <a:pt x="1348" y="546"/>
                  </a:lnTo>
                  <a:lnTo>
                    <a:pt x="1348" y="548"/>
                  </a:lnTo>
                  <a:lnTo>
                    <a:pt x="1346" y="548"/>
                  </a:lnTo>
                  <a:lnTo>
                    <a:pt x="1346" y="549"/>
                  </a:lnTo>
                  <a:lnTo>
                    <a:pt x="1348" y="551"/>
                  </a:lnTo>
                  <a:lnTo>
                    <a:pt x="1348" y="552"/>
                  </a:lnTo>
                  <a:lnTo>
                    <a:pt x="1348" y="553"/>
                  </a:lnTo>
                  <a:lnTo>
                    <a:pt x="1348" y="555"/>
                  </a:lnTo>
                  <a:lnTo>
                    <a:pt x="1348" y="556"/>
                  </a:lnTo>
                  <a:lnTo>
                    <a:pt x="1349" y="556"/>
                  </a:lnTo>
                  <a:lnTo>
                    <a:pt x="1349" y="558"/>
                  </a:lnTo>
                  <a:lnTo>
                    <a:pt x="1349" y="559"/>
                  </a:lnTo>
                  <a:lnTo>
                    <a:pt x="1350" y="561"/>
                  </a:lnTo>
                  <a:lnTo>
                    <a:pt x="1350" y="562"/>
                  </a:lnTo>
                  <a:lnTo>
                    <a:pt x="1350" y="564"/>
                  </a:lnTo>
                  <a:lnTo>
                    <a:pt x="1350" y="565"/>
                  </a:lnTo>
                  <a:lnTo>
                    <a:pt x="1350" y="567"/>
                  </a:lnTo>
                  <a:lnTo>
                    <a:pt x="1349" y="567"/>
                  </a:lnTo>
                  <a:lnTo>
                    <a:pt x="1349" y="568"/>
                  </a:lnTo>
                  <a:lnTo>
                    <a:pt x="1348" y="568"/>
                  </a:lnTo>
                  <a:lnTo>
                    <a:pt x="1348" y="570"/>
                  </a:lnTo>
                  <a:lnTo>
                    <a:pt x="1346" y="570"/>
                  </a:lnTo>
                  <a:lnTo>
                    <a:pt x="1346" y="571"/>
                  </a:lnTo>
                  <a:lnTo>
                    <a:pt x="1345" y="571"/>
                  </a:lnTo>
                  <a:lnTo>
                    <a:pt x="1345" y="573"/>
                  </a:lnTo>
                  <a:lnTo>
                    <a:pt x="1345" y="574"/>
                  </a:lnTo>
                  <a:lnTo>
                    <a:pt x="1345" y="575"/>
                  </a:lnTo>
                  <a:lnTo>
                    <a:pt x="1345" y="577"/>
                  </a:lnTo>
                  <a:lnTo>
                    <a:pt x="1346" y="577"/>
                  </a:lnTo>
                  <a:lnTo>
                    <a:pt x="1346" y="578"/>
                  </a:lnTo>
                  <a:lnTo>
                    <a:pt x="1346" y="580"/>
                  </a:lnTo>
                  <a:lnTo>
                    <a:pt x="1346" y="581"/>
                  </a:lnTo>
                  <a:lnTo>
                    <a:pt x="1346" y="583"/>
                  </a:lnTo>
                  <a:lnTo>
                    <a:pt x="1346" y="584"/>
                  </a:lnTo>
                  <a:lnTo>
                    <a:pt x="1346" y="586"/>
                  </a:lnTo>
                  <a:lnTo>
                    <a:pt x="1346" y="587"/>
                  </a:lnTo>
                  <a:lnTo>
                    <a:pt x="1346" y="590"/>
                  </a:lnTo>
                  <a:lnTo>
                    <a:pt x="1346" y="592"/>
                  </a:lnTo>
                  <a:lnTo>
                    <a:pt x="1348" y="595"/>
                  </a:lnTo>
                  <a:lnTo>
                    <a:pt x="1348" y="596"/>
                  </a:lnTo>
                  <a:lnTo>
                    <a:pt x="1348" y="597"/>
                  </a:lnTo>
                  <a:lnTo>
                    <a:pt x="1348" y="599"/>
                  </a:lnTo>
                  <a:lnTo>
                    <a:pt x="1348" y="600"/>
                  </a:lnTo>
                  <a:lnTo>
                    <a:pt x="1348" y="602"/>
                  </a:lnTo>
                  <a:lnTo>
                    <a:pt x="1348" y="603"/>
                  </a:lnTo>
                  <a:lnTo>
                    <a:pt x="1348" y="605"/>
                  </a:lnTo>
                  <a:lnTo>
                    <a:pt x="1349" y="605"/>
                  </a:lnTo>
                  <a:lnTo>
                    <a:pt x="1349" y="606"/>
                  </a:lnTo>
                  <a:lnTo>
                    <a:pt x="1350" y="606"/>
                  </a:lnTo>
                  <a:lnTo>
                    <a:pt x="1352" y="606"/>
                  </a:lnTo>
                  <a:lnTo>
                    <a:pt x="1352" y="608"/>
                  </a:lnTo>
                  <a:lnTo>
                    <a:pt x="1353" y="608"/>
                  </a:lnTo>
                  <a:lnTo>
                    <a:pt x="1355" y="608"/>
                  </a:lnTo>
                  <a:lnTo>
                    <a:pt x="1355" y="609"/>
                  </a:lnTo>
                  <a:lnTo>
                    <a:pt x="1356" y="609"/>
                  </a:lnTo>
                  <a:lnTo>
                    <a:pt x="1358" y="609"/>
                  </a:lnTo>
                  <a:lnTo>
                    <a:pt x="1358" y="611"/>
                  </a:lnTo>
                  <a:lnTo>
                    <a:pt x="1359" y="611"/>
                  </a:lnTo>
                  <a:lnTo>
                    <a:pt x="1361" y="612"/>
                  </a:lnTo>
                  <a:lnTo>
                    <a:pt x="1362" y="612"/>
                  </a:lnTo>
                  <a:lnTo>
                    <a:pt x="1364" y="612"/>
                  </a:lnTo>
                  <a:lnTo>
                    <a:pt x="1365" y="612"/>
                  </a:lnTo>
                  <a:lnTo>
                    <a:pt x="1365" y="614"/>
                  </a:lnTo>
                  <a:lnTo>
                    <a:pt x="1365" y="615"/>
                  </a:lnTo>
                  <a:lnTo>
                    <a:pt x="1365" y="617"/>
                  </a:lnTo>
                  <a:lnTo>
                    <a:pt x="1365" y="618"/>
                  </a:lnTo>
                  <a:lnTo>
                    <a:pt x="1365" y="620"/>
                  </a:lnTo>
                  <a:lnTo>
                    <a:pt x="1365" y="621"/>
                  </a:lnTo>
                  <a:lnTo>
                    <a:pt x="1365" y="622"/>
                  </a:lnTo>
                  <a:lnTo>
                    <a:pt x="1365" y="624"/>
                  </a:lnTo>
                  <a:lnTo>
                    <a:pt x="1365" y="625"/>
                  </a:lnTo>
                  <a:lnTo>
                    <a:pt x="1365" y="627"/>
                  </a:lnTo>
                  <a:lnTo>
                    <a:pt x="1365" y="628"/>
                  </a:lnTo>
                  <a:lnTo>
                    <a:pt x="1364" y="628"/>
                  </a:lnTo>
                  <a:lnTo>
                    <a:pt x="1364" y="630"/>
                  </a:lnTo>
                  <a:lnTo>
                    <a:pt x="1365" y="630"/>
                  </a:lnTo>
                  <a:lnTo>
                    <a:pt x="1365" y="631"/>
                  </a:lnTo>
                  <a:lnTo>
                    <a:pt x="1365" y="633"/>
                  </a:lnTo>
                  <a:lnTo>
                    <a:pt x="1364" y="634"/>
                  </a:lnTo>
                  <a:lnTo>
                    <a:pt x="1365" y="634"/>
                  </a:lnTo>
                  <a:lnTo>
                    <a:pt x="1365" y="636"/>
                  </a:lnTo>
                  <a:lnTo>
                    <a:pt x="1365" y="637"/>
                  </a:lnTo>
                  <a:lnTo>
                    <a:pt x="1365" y="639"/>
                  </a:lnTo>
                  <a:lnTo>
                    <a:pt x="1364" y="640"/>
                  </a:lnTo>
                  <a:lnTo>
                    <a:pt x="1365" y="642"/>
                  </a:lnTo>
                  <a:lnTo>
                    <a:pt x="1365" y="643"/>
                  </a:lnTo>
                  <a:lnTo>
                    <a:pt x="1365" y="644"/>
                  </a:lnTo>
                  <a:lnTo>
                    <a:pt x="1365" y="646"/>
                  </a:lnTo>
                  <a:lnTo>
                    <a:pt x="1365" y="647"/>
                  </a:lnTo>
                  <a:lnTo>
                    <a:pt x="1365" y="649"/>
                  </a:lnTo>
                  <a:lnTo>
                    <a:pt x="1364" y="650"/>
                  </a:lnTo>
                  <a:lnTo>
                    <a:pt x="1364" y="652"/>
                  </a:lnTo>
                  <a:lnTo>
                    <a:pt x="1365" y="653"/>
                  </a:lnTo>
                  <a:lnTo>
                    <a:pt x="1364" y="655"/>
                  </a:lnTo>
                  <a:lnTo>
                    <a:pt x="1364" y="658"/>
                  </a:lnTo>
                  <a:lnTo>
                    <a:pt x="1364" y="661"/>
                  </a:lnTo>
                  <a:lnTo>
                    <a:pt x="1364" y="662"/>
                  </a:lnTo>
                  <a:lnTo>
                    <a:pt x="1365" y="662"/>
                  </a:lnTo>
                  <a:lnTo>
                    <a:pt x="1364" y="664"/>
                  </a:lnTo>
                  <a:lnTo>
                    <a:pt x="1364" y="665"/>
                  </a:lnTo>
                  <a:lnTo>
                    <a:pt x="1362" y="666"/>
                  </a:lnTo>
                  <a:lnTo>
                    <a:pt x="1362" y="668"/>
                  </a:lnTo>
                  <a:lnTo>
                    <a:pt x="1361" y="668"/>
                  </a:lnTo>
                  <a:lnTo>
                    <a:pt x="1359" y="668"/>
                  </a:lnTo>
                  <a:lnTo>
                    <a:pt x="1359" y="669"/>
                  </a:lnTo>
                  <a:lnTo>
                    <a:pt x="1358" y="669"/>
                  </a:lnTo>
                  <a:lnTo>
                    <a:pt x="1356" y="671"/>
                  </a:lnTo>
                  <a:lnTo>
                    <a:pt x="1355" y="671"/>
                  </a:lnTo>
                  <a:lnTo>
                    <a:pt x="1355" y="672"/>
                  </a:lnTo>
                  <a:lnTo>
                    <a:pt x="1353" y="674"/>
                  </a:lnTo>
                  <a:lnTo>
                    <a:pt x="1352" y="674"/>
                  </a:lnTo>
                  <a:lnTo>
                    <a:pt x="1350" y="675"/>
                  </a:lnTo>
                  <a:lnTo>
                    <a:pt x="1350" y="677"/>
                  </a:lnTo>
                  <a:lnTo>
                    <a:pt x="1349" y="678"/>
                  </a:lnTo>
                  <a:lnTo>
                    <a:pt x="1348" y="678"/>
                  </a:lnTo>
                  <a:lnTo>
                    <a:pt x="1348" y="680"/>
                  </a:lnTo>
                  <a:lnTo>
                    <a:pt x="1346" y="680"/>
                  </a:lnTo>
                  <a:lnTo>
                    <a:pt x="1345" y="680"/>
                  </a:lnTo>
                  <a:lnTo>
                    <a:pt x="1345" y="681"/>
                  </a:lnTo>
                  <a:lnTo>
                    <a:pt x="1343" y="681"/>
                  </a:lnTo>
                  <a:lnTo>
                    <a:pt x="1343" y="683"/>
                  </a:lnTo>
                  <a:lnTo>
                    <a:pt x="1342" y="683"/>
                  </a:lnTo>
                  <a:lnTo>
                    <a:pt x="1342" y="684"/>
                  </a:lnTo>
                  <a:lnTo>
                    <a:pt x="1342" y="686"/>
                  </a:lnTo>
                  <a:lnTo>
                    <a:pt x="1340" y="686"/>
                  </a:lnTo>
                  <a:lnTo>
                    <a:pt x="1340" y="687"/>
                  </a:lnTo>
                  <a:lnTo>
                    <a:pt x="1339" y="687"/>
                  </a:lnTo>
                  <a:lnTo>
                    <a:pt x="1339" y="689"/>
                  </a:lnTo>
                  <a:lnTo>
                    <a:pt x="1339" y="690"/>
                  </a:lnTo>
                  <a:lnTo>
                    <a:pt x="1337" y="690"/>
                  </a:lnTo>
                  <a:lnTo>
                    <a:pt x="1337" y="691"/>
                  </a:lnTo>
                  <a:lnTo>
                    <a:pt x="1336" y="693"/>
                  </a:lnTo>
                  <a:lnTo>
                    <a:pt x="1336" y="694"/>
                  </a:lnTo>
                  <a:lnTo>
                    <a:pt x="1334" y="694"/>
                  </a:lnTo>
                  <a:lnTo>
                    <a:pt x="1334" y="696"/>
                  </a:lnTo>
                  <a:lnTo>
                    <a:pt x="1333" y="696"/>
                  </a:lnTo>
                  <a:lnTo>
                    <a:pt x="1333" y="697"/>
                  </a:lnTo>
                  <a:lnTo>
                    <a:pt x="1333" y="699"/>
                  </a:lnTo>
                  <a:lnTo>
                    <a:pt x="1331" y="699"/>
                  </a:lnTo>
                  <a:lnTo>
                    <a:pt x="1331" y="700"/>
                  </a:lnTo>
                  <a:lnTo>
                    <a:pt x="1331" y="702"/>
                  </a:lnTo>
                  <a:lnTo>
                    <a:pt x="1330" y="702"/>
                  </a:lnTo>
                  <a:lnTo>
                    <a:pt x="1328" y="703"/>
                  </a:lnTo>
                  <a:lnTo>
                    <a:pt x="1327" y="703"/>
                  </a:lnTo>
                  <a:lnTo>
                    <a:pt x="1327" y="705"/>
                  </a:lnTo>
                  <a:lnTo>
                    <a:pt x="1325" y="705"/>
                  </a:lnTo>
                  <a:lnTo>
                    <a:pt x="1325" y="706"/>
                  </a:lnTo>
                  <a:lnTo>
                    <a:pt x="1325" y="708"/>
                  </a:lnTo>
                  <a:lnTo>
                    <a:pt x="1324" y="708"/>
                  </a:lnTo>
                  <a:lnTo>
                    <a:pt x="1324" y="709"/>
                  </a:lnTo>
                  <a:lnTo>
                    <a:pt x="1324" y="711"/>
                  </a:lnTo>
                  <a:lnTo>
                    <a:pt x="1323" y="711"/>
                  </a:lnTo>
                  <a:lnTo>
                    <a:pt x="1323" y="712"/>
                  </a:lnTo>
                  <a:lnTo>
                    <a:pt x="1323" y="713"/>
                  </a:lnTo>
                  <a:lnTo>
                    <a:pt x="1321" y="713"/>
                  </a:lnTo>
                  <a:lnTo>
                    <a:pt x="1323" y="715"/>
                  </a:lnTo>
                  <a:lnTo>
                    <a:pt x="1323" y="716"/>
                  </a:lnTo>
                  <a:lnTo>
                    <a:pt x="1321" y="716"/>
                  </a:lnTo>
                  <a:lnTo>
                    <a:pt x="1321" y="718"/>
                  </a:lnTo>
                  <a:lnTo>
                    <a:pt x="1320" y="718"/>
                  </a:lnTo>
                  <a:lnTo>
                    <a:pt x="1320" y="719"/>
                  </a:lnTo>
                  <a:lnTo>
                    <a:pt x="1320" y="721"/>
                  </a:lnTo>
                  <a:lnTo>
                    <a:pt x="1318" y="722"/>
                  </a:lnTo>
                  <a:lnTo>
                    <a:pt x="1318" y="724"/>
                  </a:lnTo>
                  <a:lnTo>
                    <a:pt x="1318" y="725"/>
                  </a:lnTo>
                  <a:lnTo>
                    <a:pt x="1317" y="725"/>
                  </a:lnTo>
                  <a:lnTo>
                    <a:pt x="1317" y="727"/>
                  </a:lnTo>
                  <a:lnTo>
                    <a:pt x="1317" y="728"/>
                  </a:lnTo>
                  <a:lnTo>
                    <a:pt x="1317" y="730"/>
                  </a:lnTo>
                  <a:lnTo>
                    <a:pt x="1317" y="731"/>
                  </a:lnTo>
                  <a:lnTo>
                    <a:pt x="1315" y="731"/>
                  </a:lnTo>
                  <a:lnTo>
                    <a:pt x="1315" y="733"/>
                  </a:lnTo>
                  <a:lnTo>
                    <a:pt x="1317" y="733"/>
                  </a:lnTo>
                  <a:lnTo>
                    <a:pt x="1317" y="734"/>
                  </a:lnTo>
                  <a:lnTo>
                    <a:pt x="1315" y="734"/>
                  </a:lnTo>
                  <a:lnTo>
                    <a:pt x="1317" y="736"/>
                  </a:lnTo>
                  <a:lnTo>
                    <a:pt x="1315" y="736"/>
                  </a:lnTo>
                  <a:lnTo>
                    <a:pt x="1317" y="737"/>
                  </a:lnTo>
                  <a:lnTo>
                    <a:pt x="1317" y="738"/>
                  </a:lnTo>
                  <a:lnTo>
                    <a:pt x="1317" y="740"/>
                  </a:lnTo>
                  <a:lnTo>
                    <a:pt x="1317" y="741"/>
                  </a:lnTo>
                  <a:lnTo>
                    <a:pt x="1317" y="743"/>
                  </a:lnTo>
                  <a:lnTo>
                    <a:pt x="1318" y="743"/>
                  </a:lnTo>
                  <a:lnTo>
                    <a:pt x="1318" y="744"/>
                  </a:lnTo>
                  <a:lnTo>
                    <a:pt x="1318" y="746"/>
                  </a:lnTo>
                  <a:lnTo>
                    <a:pt x="1320" y="746"/>
                  </a:lnTo>
                  <a:lnTo>
                    <a:pt x="1320" y="747"/>
                  </a:lnTo>
                  <a:lnTo>
                    <a:pt x="1320" y="749"/>
                  </a:lnTo>
                  <a:lnTo>
                    <a:pt x="1320" y="750"/>
                  </a:lnTo>
                  <a:lnTo>
                    <a:pt x="1320" y="752"/>
                  </a:lnTo>
                  <a:lnTo>
                    <a:pt x="1320" y="753"/>
                  </a:lnTo>
                  <a:lnTo>
                    <a:pt x="1320" y="755"/>
                  </a:lnTo>
                  <a:lnTo>
                    <a:pt x="1320" y="756"/>
                  </a:lnTo>
                  <a:lnTo>
                    <a:pt x="1320" y="758"/>
                  </a:lnTo>
                  <a:lnTo>
                    <a:pt x="1318" y="758"/>
                  </a:lnTo>
                  <a:lnTo>
                    <a:pt x="1318" y="759"/>
                  </a:lnTo>
                  <a:lnTo>
                    <a:pt x="1320" y="759"/>
                  </a:lnTo>
                  <a:lnTo>
                    <a:pt x="1321" y="759"/>
                  </a:lnTo>
                  <a:lnTo>
                    <a:pt x="1323" y="758"/>
                  </a:lnTo>
                  <a:lnTo>
                    <a:pt x="1323" y="759"/>
                  </a:lnTo>
                  <a:lnTo>
                    <a:pt x="1323" y="760"/>
                  </a:lnTo>
                  <a:lnTo>
                    <a:pt x="1324" y="760"/>
                  </a:lnTo>
                  <a:lnTo>
                    <a:pt x="1325" y="762"/>
                  </a:lnTo>
                  <a:lnTo>
                    <a:pt x="1324" y="762"/>
                  </a:lnTo>
                  <a:lnTo>
                    <a:pt x="1324" y="763"/>
                  </a:lnTo>
                  <a:lnTo>
                    <a:pt x="1324" y="765"/>
                  </a:lnTo>
                  <a:lnTo>
                    <a:pt x="1324" y="766"/>
                  </a:lnTo>
                  <a:lnTo>
                    <a:pt x="1325" y="766"/>
                  </a:lnTo>
                  <a:lnTo>
                    <a:pt x="1325" y="768"/>
                  </a:lnTo>
                  <a:lnTo>
                    <a:pt x="1325" y="769"/>
                  </a:lnTo>
                  <a:lnTo>
                    <a:pt x="1325" y="771"/>
                  </a:lnTo>
                  <a:lnTo>
                    <a:pt x="1324" y="771"/>
                  </a:lnTo>
                  <a:lnTo>
                    <a:pt x="1323" y="771"/>
                  </a:lnTo>
                  <a:lnTo>
                    <a:pt x="1323" y="772"/>
                  </a:lnTo>
                  <a:lnTo>
                    <a:pt x="1321" y="772"/>
                  </a:lnTo>
                  <a:lnTo>
                    <a:pt x="1321" y="774"/>
                  </a:lnTo>
                  <a:lnTo>
                    <a:pt x="1323" y="774"/>
                  </a:lnTo>
                  <a:lnTo>
                    <a:pt x="1323" y="775"/>
                  </a:lnTo>
                  <a:lnTo>
                    <a:pt x="1324" y="777"/>
                  </a:lnTo>
                  <a:lnTo>
                    <a:pt x="1324" y="778"/>
                  </a:lnTo>
                  <a:lnTo>
                    <a:pt x="1324" y="780"/>
                  </a:lnTo>
                  <a:lnTo>
                    <a:pt x="1325" y="781"/>
                  </a:lnTo>
                  <a:lnTo>
                    <a:pt x="1325" y="782"/>
                  </a:lnTo>
                  <a:lnTo>
                    <a:pt x="1325" y="784"/>
                  </a:lnTo>
                  <a:lnTo>
                    <a:pt x="1327" y="784"/>
                  </a:lnTo>
                  <a:lnTo>
                    <a:pt x="1327" y="785"/>
                  </a:lnTo>
                  <a:lnTo>
                    <a:pt x="1328" y="785"/>
                  </a:lnTo>
                  <a:lnTo>
                    <a:pt x="1328" y="787"/>
                  </a:lnTo>
                  <a:lnTo>
                    <a:pt x="1330" y="788"/>
                  </a:lnTo>
                  <a:lnTo>
                    <a:pt x="1330" y="790"/>
                  </a:lnTo>
                  <a:lnTo>
                    <a:pt x="1331" y="791"/>
                  </a:lnTo>
                  <a:lnTo>
                    <a:pt x="1333" y="794"/>
                  </a:lnTo>
                  <a:lnTo>
                    <a:pt x="1333" y="796"/>
                  </a:lnTo>
                  <a:lnTo>
                    <a:pt x="1333" y="797"/>
                  </a:lnTo>
                  <a:lnTo>
                    <a:pt x="1333" y="799"/>
                  </a:lnTo>
                  <a:lnTo>
                    <a:pt x="1334" y="800"/>
                  </a:lnTo>
                  <a:lnTo>
                    <a:pt x="1336" y="802"/>
                  </a:lnTo>
                  <a:lnTo>
                    <a:pt x="1336" y="803"/>
                  </a:lnTo>
                  <a:lnTo>
                    <a:pt x="1337" y="803"/>
                  </a:lnTo>
                  <a:lnTo>
                    <a:pt x="1339" y="803"/>
                  </a:lnTo>
                  <a:lnTo>
                    <a:pt x="1339" y="805"/>
                  </a:lnTo>
                  <a:lnTo>
                    <a:pt x="1340" y="805"/>
                  </a:lnTo>
                  <a:lnTo>
                    <a:pt x="1342" y="806"/>
                  </a:lnTo>
                  <a:lnTo>
                    <a:pt x="1343" y="806"/>
                  </a:lnTo>
                  <a:lnTo>
                    <a:pt x="1343" y="807"/>
                  </a:lnTo>
                  <a:lnTo>
                    <a:pt x="1345" y="809"/>
                  </a:lnTo>
                  <a:lnTo>
                    <a:pt x="1346" y="809"/>
                  </a:lnTo>
                  <a:lnTo>
                    <a:pt x="1346" y="810"/>
                  </a:lnTo>
                  <a:lnTo>
                    <a:pt x="1348" y="810"/>
                  </a:lnTo>
                  <a:lnTo>
                    <a:pt x="1348" y="812"/>
                  </a:lnTo>
                  <a:lnTo>
                    <a:pt x="1348" y="813"/>
                  </a:lnTo>
                  <a:lnTo>
                    <a:pt x="1348" y="815"/>
                  </a:lnTo>
                  <a:lnTo>
                    <a:pt x="1349" y="815"/>
                  </a:lnTo>
                  <a:lnTo>
                    <a:pt x="1349" y="816"/>
                  </a:lnTo>
                  <a:lnTo>
                    <a:pt x="1349" y="818"/>
                  </a:lnTo>
                  <a:lnTo>
                    <a:pt x="1349" y="819"/>
                  </a:lnTo>
                  <a:lnTo>
                    <a:pt x="1350" y="821"/>
                  </a:lnTo>
                  <a:lnTo>
                    <a:pt x="1352" y="821"/>
                  </a:lnTo>
                  <a:lnTo>
                    <a:pt x="1352" y="822"/>
                  </a:lnTo>
                  <a:lnTo>
                    <a:pt x="1353" y="822"/>
                  </a:lnTo>
                  <a:lnTo>
                    <a:pt x="1353" y="824"/>
                  </a:lnTo>
                  <a:lnTo>
                    <a:pt x="1355" y="824"/>
                  </a:lnTo>
                  <a:lnTo>
                    <a:pt x="1355" y="825"/>
                  </a:lnTo>
                  <a:lnTo>
                    <a:pt x="1355" y="827"/>
                  </a:lnTo>
                  <a:lnTo>
                    <a:pt x="1356" y="827"/>
                  </a:lnTo>
                  <a:lnTo>
                    <a:pt x="1356" y="828"/>
                  </a:lnTo>
                  <a:lnTo>
                    <a:pt x="1358" y="828"/>
                  </a:lnTo>
                  <a:lnTo>
                    <a:pt x="1358" y="829"/>
                  </a:lnTo>
                  <a:lnTo>
                    <a:pt x="1368" y="835"/>
                  </a:lnTo>
                  <a:lnTo>
                    <a:pt x="1370" y="837"/>
                  </a:lnTo>
                  <a:lnTo>
                    <a:pt x="1371" y="838"/>
                  </a:lnTo>
                  <a:lnTo>
                    <a:pt x="1392" y="850"/>
                  </a:lnTo>
                  <a:lnTo>
                    <a:pt x="1393" y="863"/>
                  </a:lnTo>
                  <a:lnTo>
                    <a:pt x="1394" y="876"/>
                  </a:lnTo>
                  <a:lnTo>
                    <a:pt x="1396" y="900"/>
                  </a:lnTo>
                  <a:lnTo>
                    <a:pt x="1380" y="923"/>
                  </a:lnTo>
                  <a:lnTo>
                    <a:pt x="1380" y="925"/>
                  </a:lnTo>
                  <a:lnTo>
                    <a:pt x="1378" y="925"/>
                  </a:lnTo>
                  <a:lnTo>
                    <a:pt x="1377" y="925"/>
                  </a:lnTo>
                  <a:lnTo>
                    <a:pt x="1377" y="926"/>
                  </a:lnTo>
                  <a:lnTo>
                    <a:pt x="1377" y="928"/>
                  </a:lnTo>
                  <a:lnTo>
                    <a:pt x="1377" y="929"/>
                  </a:lnTo>
                  <a:lnTo>
                    <a:pt x="1377" y="931"/>
                  </a:lnTo>
                  <a:lnTo>
                    <a:pt x="1375" y="931"/>
                  </a:lnTo>
                  <a:lnTo>
                    <a:pt x="1375" y="932"/>
                  </a:lnTo>
                  <a:lnTo>
                    <a:pt x="1374" y="932"/>
                  </a:lnTo>
                  <a:lnTo>
                    <a:pt x="1374" y="934"/>
                  </a:lnTo>
                  <a:lnTo>
                    <a:pt x="1374" y="932"/>
                  </a:lnTo>
                  <a:lnTo>
                    <a:pt x="1372" y="932"/>
                  </a:lnTo>
                  <a:lnTo>
                    <a:pt x="1372" y="934"/>
                  </a:lnTo>
                  <a:lnTo>
                    <a:pt x="1372" y="935"/>
                  </a:lnTo>
                  <a:lnTo>
                    <a:pt x="1371" y="935"/>
                  </a:lnTo>
                  <a:lnTo>
                    <a:pt x="1370" y="935"/>
                  </a:lnTo>
                  <a:lnTo>
                    <a:pt x="1370" y="937"/>
                  </a:lnTo>
                  <a:lnTo>
                    <a:pt x="1368" y="937"/>
                  </a:lnTo>
                  <a:lnTo>
                    <a:pt x="1368" y="935"/>
                  </a:lnTo>
                  <a:lnTo>
                    <a:pt x="1367" y="935"/>
                  </a:lnTo>
                  <a:lnTo>
                    <a:pt x="1367" y="934"/>
                  </a:lnTo>
                  <a:lnTo>
                    <a:pt x="1367" y="935"/>
                  </a:lnTo>
                  <a:lnTo>
                    <a:pt x="1365" y="935"/>
                  </a:lnTo>
                  <a:lnTo>
                    <a:pt x="1365" y="937"/>
                  </a:lnTo>
                  <a:lnTo>
                    <a:pt x="1364" y="937"/>
                  </a:lnTo>
                  <a:lnTo>
                    <a:pt x="1362" y="937"/>
                  </a:lnTo>
                  <a:lnTo>
                    <a:pt x="1361" y="937"/>
                  </a:lnTo>
                  <a:lnTo>
                    <a:pt x="1359" y="938"/>
                  </a:lnTo>
                  <a:lnTo>
                    <a:pt x="1359" y="940"/>
                  </a:lnTo>
                  <a:lnTo>
                    <a:pt x="1359" y="938"/>
                  </a:lnTo>
                  <a:lnTo>
                    <a:pt x="1358" y="938"/>
                  </a:lnTo>
                  <a:lnTo>
                    <a:pt x="1356" y="938"/>
                  </a:lnTo>
                  <a:lnTo>
                    <a:pt x="1355" y="938"/>
                  </a:lnTo>
                  <a:lnTo>
                    <a:pt x="1353" y="938"/>
                  </a:lnTo>
                  <a:lnTo>
                    <a:pt x="1353" y="940"/>
                  </a:lnTo>
                  <a:lnTo>
                    <a:pt x="1352" y="940"/>
                  </a:lnTo>
                  <a:lnTo>
                    <a:pt x="1352" y="938"/>
                  </a:lnTo>
                  <a:lnTo>
                    <a:pt x="1352" y="937"/>
                  </a:lnTo>
                  <a:lnTo>
                    <a:pt x="1350" y="937"/>
                  </a:lnTo>
                  <a:lnTo>
                    <a:pt x="1349" y="937"/>
                  </a:lnTo>
                  <a:lnTo>
                    <a:pt x="1348" y="937"/>
                  </a:lnTo>
                  <a:lnTo>
                    <a:pt x="1346" y="937"/>
                  </a:lnTo>
                  <a:lnTo>
                    <a:pt x="1346" y="935"/>
                  </a:lnTo>
                  <a:lnTo>
                    <a:pt x="1345" y="935"/>
                  </a:lnTo>
                  <a:lnTo>
                    <a:pt x="1345" y="934"/>
                  </a:lnTo>
                  <a:lnTo>
                    <a:pt x="1345" y="935"/>
                  </a:lnTo>
                  <a:lnTo>
                    <a:pt x="1343" y="935"/>
                  </a:lnTo>
                  <a:lnTo>
                    <a:pt x="1343" y="934"/>
                  </a:lnTo>
                  <a:lnTo>
                    <a:pt x="1343" y="932"/>
                  </a:lnTo>
                  <a:lnTo>
                    <a:pt x="1343" y="931"/>
                  </a:lnTo>
                  <a:lnTo>
                    <a:pt x="1342" y="931"/>
                  </a:lnTo>
                  <a:lnTo>
                    <a:pt x="1342" y="929"/>
                  </a:lnTo>
                  <a:lnTo>
                    <a:pt x="1342" y="928"/>
                  </a:lnTo>
                  <a:lnTo>
                    <a:pt x="1340" y="928"/>
                  </a:lnTo>
                  <a:lnTo>
                    <a:pt x="1340" y="926"/>
                  </a:lnTo>
                  <a:lnTo>
                    <a:pt x="1340" y="925"/>
                  </a:lnTo>
                  <a:lnTo>
                    <a:pt x="1340" y="926"/>
                  </a:lnTo>
                  <a:lnTo>
                    <a:pt x="1339" y="926"/>
                  </a:lnTo>
                  <a:lnTo>
                    <a:pt x="1339" y="925"/>
                  </a:lnTo>
                  <a:lnTo>
                    <a:pt x="1339" y="923"/>
                  </a:lnTo>
                  <a:lnTo>
                    <a:pt x="1337" y="925"/>
                  </a:lnTo>
                  <a:lnTo>
                    <a:pt x="1336" y="925"/>
                  </a:lnTo>
                  <a:lnTo>
                    <a:pt x="1336" y="923"/>
                  </a:lnTo>
                  <a:lnTo>
                    <a:pt x="1334" y="923"/>
                  </a:lnTo>
                  <a:lnTo>
                    <a:pt x="1333" y="923"/>
                  </a:lnTo>
                  <a:lnTo>
                    <a:pt x="1331" y="923"/>
                  </a:lnTo>
                  <a:lnTo>
                    <a:pt x="1330" y="923"/>
                  </a:lnTo>
                  <a:lnTo>
                    <a:pt x="1330" y="922"/>
                  </a:lnTo>
                  <a:lnTo>
                    <a:pt x="1330" y="923"/>
                  </a:lnTo>
                  <a:lnTo>
                    <a:pt x="1328" y="923"/>
                  </a:lnTo>
                  <a:lnTo>
                    <a:pt x="1327" y="923"/>
                  </a:lnTo>
                  <a:lnTo>
                    <a:pt x="1327" y="922"/>
                  </a:lnTo>
                  <a:lnTo>
                    <a:pt x="1325" y="922"/>
                  </a:lnTo>
                  <a:lnTo>
                    <a:pt x="1324" y="922"/>
                  </a:lnTo>
                  <a:lnTo>
                    <a:pt x="1324" y="923"/>
                  </a:lnTo>
                  <a:lnTo>
                    <a:pt x="1324" y="925"/>
                  </a:lnTo>
                  <a:lnTo>
                    <a:pt x="1323" y="925"/>
                  </a:lnTo>
                  <a:lnTo>
                    <a:pt x="1324" y="925"/>
                  </a:lnTo>
                  <a:lnTo>
                    <a:pt x="1324" y="926"/>
                  </a:lnTo>
                  <a:lnTo>
                    <a:pt x="1324" y="928"/>
                  </a:lnTo>
                  <a:lnTo>
                    <a:pt x="1325" y="928"/>
                  </a:lnTo>
                  <a:lnTo>
                    <a:pt x="1325" y="929"/>
                  </a:lnTo>
                  <a:lnTo>
                    <a:pt x="1325" y="931"/>
                  </a:lnTo>
                  <a:lnTo>
                    <a:pt x="1327" y="931"/>
                  </a:lnTo>
                  <a:lnTo>
                    <a:pt x="1327" y="932"/>
                  </a:lnTo>
                  <a:lnTo>
                    <a:pt x="1327" y="934"/>
                  </a:lnTo>
                  <a:lnTo>
                    <a:pt x="1328" y="934"/>
                  </a:lnTo>
                  <a:lnTo>
                    <a:pt x="1328" y="935"/>
                  </a:lnTo>
                  <a:lnTo>
                    <a:pt x="1328" y="937"/>
                  </a:lnTo>
                  <a:lnTo>
                    <a:pt x="1330" y="937"/>
                  </a:lnTo>
                  <a:lnTo>
                    <a:pt x="1330" y="938"/>
                  </a:lnTo>
                  <a:lnTo>
                    <a:pt x="1330" y="940"/>
                  </a:lnTo>
                  <a:lnTo>
                    <a:pt x="1330" y="941"/>
                  </a:lnTo>
                  <a:lnTo>
                    <a:pt x="1330" y="943"/>
                  </a:lnTo>
                  <a:lnTo>
                    <a:pt x="1328" y="943"/>
                  </a:lnTo>
                  <a:lnTo>
                    <a:pt x="1328" y="944"/>
                  </a:lnTo>
                  <a:lnTo>
                    <a:pt x="1328" y="945"/>
                  </a:lnTo>
                  <a:lnTo>
                    <a:pt x="1328" y="947"/>
                  </a:lnTo>
                  <a:lnTo>
                    <a:pt x="1330" y="947"/>
                  </a:lnTo>
                  <a:lnTo>
                    <a:pt x="1330" y="948"/>
                  </a:lnTo>
                  <a:lnTo>
                    <a:pt x="1330" y="950"/>
                  </a:lnTo>
                  <a:lnTo>
                    <a:pt x="1330" y="951"/>
                  </a:lnTo>
                  <a:lnTo>
                    <a:pt x="1330" y="953"/>
                  </a:lnTo>
                  <a:lnTo>
                    <a:pt x="1330" y="954"/>
                  </a:lnTo>
                  <a:lnTo>
                    <a:pt x="1330" y="956"/>
                  </a:lnTo>
                  <a:lnTo>
                    <a:pt x="1331" y="957"/>
                  </a:lnTo>
                  <a:lnTo>
                    <a:pt x="1331" y="959"/>
                  </a:lnTo>
                  <a:lnTo>
                    <a:pt x="1331" y="960"/>
                  </a:lnTo>
                  <a:lnTo>
                    <a:pt x="1331" y="962"/>
                  </a:lnTo>
                  <a:lnTo>
                    <a:pt x="1331" y="963"/>
                  </a:lnTo>
                  <a:lnTo>
                    <a:pt x="1331" y="965"/>
                  </a:lnTo>
                  <a:lnTo>
                    <a:pt x="1331" y="966"/>
                  </a:lnTo>
                  <a:lnTo>
                    <a:pt x="1330" y="966"/>
                  </a:lnTo>
                  <a:lnTo>
                    <a:pt x="1330" y="967"/>
                  </a:lnTo>
                  <a:lnTo>
                    <a:pt x="1330" y="969"/>
                  </a:lnTo>
                  <a:lnTo>
                    <a:pt x="1328" y="969"/>
                  </a:lnTo>
                  <a:lnTo>
                    <a:pt x="1328" y="970"/>
                  </a:lnTo>
                  <a:lnTo>
                    <a:pt x="1327" y="970"/>
                  </a:lnTo>
                  <a:lnTo>
                    <a:pt x="1327" y="972"/>
                  </a:lnTo>
                  <a:lnTo>
                    <a:pt x="1327" y="973"/>
                  </a:lnTo>
                  <a:lnTo>
                    <a:pt x="1325" y="973"/>
                  </a:lnTo>
                  <a:lnTo>
                    <a:pt x="1325" y="975"/>
                  </a:lnTo>
                  <a:lnTo>
                    <a:pt x="1324" y="975"/>
                  </a:lnTo>
                  <a:lnTo>
                    <a:pt x="1324" y="976"/>
                  </a:lnTo>
                  <a:lnTo>
                    <a:pt x="1323" y="976"/>
                  </a:lnTo>
                  <a:lnTo>
                    <a:pt x="1323" y="978"/>
                  </a:lnTo>
                  <a:lnTo>
                    <a:pt x="1321" y="978"/>
                  </a:lnTo>
                  <a:lnTo>
                    <a:pt x="1320" y="978"/>
                  </a:lnTo>
                  <a:lnTo>
                    <a:pt x="1320" y="979"/>
                  </a:lnTo>
                  <a:lnTo>
                    <a:pt x="1318" y="979"/>
                  </a:lnTo>
                  <a:lnTo>
                    <a:pt x="1317" y="981"/>
                  </a:lnTo>
                  <a:lnTo>
                    <a:pt x="1315" y="981"/>
                  </a:lnTo>
                  <a:lnTo>
                    <a:pt x="1315" y="982"/>
                  </a:lnTo>
                  <a:lnTo>
                    <a:pt x="1314" y="982"/>
                  </a:lnTo>
                  <a:lnTo>
                    <a:pt x="1312" y="982"/>
                  </a:lnTo>
                  <a:lnTo>
                    <a:pt x="1312" y="984"/>
                  </a:lnTo>
                  <a:lnTo>
                    <a:pt x="1311" y="984"/>
                  </a:lnTo>
                  <a:lnTo>
                    <a:pt x="1309" y="985"/>
                  </a:lnTo>
                  <a:lnTo>
                    <a:pt x="1308" y="985"/>
                  </a:lnTo>
                  <a:lnTo>
                    <a:pt x="1306" y="987"/>
                  </a:lnTo>
                  <a:lnTo>
                    <a:pt x="1305" y="988"/>
                  </a:lnTo>
                  <a:lnTo>
                    <a:pt x="1303" y="990"/>
                  </a:lnTo>
                  <a:lnTo>
                    <a:pt x="1302" y="991"/>
                  </a:lnTo>
                  <a:lnTo>
                    <a:pt x="1301" y="992"/>
                  </a:lnTo>
                  <a:lnTo>
                    <a:pt x="1301" y="994"/>
                  </a:lnTo>
                  <a:lnTo>
                    <a:pt x="1299" y="994"/>
                  </a:lnTo>
                  <a:lnTo>
                    <a:pt x="1299" y="995"/>
                  </a:lnTo>
                  <a:lnTo>
                    <a:pt x="1298" y="995"/>
                  </a:lnTo>
                  <a:lnTo>
                    <a:pt x="1298" y="997"/>
                  </a:lnTo>
                  <a:lnTo>
                    <a:pt x="1298" y="998"/>
                  </a:lnTo>
                  <a:lnTo>
                    <a:pt x="1296" y="998"/>
                  </a:lnTo>
                  <a:lnTo>
                    <a:pt x="1296" y="997"/>
                  </a:lnTo>
                  <a:lnTo>
                    <a:pt x="1295" y="997"/>
                  </a:lnTo>
                  <a:lnTo>
                    <a:pt x="1293" y="997"/>
                  </a:lnTo>
                  <a:lnTo>
                    <a:pt x="1293" y="995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2" y="995"/>
                  </a:lnTo>
                  <a:lnTo>
                    <a:pt x="1292" y="997"/>
                  </a:lnTo>
                  <a:lnTo>
                    <a:pt x="1290" y="997"/>
                  </a:lnTo>
                  <a:lnTo>
                    <a:pt x="1290" y="995"/>
                  </a:lnTo>
                  <a:lnTo>
                    <a:pt x="1289" y="995"/>
                  </a:lnTo>
                  <a:lnTo>
                    <a:pt x="1287" y="995"/>
                  </a:lnTo>
                  <a:lnTo>
                    <a:pt x="1286" y="995"/>
                  </a:lnTo>
                  <a:lnTo>
                    <a:pt x="1284" y="995"/>
                  </a:lnTo>
                  <a:lnTo>
                    <a:pt x="1284" y="994"/>
                  </a:lnTo>
                  <a:lnTo>
                    <a:pt x="1283" y="994"/>
                  </a:lnTo>
                  <a:lnTo>
                    <a:pt x="1281" y="994"/>
                  </a:lnTo>
                  <a:lnTo>
                    <a:pt x="1280" y="994"/>
                  </a:lnTo>
                  <a:lnTo>
                    <a:pt x="1280" y="992"/>
                  </a:lnTo>
                  <a:lnTo>
                    <a:pt x="1279" y="992"/>
                  </a:lnTo>
                  <a:lnTo>
                    <a:pt x="1279" y="991"/>
                  </a:lnTo>
                  <a:lnTo>
                    <a:pt x="1277" y="991"/>
                  </a:lnTo>
                  <a:lnTo>
                    <a:pt x="1277" y="992"/>
                  </a:lnTo>
                  <a:lnTo>
                    <a:pt x="1276" y="991"/>
                  </a:lnTo>
                  <a:lnTo>
                    <a:pt x="1274" y="991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3" y="991"/>
                  </a:lnTo>
                  <a:lnTo>
                    <a:pt x="1273" y="990"/>
                  </a:lnTo>
                  <a:lnTo>
                    <a:pt x="1271" y="990"/>
                  </a:lnTo>
                  <a:lnTo>
                    <a:pt x="1271" y="991"/>
                  </a:lnTo>
                  <a:lnTo>
                    <a:pt x="1271" y="990"/>
                  </a:lnTo>
                  <a:lnTo>
                    <a:pt x="1270" y="990"/>
                  </a:lnTo>
                  <a:lnTo>
                    <a:pt x="1268" y="990"/>
                  </a:lnTo>
                  <a:lnTo>
                    <a:pt x="1268" y="988"/>
                  </a:lnTo>
                  <a:lnTo>
                    <a:pt x="1268" y="990"/>
                  </a:lnTo>
                  <a:lnTo>
                    <a:pt x="1267" y="990"/>
                  </a:lnTo>
                  <a:lnTo>
                    <a:pt x="1267" y="991"/>
                  </a:lnTo>
                  <a:lnTo>
                    <a:pt x="1267" y="992"/>
                  </a:lnTo>
                  <a:lnTo>
                    <a:pt x="1267" y="994"/>
                  </a:lnTo>
                  <a:lnTo>
                    <a:pt x="1267" y="995"/>
                  </a:lnTo>
                  <a:lnTo>
                    <a:pt x="1267" y="997"/>
                  </a:lnTo>
                  <a:lnTo>
                    <a:pt x="1267" y="998"/>
                  </a:lnTo>
                  <a:lnTo>
                    <a:pt x="1267" y="1000"/>
                  </a:lnTo>
                  <a:lnTo>
                    <a:pt x="1268" y="1000"/>
                  </a:lnTo>
                  <a:lnTo>
                    <a:pt x="1270" y="1000"/>
                  </a:lnTo>
                  <a:lnTo>
                    <a:pt x="1270" y="1001"/>
                  </a:lnTo>
                  <a:lnTo>
                    <a:pt x="1271" y="1003"/>
                  </a:lnTo>
                  <a:lnTo>
                    <a:pt x="1271" y="1001"/>
                  </a:lnTo>
                  <a:lnTo>
                    <a:pt x="1271" y="1003"/>
                  </a:lnTo>
                  <a:lnTo>
                    <a:pt x="1273" y="1003"/>
                  </a:lnTo>
                  <a:lnTo>
                    <a:pt x="1274" y="1003"/>
                  </a:lnTo>
                  <a:lnTo>
                    <a:pt x="1274" y="1004"/>
                  </a:lnTo>
                  <a:lnTo>
                    <a:pt x="1274" y="1006"/>
                  </a:lnTo>
                  <a:lnTo>
                    <a:pt x="1276" y="1006"/>
                  </a:lnTo>
                  <a:lnTo>
                    <a:pt x="1277" y="1007"/>
                  </a:lnTo>
                  <a:lnTo>
                    <a:pt x="1279" y="1009"/>
                  </a:lnTo>
                  <a:lnTo>
                    <a:pt x="1279" y="1010"/>
                  </a:lnTo>
                  <a:lnTo>
                    <a:pt x="1280" y="1010"/>
                  </a:lnTo>
                  <a:lnTo>
                    <a:pt x="1281" y="1010"/>
                  </a:lnTo>
                  <a:lnTo>
                    <a:pt x="1283" y="1010"/>
                  </a:lnTo>
                  <a:lnTo>
                    <a:pt x="1284" y="1012"/>
                  </a:lnTo>
                  <a:lnTo>
                    <a:pt x="1286" y="1012"/>
                  </a:lnTo>
                  <a:lnTo>
                    <a:pt x="1287" y="1013"/>
                  </a:lnTo>
                  <a:lnTo>
                    <a:pt x="1287" y="1014"/>
                  </a:lnTo>
                  <a:lnTo>
                    <a:pt x="1289" y="1016"/>
                  </a:lnTo>
                  <a:lnTo>
                    <a:pt x="1289" y="1017"/>
                  </a:lnTo>
                  <a:lnTo>
                    <a:pt x="1289" y="1019"/>
                  </a:lnTo>
                  <a:lnTo>
                    <a:pt x="1289" y="1020"/>
                  </a:lnTo>
                  <a:lnTo>
                    <a:pt x="1289" y="1022"/>
                  </a:lnTo>
                  <a:lnTo>
                    <a:pt x="1289" y="1023"/>
                  </a:lnTo>
                  <a:lnTo>
                    <a:pt x="1289" y="1025"/>
                  </a:lnTo>
                  <a:lnTo>
                    <a:pt x="1287" y="1025"/>
                  </a:lnTo>
                  <a:lnTo>
                    <a:pt x="1287" y="1026"/>
                  </a:lnTo>
                  <a:lnTo>
                    <a:pt x="1286" y="1026"/>
                  </a:lnTo>
                  <a:lnTo>
                    <a:pt x="1286" y="1028"/>
                  </a:lnTo>
                  <a:lnTo>
                    <a:pt x="1284" y="1029"/>
                  </a:lnTo>
                  <a:lnTo>
                    <a:pt x="1284" y="1031"/>
                  </a:lnTo>
                  <a:lnTo>
                    <a:pt x="1284" y="1032"/>
                  </a:lnTo>
                  <a:lnTo>
                    <a:pt x="1284" y="1034"/>
                  </a:lnTo>
                  <a:lnTo>
                    <a:pt x="1283" y="1034"/>
                  </a:lnTo>
                  <a:lnTo>
                    <a:pt x="1283" y="1035"/>
                  </a:lnTo>
                  <a:lnTo>
                    <a:pt x="1283" y="1036"/>
                  </a:lnTo>
                  <a:lnTo>
                    <a:pt x="1283" y="1038"/>
                  </a:lnTo>
                  <a:lnTo>
                    <a:pt x="1283" y="1039"/>
                  </a:lnTo>
                  <a:lnTo>
                    <a:pt x="1283" y="1041"/>
                  </a:lnTo>
                  <a:lnTo>
                    <a:pt x="1281" y="1041"/>
                  </a:lnTo>
                  <a:lnTo>
                    <a:pt x="1281" y="1042"/>
                  </a:lnTo>
                  <a:lnTo>
                    <a:pt x="1281" y="1044"/>
                  </a:lnTo>
                  <a:lnTo>
                    <a:pt x="1280" y="1044"/>
                  </a:lnTo>
                  <a:lnTo>
                    <a:pt x="1280" y="1045"/>
                  </a:lnTo>
                  <a:lnTo>
                    <a:pt x="1277" y="1047"/>
                  </a:lnTo>
                  <a:lnTo>
                    <a:pt x="1277" y="1048"/>
                  </a:lnTo>
                  <a:lnTo>
                    <a:pt x="1276" y="1048"/>
                  </a:lnTo>
                  <a:lnTo>
                    <a:pt x="1276" y="1050"/>
                  </a:lnTo>
                  <a:lnTo>
                    <a:pt x="1276" y="1051"/>
                  </a:lnTo>
                  <a:lnTo>
                    <a:pt x="1276" y="1053"/>
                  </a:lnTo>
                  <a:lnTo>
                    <a:pt x="1274" y="1053"/>
                  </a:lnTo>
                  <a:lnTo>
                    <a:pt x="1274" y="1054"/>
                  </a:lnTo>
                  <a:lnTo>
                    <a:pt x="1274" y="1056"/>
                  </a:lnTo>
                  <a:lnTo>
                    <a:pt x="1274" y="1057"/>
                  </a:lnTo>
                  <a:lnTo>
                    <a:pt x="1274" y="1059"/>
                  </a:lnTo>
                  <a:lnTo>
                    <a:pt x="1274" y="1060"/>
                  </a:lnTo>
                  <a:lnTo>
                    <a:pt x="1274" y="1061"/>
                  </a:lnTo>
                  <a:lnTo>
                    <a:pt x="1273" y="1061"/>
                  </a:lnTo>
                  <a:lnTo>
                    <a:pt x="1273" y="1063"/>
                  </a:lnTo>
                  <a:lnTo>
                    <a:pt x="1271" y="1063"/>
                  </a:lnTo>
                  <a:lnTo>
                    <a:pt x="1270" y="1063"/>
                  </a:lnTo>
                  <a:lnTo>
                    <a:pt x="1270" y="1064"/>
                  </a:lnTo>
                  <a:lnTo>
                    <a:pt x="1268" y="1064"/>
                  </a:lnTo>
                  <a:lnTo>
                    <a:pt x="1268" y="1066"/>
                  </a:lnTo>
                  <a:lnTo>
                    <a:pt x="1267" y="1067"/>
                  </a:lnTo>
                  <a:lnTo>
                    <a:pt x="1265" y="1069"/>
                  </a:lnTo>
                  <a:lnTo>
                    <a:pt x="1265" y="1070"/>
                  </a:lnTo>
                  <a:lnTo>
                    <a:pt x="1264" y="1070"/>
                  </a:lnTo>
                  <a:lnTo>
                    <a:pt x="1262" y="1069"/>
                  </a:lnTo>
                  <a:lnTo>
                    <a:pt x="1262" y="1067"/>
                  </a:lnTo>
                  <a:lnTo>
                    <a:pt x="1261" y="1067"/>
                  </a:lnTo>
                  <a:lnTo>
                    <a:pt x="1261" y="1066"/>
                  </a:lnTo>
                  <a:lnTo>
                    <a:pt x="1259" y="1066"/>
                  </a:lnTo>
                  <a:lnTo>
                    <a:pt x="1259" y="1064"/>
                  </a:lnTo>
                  <a:lnTo>
                    <a:pt x="1258" y="1064"/>
                  </a:lnTo>
                  <a:lnTo>
                    <a:pt x="1258" y="1063"/>
                  </a:lnTo>
                  <a:lnTo>
                    <a:pt x="1256" y="1061"/>
                  </a:lnTo>
                  <a:lnTo>
                    <a:pt x="1256" y="1060"/>
                  </a:lnTo>
                  <a:lnTo>
                    <a:pt x="1255" y="1060"/>
                  </a:lnTo>
                  <a:lnTo>
                    <a:pt x="1255" y="1059"/>
                  </a:lnTo>
                  <a:lnTo>
                    <a:pt x="1255" y="1057"/>
                  </a:lnTo>
                  <a:lnTo>
                    <a:pt x="1255" y="1056"/>
                  </a:lnTo>
                  <a:lnTo>
                    <a:pt x="1254" y="1056"/>
                  </a:lnTo>
                  <a:lnTo>
                    <a:pt x="1254" y="1054"/>
                  </a:lnTo>
                  <a:lnTo>
                    <a:pt x="1252" y="1054"/>
                  </a:lnTo>
                  <a:lnTo>
                    <a:pt x="1252" y="1053"/>
                  </a:lnTo>
                  <a:lnTo>
                    <a:pt x="1251" y="1051"/>
                  </a:lnTo>
                  <a:lnTo>
                    <a:pt x="1251" y="1053"/>
                  </a:lnTo>
                  <a:lnTo>
                    <a:pt x="1249" y="1053"/>
                  </a:lnTo>
                  <a:lnTo>
                    <a:pt x="1249" y="1054"/>
                  </a:lnTo>
                  <a:lnTo>
                    <a:pt x="1249" y="1056"/>
                  </a:lnTo>
                  <a:lnTo>
                    <a:pt x="1248" y="1056"/>
                  </a:lnTo>
                  <a:lnTo>
                    <a:pt x="1248" y="1057"/>
                  </a:lnTo>
                  <a:lnTo>
                    <a:pt x="1248" y="1059"/>
                  </a:lnTo>
                  <a:lnTo>
                    <a:pt x="1246" y="1059"/>
                  </a:lnTo>
                  <a:lnTo>
                    <a:pt x="1246" y="1060"/>
                  </a:lnTo>
                  <a:lnTo>
                    <a:pt x="1245" y="1060"/>
                  </a:lnTo>
                  <a:lnTo>
                    <a:pt x="1243" y="1061"/>
                  </a:lnTo>
                  <a:lnTo>
                    <a:pt x="1243" y="1063"/>
                  </a:lnTo>
                  <a:lnTo>
                    <a:pt x="1242" y="1063"/>
                  </a:lnTo>
                  <a:lnTo>
                    <a:pt x="1240" y="1064"/>
                  </a:lnTo>
                  <a:lnTo>
                    <a:pt x="1239" y="1064"/>
                  </a:lnTo>
                  <a:lnTo>
                    <a:pt x="1237" y="1066"/>
                  </a:lnTo>
                  <a:lnTo>
                    <a:pt x="1236" y="1066"/>
                  </a:lnTo>
                  <a:lnTo>
                    <a:pt x="1236" y="1067"/>
                  </a:lnTo>
                  <a:lnTo>
                    <a:pt x="1234" y="1067"/>
                  </a:lnTo>
                  <a:lnTo>
                    <a:pt x="1234" y="1069"/>
                  </a:lnTo>
                  <a:lnTo>
                    <a:pt x="1233" y="1069"/>
                  </a:lnTo>
                  <a:lnTo>
                    <a:pt x="1232" y="1069"/>
                  </a:lnTo>
                  <a:lnTo>
                    <a:pt x="1230" y="1070"/>
                  </a:lnTo>
                  <a:lnTo>
                    <a:pt x="1229" y="1070"/>
                  </a:lnTo>
                  <a:lnTo>
                    <a:pt x="1227" y="1070"/>
                  </a:lnTo>
                  <a:lnTo>
                    <a:pt x="1226" y="1070"/>
                  </a:lnTo>
                  <a:lnTo>
                    <a:pt x="1224" y="1072"/>
                  </a:lnTo>
                  <a:lnTo>
                    <a:pt x="1223" y="1072"/>
                  </a:lnTo>
                  <a:lnTo>
                    <a:pt x="1221" y="1073"/>
                  </a:lnTo>
                  <a:lnTo>
                    <a:pt x="1221" y="1075"/>
                  </a:lnTo>
                  <a:lnTo>
                    <a:pt x="1220" y="1075"/>
                  </a:lnTo>
                  <a:lnTo>
                    <a:pt x="1220" y="1076"/>
                  </a:lnTo>
                  <a:lnTo>
                    <a:pt x="1218" y="1076"/>
                  </a:lnTo>
                  <a:lnTo>
                    <a:pt x="1218" y="1078"/>
                  </a:lnTo>
                  <a:lnTo>
                    <a:pt x="1218" y="1079"/>
                  </a:lnTo>
                  <a:lnTo>
                    <a:pt x="1217" y="1081"/>
                  </a:lnTo>
                  <a:lnTo>
                    <a:pt x="1217" y="1082"/>
                  </a:lnTo>
                  <a:lnTo>
                    <a:pt x="1217" y="1083"/>
                  </a:lnTo>
                  <a:lnTo>
                    <a:pt x="1215" y="1085"/>
                  </a:lnTo>
                  <a:lnTo>
                    <a:pt x="1215" y="1086"/>
                  </a:lnTo>
                  <a:lnTo>
                    <a:pt x="1215" y="1088"/>
                  </a:lnTo>
                  <a:lnTo>
                    <a:pt x="1214" y="1089"/>
                  </a:lnTo>
                  <a:lnTo>
                    <a:pt x="1214" y="1091"/>
                  </a:lnTo>
                  <a:lnTo>
                    <a:pt x="1214" y="1092"/>
                  </a:lnTo>
                  <a:lnTo>
                    <a:pt x="1212" y="1092"/>
                  </a:lnTo>
                  <a:lnTo>
                    <a:pt x="1212" y="1094"/>
                  </a:lnTo>
                  <a:lnTo>
                    <a:pt x="1211" y="1095"/>
                  </a:lnTo>
                  <a:lnTo>
                    <a:pt x="1211" y="1097"/>
                  </a:lnTo>
                  <a:lnTo>
                    <a:pt x="1210" y="1098"/>
                  </a:lnTo>
                  <a:lnTo>
                    <a:pt x="1211" y="1098"/>
                  </a:lnTo>
                  <a:lnTo>
                    <a:pt x="1210" y="1098"/>
                  </a:lnTo>
                  <a:lnTo>
                    <a:pt x="1210" y="1100"/>
                  </a:lnTo>
                  <a:lnTo>
                    <a:pt x="1211" y="1101"/>
                  </a:lnTo>
                  <a:lnTo>
                    <a:pt x="1211" y="1103"/>
                  </a:lnTo>
                  <a:lnTo>
                    <a:pt x="1212" y="1103"/>
                  </a:lnTo>
                  <a:lnTo>
                    <a:pt x="1212" y="1104"/>
                  </a:lnTo>
                  <a:lnTo>
                    <a:pt x="1214" y="1104"/>
                  </a:lnTo>
                  <a:lnTo>
                    <a:pt x="1215" y="1106"/>
                  </a:lnTo>
                  <a:lnTo>
                    <a:pt x="1215" y="1107"/>
                  </a:lnTo>
                  <a:lnTo>
                    <a:pt x="1217" y="1107"/>
                  </a:lnTo>
                  <a:lnTo>
                    <a:pt x="1217" y="1108"/>
                  </a:lnTo>
                  <a:lnTo>
                    <a:pt x="1218" y="1108"/>
                  </a:lnTo>
                  <a:lnTo>
                    <a:pt x="1218" y="1110"/>
                  </a:lnTo>
                  <a:lnTo>
                    <a:pt x="1218" y="1111"/>
                  </a:lnTo>
                  <a:lnTo>
                    <a:pt x="1220" y="1113"/>
                  </a:lnTo>
                  <a:lnTo>
                    <a:pt x="1220" y="1114"/>
                  </a:lnTo>
                  <a:lnTo>
                    <a:pt x="1220" y="1116"/>
                  </a:lnTo>
                  <a:lnTo>
                    <a:pt x="1221" y="1116"/>
                  </a:lnTo>
                  <a:lnTo>
                    <a:pt x="1221" y="1117"/>
                  </a:lnTo>
                  <a:lnTo>
                    <a:pt x="1220" y="1119"/>
                  </a:lnTo>
                  <a:lnTo>
                    <a:pt x="1220" y="1120"/>
                  </a:lnTo>
                  <a:lnTo>
                    <a:pt x="1218" y="1120"/>
                  </a:lnTo>
                  <a:lnTo>
                    <a:pt x="1217" y="1120"/>
                  </a:lnTo>
                  <a:lnTo>
                    <a:pt x="1215" y="1120"/>
                  </a:lnTo>
                  <a:lnTo>
                    <a:pt x="1214" y="1120"/>
                  </a:lnTo>
                  <a:lnTo>
                    <a:pt x="1212" y="1120"/>
                  </a:lnTo>
                  <a:lnTo>
                    <a:pt x="1212" y="1119"/>
                  </a:lnTo>
                  <a:lnTo>
                    <a:pt x="1211" y="1119"/>
                  </a:lnTo>
                  <a:lnTo>
                    <a:pt x="1210" y="1119"/>
                  </a:lnTo>
                  <a:lnTo>
                    <a:pt x="1210" y="1117"/>
                  </a:lnTo>
                  <a:lnTo>
                    <a:pt x="1208" y="1116"/>
                  </a:lnTo>
                  <a:lnTo>
                    <a:pt x="1207" y="1116"/>
                  </a:lnTo>
                  <a:lnTo>
                    <a:pt x="1207" y="1114"/>
                  </a:lnTo>
                  <a:lnTo>
                    <a:pt x="1205" y="1114"/>
                  </a:lnTo>
                  <a:lnTo>
                    <a:pt x="1205" y="1113"/>
                  </a:lnTo>
                  <a:lnTo>
                    <a:pt x="1204" y="1113"/>
                  </a:lnTo>
                  <a:lnTo>
                    <a:pt x="1204" y="1111"/>
                  </a:lnTo>
                  <a:lnTo>
                    <a:pt x="1202" y="1111"/>
                  </a:lnTo>
                  <a:lnTo>
                    <a:pt x="1202" y="1110"/>
                  </a:lnTo>
                  <a:lnTo>
                    <a:pt x="1201" y="1110"/>
                  </a:lnTo>
                  <a:lnTo>
                    <a:pt x="1199" y="1110"/>
                  </a:lnTo>
                  <a:lnTo>
                    <a:pt x="1199" y="1108"/>
                  </a:lnTo>
                  <a:lnTo>
                    <a:pt x="1199" y="1107"/>
                  </a:lnTo>
                  <a:lnTo>
                    <a:pt x="1198" y="1107"/>
                  </a:lnTo>
                  <a:lnTo>
                    <a:pt x="1198" y="1106"/>
                  </a:lnTo>
                  <a:lnTo>
                    <a:pt x="1196" y="1106"/>
                  </a:lnTo>
                  <a:lnTo>
                    <a:pt x="1195" y="1106"/>
                  </a:lnTo>
                  <a:lnTo>
                    <a:pt x="1193" y="1106"/>
                  </a:lnTo>
                  <a:lnTo>
                    <a:pt x="1192" y="1106"/>
                  </a:lnTo>
                  <a:lnTo>
                    <a:pt x="1190" y="1106"/>
                  </a:lnTo>
                  <a:lnTo>
                    <a:pt x="1189" y="1106"/>
                  </a:lnTo>
                  <a:lnTo>
                    <a:pt x="1189" y="1107"/>
                  </a:lnTo>
                  <a:lnTo>
                    <a:pt x="1187" y="1108"/>
                  </a:lnTo>
                  <a:lnTo>
                    <a:pt x="1186" y="1108"/>
                  </a:lnTo>
                  <a:lnTo>
                    <a:pt x="1186" y="1110"/>
                  </a:lnTo>
                  <a:lnTo>
                    <a:pt x="1185" y="1110"/>
                  </a:lnTo>
                  <a:lnTo>
                    <a:pt x="1183" y="1110"/>
                  </a:lnTo>
                  <a:lnTo>
                    <a:pt x="1180" y="1110"/>
                  </a:lnTo>
                  <a:lnTo>
                    <a:pt x="1180" y="1111"/>
                  </a:lnTo>
                  <a:lnTo>
                    <a:pt x="1179" y="1111"/>
                  </a:lnTo>
                  <a:lnTo>
                    <a:pt x="1177" y="1113"/>
                  </a:lnTo>
                  <a:lnTo>
                    <a:pt x="1176" y="1113"/>
                  </a:lnTo>
                  <a:lnTo>
                    <a:pt x="1176" y="1114"/>
                  </a:lnTo>
                  <a:lnTo>
                    <a:pt x="1174" y="1114"/>
                  </a:lnTo>
                  <a:lnTo>
                    <a:pt x="1174" y="1116"/>
                  </a:lnTo>
                  <a:lnTo>
                    <a:pt x="1173" y="1117"/>
                  </a:lnTo>
                  <a:lnTo>
                    <a:pt x="1173" y="1119"/>
                  </a:lnTo>
                  <a:lnTo>
                    <a:pt x="1171" y="1120"/>
                  </a:lnTo>
                  <a:lnTo>
                    <a:pt x="1171" y="1122"/>
                  </a:lnTo>
                  <a:lnTo>
                    <a:pt x="1171" y="1123"/>
                  </a:lnTo>
                  <a:lnTo>
                    <a:pt x="1170" y="1123"/>
                  </a:lnTo>
                  <a:lnTo>
                    <a:pt x="1170" y="1125"/>
                  </a:lnTo>
                  <a:lnTo>
                    <a:pt x="1170" y="1126"/>
                  </a:lnTo>
                  <a:lnTo>
                    <a:pt x="1171" y="1128"/>
                  </a:lnTo>
                  <a:lnTo>
                    <a:pt x="1171" y="1129"/>
                  </a:lnTo>
                  <a:lnTo>
                    <a:pt x="1171" y="1130"/>
                  </a:lnTo>
                  <a:lnTo>
                    <a:pt x="1171" y="1132"/>
                  </a:lnTo>
                  <a:lnTo>
                    <a:pt x="1171" y="1133"/>
                  </a:lnTo>
                  <a:lnTo>
                    <a:pt x="1170" y="1135"/>
                  </a:lnTo>
                  <a:lnTo>
                    <a:pt x="1170" y="1136"/>
                  </a:lnTo>
                  <a:lnTo>
                    <a:pt x="1168" y="1138"/>
                  </a:lnTo>
                  <a:lnTo>
                    <a:pt x="1168" y="1139"/>
                  </a:lnTo>
                  <a:lnTo>
                    <a:pt x="1167" y="1139"/>
                  </a:lnTo>
                  <a:lnTo>
                    <a:pt x="1167" y="1141"/>
                  </a:lnTo>
                  <a:lnTo>
                    <a:pt x="1167" y="1142"/>
                  </a:lnTo>
                  <a:lnTo>
                    <a:pt x="1165" y="1142"/>
                  </a:lnTo>
                  <a:lnTo>
                    <a:pt x="1165" y="1144"/>
                  </a:lnTo>
                  <a:lnTo>
                    <a:pt x="1165" y="1145"/>
                  </a:lnTo>
                  <a:lnTo>
                    <a:pt x="1165" y="1147"/>
                  </a:lnTo>
                  <a:lnTo>
                    <a:pt x="1165" y="1148"/>
                  </a:lnTo>
                  <a:lnTo>
                    <a:pt x="1165" y="1150"/>
                  </a:lnTo>
                  <a:lnTo>
                    <a:pt x="1165" y="1151"/>
                  </a:lnTo>
                  <a:lnTo>
                    <a:pt x="1165" y="1152"/>
                  </a:lnTo>
                  <a:lnTo>
                    <a:pt x="1165" y="1154"/>
                  </a:lnTo>
                  <a:lnTo>
                    <a:pt x="1164" y="1154"/>
                  </a:lnTo>
                  <a:lnTo>
                    <a:pt x="1164" y="1155"/>
                  </a:lnTo>
                  <a:lnTo>
                    <a:pt x="1164" y="1157"/>
                  </a:lnTo>
                  <a:lnTo>
                    <a:pt x="1164" y="1158"/>
                  </a:lnTo>
                  <a:lnTo>
                    <a:pt x="1164" y="1160"/>
                  </a:lnTo>
                  <a:lnTo>
                    <a:pt x="1164" y="1161"/>
                  </a:lnTo>
                  <a:lnTo>
                    <a:pt x="1164" y="1163"/>
                  </a:lnTo>
                  <a:lnTo>
                    <a:pt x="1163" y="1163"/>
                  </a:lnTo>
                  <a:lnTo>
                    <a:pt x="1163" y="1164"/>
                  </a:lnTo>
                  <a:lnTo>
                    <a:pt x="1161" y="1164"/>
                  </a:lnTo>
                  <a:lnTo>
                    <a:pt x="1160" y="1164"/>
                  </a:lnTo>
                  <a:lnTo>
                    <a:pt x="1160" y="1166"/>
                  </a:lnTo>
                  <a:lnTo>
                    <a:pt x="1158" y="1166"/>
                  </a:lnTo>
                  <a:lnTo>
                    <a:pt x="1158" y="1164"/>
                  </a:lnTo>
                  <a:lnTo>
                    <a:pt x="1157" y="1164"/>
                  </a:lnTo>
                  <a:lnTo>
                    <a:pt x="1155" y="1164"/>
                  </a:lnTo>
                  <a:lnTo>
                    <a:pt x="1154" y="1166"/>
                  </a:lnTo>
                  <a:lnTo>
                    <a:pt x="1152" y="1166"/>
                  </a:lnTo>
                  <a:lnTo>
                    <a:pt x="1151" y="1166"/>
                  </a:lnTo>
                  <a:lnTo>
                    <a:pt x="1151" y="1167"/>
                  </a:lnTo>
                  <a:lnTo>
                    <a:pt x="1149" y="1167"/>
                  </a:lnTo>
                  <a:lnTo>
                    <a:pt x="1149" y="1169"/>
                  </a:lnTo>
                  <a:lnTo>
                    <a:pt x="1151" y="1169"/>
                  </a:lnTo>
                  <a:lnTo>
                    <a:pt x="1151" y="1170"/>
                  </a:lnTo>
                  <a:lnTo>
                    <a:pt x="1151" y="1172"/>
                  </a:lnTo>
                  <a:lnTo>
                    <a:pt x="1152" y="1172"/>
                  </a:lnTo>
                  <a:lnTo>
                    <a:pt x="1152" y="1173"/>
                  </a:lnTo>
                  <a:lnTo>
                    <a:pt x="1151" y="1175"/>
                  </a:lnTo>
                  <a:lnTo>
                    <a:pt x="1149" y="1176"/>
                  </a:lnTo>
                  <a:lnTo>
                    <a:pt x="1149" y="1177"/>
                  </a:lnTo>
                  <a:lnTo>
                    <a:pt x="1148" y="1177"/>
                  </a:lnTo>
                  <a:lnTo>
                    <a:pt x="1148" y="1179"/>
                  </a:lnTo>
                  <a:lnTo>
                    <a:pt x="1148" y="1180"/>
                  </a:lnTo>
                  <a:lnTo>
                    <a:pt x="1146" y="1182"/>
                  </a:lnTo>
                  <a:lnTo>
                    <a:pt x="1146" y="1183"/>
                  </a:lnTo>
                  <a:lnTo>
                    <a:pt x="1145" y="1183"/>
                  </a:lnTo>
                  <a:lnTo>
                    <a:pt x="1145" y="1185"/>
                  </a:lnTo>
                  <a:lnTo>
                    <a:pt x="1143" y="1185"/>
                  </a:lnTo>
                  <a:lnTo>
                    <a:pt x="1142" y="1185"/>
                  </a:lnTo>
                  <a:lnTo>
                    <a:pt x="1141" y="1185"/>
                  </a:lnTo>
                  <a:lnTo>
                    <a:pt x="1139" y="1185"/>
                  </a:lnTo>
                  <a:lnTo>
                    <a:pt x="1138" y="1185"/>
                  </a:lnTo>
                  <a:lnTo>
                    <a:pt x="1138" y="1186"/>
                  </a:lnTo>
                  <a:lnTo>
                    <a:pt x="1136" y="1188"/>
                  </a:lnTo>
                  <a:lnTo>
                    <a:pt x="1135" y="1189"/>
                  </a:lnTo>
                  <a:lnTo>
                    <a:pt x="1135" y="1191"/>
                  </a:lnTo>
                  <a:lnTo>
                    <a:pt x="1133" y="1191"/>
                  </a:lnTo>
                  <a:lnTo>
                    <a:pt x="1133" y="1192"/>
                  </a:lnTo>
                  <a:lnTo>
                    <a:pt x="1132" y="1192"/>
                  </a:lnTo>
                  <a:lnTo>
                    <a:pt x="1130" y="1192"/>
                  </a:lnTo>
                  <a:lnTo>
                    <a:pt x="1130" y="1191"/>
                  </a:lnTo>
                  <a:lnTo>
                    <a:pt x="1129" y="1191"/>
                  </a:lnTo>
                  <a:lnTo>
                    <a:pt x="1127" y="1191"/>
                  </a:lnTo>
                  <a:lnTo>
                    <a:pt x="1126" y="1191"/>
                  </a:lnTo>
                  <a:lnTo>
                    <a:pt x="1124" y="1191"/>
                  </a:lnTo>
                  <a:lnTo>
                    <a:pt x="1124" y="1192"/>
                  </a:lnTo>
                  <a:lnTo>
                    <a:pt x="1123" y="1192"/>
                  </a:lnTo>
                  <a:lnTo>
                    <a:pt x="1121" y="1192"/>
                  </a:lnTo>
                  <a:lnTo>
                    <a:pt x="1121" y="1194"/>
                  </a:lnTo>
                  <a:lnTo>
                    <a:pt x="1120" y="1194"/>
                  </a:lnTo>
                  <a:lnTo>
                    <a:pt x="1120" y="1195"/>
                  </a:lnTo>
                  <a:lnTo>
                    <a:pt x="1118" y="1195"/>
                  </a:lnTo>
                  <a:lnTo>
                    <a:pt x="1118" y="1197"/>
                  </a:lnTo>
                  <a:lnTo>
                    <a:pt x="1117" y="1197"/>
                  </a:lnTo>
                  <a:lnTo>
                    <a:pt x="1117" y="1198"/>
                  </a:lnTo>
                  <a:lnTo>
                    <a:pt x="1116" y="1198"/>
                  </a:lnTo>
                  <a:lnTo>
                    <a:pt x="1114" y="1199"/>
                  </a:lnTo>
                  <a:lnTo>
                    <a:pt x="1114" y="1201"/>
                  </a:lnTo>
                  <a:lnTo>
                    <a:pt x="1113" y="1201"/>
                  </a:lnTo>
                  <a:lnTo>
                    <a:pt x="1111" y="1202"/>
                  </a:lnTo>
                  <a:lnTo>
                    <a:pt x="1110" y="1202"/>
                  </a:lnTo>
                  <a:lnTo>
                    <a:pt x="1110" y="1204"/>
                  </a:lnTo>
                  <a:lnTo>
                    <a:pt x="1108" y="1204"/>
                  </a:lnTo>
                  <a:lnTo>
                    <a:pt x="1108" y="1205"/>
                  </a:lnTo>
                  <a:lnTo>
                    <a:pt x="1107" y="1205"/>
                  </a:lnTo>
                  <a:lnTo>
                    <a:pt x="1107" y="1207"/>
                  </a:lnTo>
                  <a:lnTo>
                    <a:pt x="1105" y="1207"/>
                  </a:lnTo>
                  <a:lnTo>
                    <a:pt x="1105" y="1208"/>
                  </a:lnTo>
                  <a:lnTo>
                    <a:pt x="1104" y="1208"/>
                  </a:lnTo>
                  <a:lnTo>
                    <a:pt x="1104" y="1210"/>
                  </a:lnTo>
                  <a:lnTo>
                    <a:pt x="1102" y="1210"/>
                  </a:lnTo>
                  <a:lnTo>
                    <a:pt x="1102" y="1211"/>
                  </a:lnTo>
                  <a:lnTo>
                    <a:pt x="1101" y="1213"/>
                  </a:lnTo>
                  <a:lnTo>
                    <a:pt x="1099" y="1214"/>
                  </a:lnTo>
                  <a:lnTo>
                    <a:pt x="1098" y="1214"/>
                  </a:lnTo>
                  <a:lnTo>
                    <a:pt x="1096" y="1214"/>
                  </a:lnTo>
                  <a:lnTo>
                    <a:pt x="1095" y="1214"/>
                  </a:lnTo>
                  <a:lnTo>
                    <a:pt x="1095" y="1213"/>
                  </a:lnTo>
                  <a:lnTo>
                    <a:pt x="1094" y="1213"/>
                  </a:lnTo>
                  <a:lnTo>
                    <a:pt x="1092" y="1214"/>
                  </a:lnTo>
                  <a:lnTo>
                    <a:pt x="1091" y="1214"/>
                  </a:lnTo>
                  <a:lnTo>
                    <a:pt x="1089" y="1214"/>
                  </a:lnTo>
                  <a:lnTo>
                    <a:pt x="1088" y="1216"/>
                  </a:lnTo>
                  <a:lnTo>
                    <a:pt x="1088" y="1217"/>
                  </a:lnTo>
                  <a:lnTo>
                    <a:pt x="1088" y="1219"/>
                  </a:lnTo>
                  <a:lnTo>
                    <a:pt x="1088" y="1220"/>
                  </a:lnTo>
                  <a:lnTo>
                    <a:pt x="1088" y="1221"/>
                  </a:lnTo>
                  <a:lnTo>
                    <a:pt x="1086" y="1223"/>
                  </a:lnTo>
                  <a:lnTo>
                    <a:pt x="1086" y="1224"/>
                  </a:lnTo>
                  <a:lnTo>
                    <a:pt x="1085" y="1224"/>
                  </a:lnTo>
                  <a:lnTo>
                    <a:pt x="1083" y="1224"/>
                  </a:lnTo>
                  <a:lnTo>
                    <a:pt x="1082" y="1224"/>
                  </a:lnTo>
                  <a:lnTo>
                    <a:pt x="1082" y="1226"/>
                  </a:lnTo>
                  <a:lnTo>
                    <a:pt x="1080" y="1226"/>
                  </a:lnTo>
                  <a:lnTo>
                    <a:pt x="1079" y="1226"/>
                  </a:lnTo>
                  <a:lnTo>
                    <a:pt x="1079" y="1224"/>
                  </a:lnTo>
                  <a:lnTo>
                    <a:pt x="1077" y="1224"/>
                  </a:lnTo>
                  <a:lnTo>
                    <a:pt x="1076" y="1224"/>
                  </a:lnTo>
                  <a:lnTo>
                    <a:pt x="1074" y="1224"/>
                  </a:lnTo>
                  <a:lnTo>
                    <a:pt x="1074" y="1223"/>
                  </a:lnTo>
                  <a:lnTo>
                    <a:pt x="1073" y="1223"/>
                  </a:lnTo>
                  <a:lnTo>
                    <a:pt x="1072" y="1223"/>
                  </a:lnTo>
                  <a:lnTo>
                    <a:pt x="1070" y="1224"/>
                  </a:lnTo>
                  <a:lnTo>
                    <a:pt x="1069" y="1226"/>
                  </a:lnTo>
                  <a:lnTo>
                    <a:pt x="1069" y="1227"/>
                  </a:lnTo>
                  <a:lnTo>
                    <a:pt x="1067" y="1229"/>
                  </a:lnTo>
                  <a:lnTo>
                    <a:pt x="1067" y="1230"/>
                  </a:lnTo>
                  <a:lnTo>
                    <a:pt x="1069" y="1232"/>
                  </a:lnTo>
                  <a:lnTo>
                    <a:pt x="1069" y="1233"/>
                  </a:lnTo>
                  <a:lnTo>
                    <a:pt x="1069" y="1235"/>
                  </a:lnTo>
                  <a:lnTo>
                    <a:pt x="1069" y="1236"/>
                  </a:lnTo>
                  <a:lnTo>
                    <a:pt x="1069" y="1238"/>
                  </a:lnTo>
                  <a:lnTo>
                    <a:pt x="1069" y="1239"/>
                  </a:lnTo>
                  <a:lnTo>
                    <a:pt x="1069" y="1241"/>
                  </a:lnTo>
                  <a:lnTo>
                    <a:pt x="1069" y="1242"/>
                  </a:lnTo>
                  <a:lnTo>
                    <a:pt x="1070" y="1244"/>
                  </a:lnTo>
                  <a:lnTo>
                    <a:pt x="1070" y="1245"/>
                  </a:lnTo>
                  <a:lnTo>
                    <a:pt x="1069" y="1245"/>
                  </a:lnTo>
                  <a:lnTo>
                    <a:pt x="1069" y="1246"/>
                  </a:lnTo>
                  <a:lnTo>
                    <a:pt x="1069" y="1248"/>
                  </a:lnTo>
                  <a:lnTo>
                    <a:pt x="1067" y="1248"/>
                  </a:lnTo>
                  <a:lnTo>
                    <a:pt x="1067" y="1249"/>
                  </a:lnTo>
                  <a:lnTo>
                    <a:pt x="1067" y="1251"/>
                  </a:lnTo>
                  <a:lnTo>
                    <a:pt x="1066" y="1251"/>
                  </a:lnTo>
                  <a:lnTo>
                    <a:pt x="1066" y="1252"/>
                  </a:lnTo>
                  <a:lnTo>
                    <a:pt x="1066" y="1254"/>
                  </a:lnTo>
                  <a:lnTo>
                    <a:pt x="1064" y="1255"/>
                  </a:lnTo>
                  <a:lnTo>
                    <a:pt x="1063" y="1257"/>
                  </a:lnTo>
                  <a:lnTo>
                    <a:pt x="1063" y="1258"/>
                  </a:lnTo>
                  <a:lnTo>
                    <a:pt x="1063" y="1260"/>
                  </a:lnTo>
                  <a:lnTo>
                    <a:pt x="1061" y="1261"/>
                  </a:lnTo>
                  <a:lnTo>
                    <a:pt x="1061" y="1263"/>
                  </a:lnTo>
                  <a:lnTo>
                    <a:pt x="1061" y="1264"/>
                  </a:lnTo>
                  <a:lnTo>
                    <a:pt x="1061" y="1266"/>
                  </a:lnTo>
                  <a:lnTo>
                    <a:pt x="1061" y="1267"/>
                  </a:lnTo>
                  <a:lnTo>
                    <a:pt x="1063" y="1267"/>
                  </a:lnTo>
                  <a:lnTo>
                    <a:pt x="1063" y="1268"/>
                  </a:lnTo>
                  <a:lnTo>
                    <a:pt x="1063" y="1270"/>
                  </a:lnTo>
                  <a:lnTo>
                    <a:pt x="1063" y="1271"/>
                  </a:lnTo>
                  <a:lnTo>
                    <a:pt x="1063" y="1273"/>
                  </a:lnTo>
                  <a:lnTo>
                    <a:pt x="1061" y="1274"/>
                  </a:lnTo>
                  <a:lnTo>
                    <a:pt x="1060" y="1276"/>
                  </a:lnTo>
                  <a:lnTo>
                    <a:pt x="1058" y="1277"/>
                  </a:lnTo>
                  <a:lnTo>
                    <a:pt x="1058" y="1279"/>
                  </a:lnTo>
                  <a:lnTo>
                    <a:pt x="1057" y="1279"/>
                  </a:lnTo>
                  <a:lnTo>
                    <a:pt x="1057" y="1280"/>
                  </a:lnTo>
                  <a:lnTo>
                    <a:pt x="1055" y="1280"/>
                  </a:lnTo>
                  <a:lnTo>
                    <a:pt x="1055" y="1282"/>
                  </a:lnTo>
                  <a:lnTo>
                    <a:pt x="1055" y="1283"/>
                  </a:lnTo>
                  <a:lnTo>
                    <a:pt x="1054" y="1285"/>
                  </a:lnTo>
                  <a:lnTo>
                    <a:pt x="1054" y="1286"/>
                  </a:lnTo>
                  <a:lnTo>
                    <a:pt x="1052" y="1288"/>
                  </a:lnTo>
                  <a:lnTo>
                    <a:pt x="1051" y="1288"/>
                  </a:lnTo>
                  <a:lnTo>
                    <a:pt x="1051" y="1289"/>
                  </a:lnTo>
                  <a:lnTo>
                    <a:pt x="1051" y="1291"/>
                  </a:lnTo>
                  <a:lnTo>
                    <a:pt x="1051" y="1292"/>
                  </a:lnTo>
                  <a:lnTo>
                    <a:pt x="1052" y="1293"/>
                  </a:lnTo>
                  <a:lnTo>
                    <a:pt x="1052" y="1295"/>
                  </a:lnTo>
                  <a:lnTo>
                    <a:pt x="1052" y="1296"/>
                  </a:lnTo>
                  <a:lnTo>
                    <a:pt x="1052" y="1298"/>
                  </a:lnTo>
                  <a:lnTo>
                    <a:pt x="1051" y="1298"/>
                  </a:lnTo>
                  <a:lnTo>
                    <a:pt x="1051" y="1299"/>
                  </a:lnTo>
                  <a:lnTo>
                    <a:pt x="1049" y="1299"/>
                  </a:lnTo>
                  <a:lnTo>
                    <a:pt x="1049" y="1301"/>
                  </a:lnTo>
                  <a:lnTo>
                    <a:pt x="1048" y="1301"/>
                  </a:lnTo>
                  <a:lnTo>
                    <a:pt x="1048" y="1302"/>
                  </a:lnTo>
                  <a:lnTo>
                    <a:pt x="1047" y="1302"/>
                  </a:lnTo>
                  <a:lnTo>
                    <a:pt x="1045" y="1304"/>
                  </a:lnTo>
                  <a:lnTo>
                    <a:pt x="1044" y="1304"/>
                  </a:lnTo>
                  <a:lnTo>
                    <a:pt x="1044" y="1305"/>
                  </a:lnTo>
                  <a:lnTo>
                    <a:pt x="1042" y="1307"/>
                  </a:lnTo>
                  <a:lnTo>
                    <a:pt x="1041" y="1307"/>
                  </a:lnTo>
                  <a:lnTo>
                    <a:pt x="1039" y="1308"/>
                  </a:lnTo>
                  <a:lnTo>
                    <a:pt x="1038" y="1308"/>
                  </a:lnTo>
                  <a:lnTo>
                    <a:pt x="1036" y="1310"/>
                  </a:lnTo>
                  <a:lnTo>
                    <a:pt x="1035" y="1310"/>
                  </a:lnTo>
                  <a:lnTo>
                    <a:pt x="1033" y="1311"/>
                  </a:lnTo>
                  <a:lnTo>
                    <a:pt x="1032" y="1313"/>
                  </a:lnTo>
                  <a:lnTo>
                    <a:pt x="1030" y="1313"/>
                  </a:lnTo>
                  <a:lnTo>
                    <a:pt x="1029" y="1314"/>
                  </a:lnTo>
                  <a:lnTo>
                    <a:pt x="1027" y="1314"/>
                  </a:lnTo>
                  <a:lnTo>
                    <a:pt x="1026" y="1314"/>
                  </a:lnTo>
                  <a:lnTo>
                    <a:pt x="1025" y="1314"/>
                  </a:lnTo>
                  <a:lnTo>
                    <a:pt x="1023" y="1314"/>
                  </a:lnTo>
                  <a:lnTo>
                    <a:pt x="1022" y="1314"/>
                  </a:lnTo>
                  <a:lnTo>
                    <a:pt x="1020" y="1314"/>
                  </a:lnTo>
                  <a:lnTo>
                    <a:pt x="1019" y="1314"/>
                  </a:lnTo>
                  <a:lnTo>
                    <a:pt x="1017" y="1314"/>
                  </a:lnTo>
                  <a:lnTo>
                    <a:pt x="1016" y="1314"/>
                  </a:lnTo>
                  <a:lnTo>
                    <a:pt x="1014" y="1314"/>
                  </a:lnTo>
                  <a:lnTo>
                    <a:pt x="1013" y="1314"/>
                  </a:lnTo>
                  <a:lnTo>
                    <a:pt x="1011" y="1314"/>
                  </a:lnTo>
                  <a:lnTo>
                    <a:pt x="1010" y="1314"/>
                  </a:lnTo>
                  <a:lnTo>
                    <a:pt x="1008" y="1313"/>
                  </a:lnTo>
                  <a:lnTo>
                    <a:pt x="1007" y="1313"/>
                  </a:lnTo>
                  <a:lnTo>
                    <a:pt x="1005" y="1311"/>
                  </a:lnTo>
                  <a:lnTo>
                    <a:pt x="1004" y="1311"/>
                  </a:lnTo>
                  <a:lnTo>
                    <a:pt x="1003" y="1311"/>
                  </a:lnTo>
                  <a:lnTo>
                    <a:pt x="1001" y="1311"/>
                  </a:lnTo>
                  <a:lnTo>
                    <a:pt x="1000" y="1311"/>
                  </a:lnTo>
                  <a:lnTo>
                    <a:pt x="1000" y="1313"/>
                  </a:lnTo>
                  <a:lnTo>
                    <a:pt x="1000" y="1314"/>
                  </a:lnTo>
                  <a:lnTo>
                    <a:pt x="1000" y="1315"/>
                  </a:lnTo>
                  <a:lnTo>
                    <a:pt x="1000" y="1317"/>
                  </a:lnTo>
                  <a:lnTo>
                    <a:pt x="998" y="1318"/>
                  </a:lnTo>
                  <a:lnTo>
                    <a:pt x="998" y="1320"/>
                  </a:lnTo>
                  <a:lnTo>
                    <a:pt x="998" y="1321"/>
                  </a:lnTo>
                  <a:lnTo>
                    <a:pt x="998" y="1323"/>
                  </a:lnTo>
                  <a:lnTo>
                    <a:pt x="997" y="1323"/>
                  </a:lnTo>
                  <a:lnTo>
                    <a:pt x="997" y="1324"/>
                  </a:lnTo>
                  <a:lnTo>
                    <a:pt x="997" y="1326"/>
                  </a:lnTo>
                  <a:lnTo>
                    <a:pt x="997" y="1327"/>
                  </a:lnTo>
                  <a:lnTo>
                    <a:pt x="997" y="1329"/>
                  </a:lnTo>
                  <a:lnTo>
                    <a:pt x="997" y="1330"/>
                  </a:lnTo>
                  <a:lnTo>
                    <a:pt x="997" y="1332"/>
                  </a:lnTo>
                  <a:lnTo>
                    <a:pt x="998" y="1332"/>
                  </a:lnTo>
                  <a:lnTo>
                    <a:pt x="998" y="1333"/>
                  </a:lnTo>
                  <a:lnTo>
                    <a:pt x="998" y="1335"/>
                  </a:lnTo>
                  <a:lnTo>
                    <a:pt x="978" y="1348"/>
                  </a:lnTo>
                  <a:lnTo>
                    <a:pt x="967" y="1354"/>
                  </a:lnTo>
                  <a:lnTo>
                    <a:pt x="969" y="1354"/>
                  </a:lnTo>
                  <a:lnTo>
                    <a:pt x="969" y="1355"/>
                  </a:lnTo>
                  <a:lnTo>
                    <a:pt x="969" y="1357"/>
                  </a:lnTo>
                  <a:lnTo>
                    <a:pt x="970" y="1357"/>
                  </a:lnTo>
                  <a:lnTo>
                    <a:pt x="970" y="1358"/>
                  </a:lnTo>
                  <a:lnTo>
                    <a:pt x="972" y="1358"/>
                  </a:lnTo>
                  <a:lnTo>
                    <a:pt x="972" y="1360"/>
                  </a:lnTo>
                  <a:lnTo>
                    <a:pt x="973" y="1360"/>
                  </a:lnTo>
                  <a:lnTo>
                    <a:pt x="973" y="1361"/>
                  </a:lnTo>
                  <a:lnTo>
                    <a:pt x="975" y="1362"/>
                  </a:lnTo>
                  <a:lnTo>
                    <a:pt x="976" y="1362"/>
                  </a:lnTo>
                  <a:lnTo>
                    <a:pt x="976" y="1364"/>
                  </a:lnTo>
                  <a:lnTo>
                    <a:pt x="978" y="1364"/>
                  </a:lnTo>
                  <a:lnTo>
                    <a:pt x="978" y="1365"/>
                  </a:lnTo>
                  <a:lnTo>
                    <a:pt x="979" y="1365"/>
                  </a:lnTo>
                  <a:lnTo>
                    <a:pt x="979" y="1367"/>
                  </a:lnTo>
                  <a:lnTo>
                    <a:pt x="979" y="1368"/>
                  </a:lnTo>
                  <a:lnTo>
                    <a:pt x="980" y="1368"/>
                  </a:lnTo>
                  <a:lnTo>
                    <a:pt x="980" y="1370"/>
                  </a:lnTo>
                  <a:lnTo>
                    <a:pt x="980" y="1371"/>
                  </a:lnTo>
                  <a:lnTo>
                    <a:pt x="980" y="1373"/>
                  </a:lnTo>
                  <a:lnTo>
                    <a:pt x="980" y="1374"/>
                  </a:lnTo>
                  <a:lnTo>
                    <a:pt x="980" y="1376"/>
                  </a:lnTo>
                  <a:lnTo>
                    <a:pt x="980" y="1377"/>
                  </a:lnTo>
                  <a:lnTo>
                    <a:pt x="980" y="1379"/>
                  </a:lnTo>
                  <a:lnTo>
                    <a:pt x="980" y="1380"/>
                  </a:lnTo>
                  <a:lnTo>
                    <a:pt x="980" y="1382"/>
                  </a:lnTo>
                  <a:lnTo>
                    <a:pt x="980" y="1383"/>
                  </a:lnTo>
                  <a:lnTo>
                    <a:pt x="980" y="1384"/>
                  </a:lnTo>
                  <a:lnTo>
                    <a:pt x="980" y="1386"/>
                  </a:lnTo>
                  <a:lnTo>
                    <a:pt x="980" y="1387"/>
                  </a:lnTo>
                  <a:lnTo>
                    <a:pt x="980" y="1389"/>
                  </a:lnTo>
                  <a:lnTo>
                    <a:pt x="980" y="1390"/>
                  </a:lnTo>
                  <a:lnTo>
                    <a:pt x="982" y="1392"/>
                  </a:lnTo>
                  <a:lnTo>
                    <a:pt x="982" y="1393"/>
                  </a:lnTo>
                  <a:lnTo>
                    <a:pt x="982" y="1395"/>
                  </a:lnTo>
                  <a:lnTo>
                    <a:pt x="983" y="1396"/>
                  </a:lnTo>
                  <a:lnTo>
                    <a:pt x="983" y="1398"/>
                  </a:lnTo>
                  <a:lnTo>
                    <a:pt x="985" y="1399"/>
                  </a:lnTo>
                  <a:lnTo>
                    <a:pt x="985" y="1401"/>
                  </a:lnTo>
                  <a:lnTo>
                    <a:pt x="985" y="1402"/>
                  </a:lnTo>
                  <a:lnTo>
                    <a:pt x="985" y="1404"/>
                  </a:lnTo>
                  <a:lnTo>
                    <a:pt x="985" y="1405"/>
                  </a:lnTo>
                  <a:lnTo>
                    <a:pt x="985" y="1406"/>
                  </a:lnTo>
                  <a:lnTo>
                    <a:pt x="983" y="1440"/>
                  </a:lnTo>
                  <a:lnTo>
                    <a:pt x="983" y="1442"/>
                  </a:lnTo>
                  <a:lnTo>
                    <a:pt x="983" y="1443"/>
                  </a:lnTo>
                  <a:lnTo>
                    <a:pt x="983" y="1445"/>
                  </a:lnTo>
                  <a:lnTo>
                    <a:pt x="983" y="1446"/>
                  </a:lnTo>
                  <a:lnTo>
                    <a:pt x="985" y="1448"/>
                  </a:lnTo>
                  <a:lnTo>
                    <a:pt x="985" y="1449"/>
                  </a:lnTo>
                  <a:lnTo>
                    <a:pt x="985" y="1451"/>
                  </a:lnTo>
                  <a:lnTo>
                    <a:pt x="985" y="1452"/>
                  </a:lnTo>
                  <a:lnTo>
                    <a:pt x="983" y="1452"/>
                  </a:lnTo>
                  <a:lnTo>
                    <a:pt x="982" y="1452"/>
                  </a:lnTo>
                  <a:lnTo>
                    <a:pt x="980" y="1452"/>
                  </a:lnTo>
                  <a:lnTo>
                    <a:pt x="979" y="1452"/>
                  </a:lnTo>
                  <a:lnTo>
                    <a:pt x="978" y="1452"/>
                  </a:lnTo>
                  <a:lnTo>
                    <a:pt x="976" y="1452"/>
                  </a:lnTo>
                  <a:lnTo>
                    <a:pt x="975" y="1452"/>
                  </a:lnTo>
                  <a:lnTo>
                    <a:pt x="973" y="1452"/>
                  </a:lnTo>
                  <a:lnTo>
                    <a:pt x="972" y="1452"/>
                  </a:lnTo>
                  <a:lnTo>
                    <a:pt x="970" y="1452"/>
                  </a:lnTo>
                  <a:lnTo>
                    <a:pt x="969" y="1452"/>
                  </a:lnTo>
                  <a:lnTo>
                    <a:pt x="967" y="1451"/>
                  </a:lnTo>
                  <a:lnTo>
                    <a:pt x="964" y="1451"/>
                  </a:lnTo>
                  <a:lnTo>
                    <a:pt x="963" y="1451"/>
                  </a:lnTo>
                  <a:lnTo>
                    <a:pt x="960" y="1451"/>
                  </a:lnTo>
                  <a:lnTo>
                    <a:pt x="958" y="1451"/>
                  </a:lnTo>
                  <a:lnTo>
                    <a:pt x="957" y="1451"/>
                  </a:lnTo>
                  <a:lnTo>
                    <a:pt x="956" y="1451"/>
                  </a:lnTo>
                  <a:lnTo>
                    <a:pt x="954" y="1451"/>
                  </a:lnTo>
                  <a:lnTo>
                    <a:pt x="953" y="1451"/>
                  </a:lnTo>
                  <a:lnTo>
                    <a:pt x="951" y="1451"/>
                  </a:lnTo>
                  <a:lnTo>
                    <a:pt x="950" y="1451"/>
                  </a:lnTo>
                  <a:lnTo>
                    <a:pt x="948" y="1451"/>
                  </a:lnTo>
                  <a:lnTo>
                    <a:pt x="947" y="1451"/>
                  </a:lnTo>
                  <a:lnTo>
                    <a:pt x="945" y="1451"/>
                  </a:lnTo>
                  <a:lnTo>
                    <a:pt x="944" y="1451"/>
                  </a:lnTo>
                  <a:lnTo>
                    <a:pt x="942" y="1451"/>
                  </a:lnTo>
                  <a:lnTo>
                    <a:pt x="941" y="1451"/>
                  </a:lnTo>
                  <a:lnTo>
                    <a:pt x="939" y="1451"/>
                  </a:lnTo>
                  <a:lnTo>
                    <a:pt x="938" y="1451"/>
                  </a:lnTo>
                  <a:lnTo>
                    <a:pt x="936" y="1451"/>
                  </a:lnTo>
                  <a:lnTo>
                    <a:pt x="935" y="1451"/>
                  </a:lnTo>
                  <a:lnTo>
                    <a:pt x="934" y="1451"/>
                  </a:lnTo>
                  <a:lnTo>
                    <a:pt x="932" y="1451"/>
                  </a:lnTo>
                  <a:lnTo>
                    <a:pt x="931" y="1451"/>
                  </a:lnTo>
                  <a:lnTo>
                    <a:pt x="929" y="1451"/>
                  </a:lnTo>
                  <a:lnTo>
                    <a:pt x="928" y="1451"/>
                  </a:lnTo>
                  <a:lnTo>
                    <a:pt x="926" y="1451"/>
                  </a:lnTo>
                  <a:lnTo>
                    <a:pt x="925" y="1451"/>
                  </a:lnTo>
                  <a:lnTo>
                    <a:pt x="923" y="1451"/>
                  </a:lnTo>
                  <a:lnTo>
                    <a:pt x="922" y="1451"/>
                  </a:lnTo>
                  <a:lnTo>
                    <a:pt x="920" y="1451"/>
                  </a:lnTo>
                  <a:lnTo>
                    <a:pt x="919" y="1451"/>
                  </a:lnTo>
                  <a:lnTo>
                    <a:pt x="917" y="1451"/>
                  </a:lnTo>
                  <a:lnTo>
                    <a:pt x="916" y="1451"/>
                  </a:lnTo>
                  <a:lnTo>
                    <a:pt x="914" y="1452"/>
                  </a:lnTo>
                  <a:lnTo>
                    <a:pt x="913" y="1452"/>
                  </a:lnTo>
                  <a:lnTo>
                    <a:pt x="911" y="1452"/>
                  </a:lnTo>
                  <a:lnTo>
                    <a:pt x="910" y="1452"/>
                  </a:lnTo>
                  <a:lnTo>
                    <a:pt x="909" y="1452"/>
                  </a:lnTo>
                  <a:lnTo>
                    <a:pt x="907" y="1452"/>
                  </a:lnTo>
                  <a:lnTo>
                    <a:pt x="906" y="1452"/>
                  </a:lnTo>
                  <a:lnTo>
                    <a:pt x="904" y="1452"/>
                  </a:lnTo>
                  <a:lnTo>
                    <a:pt x="903" y="1453"/>
                  </a:lnTo>
                  <a:lnTo>
                    <a:pt x="901" y="1453"/>
                  </a:lnTo>
                  <a:lnTo>
                    <a:pt x="900" y="1453"/>
                  </a:lnTo>
                  <a:lnTo>
                    <a:pt x="898" y="1453"/>
                  </a:lnTo>
                  <a:lnTo>
                    <a:pt x="897" y="1453"/>
                  </a:lnTo>
                  <a:lnTo>
                    <a:pt x="895" y="1453"/>
                  </a:lnTo>
                  <a:lnTo>
                    <a:pt x="894" y="1453"/>
                  </a:lnTo>
                  <a:lnTo>
                    <a:pt x="892" y="1453"/>
                  </a:lnTo>
                  <a:lnTo>
                    <a:pt x="892" y="1455"/>
                  </a:lnTo>
                  <a:lnTo>
                    <a:pt x="866" y="1459"/>
                  </a:lnTo>
                  <a:lnTo>
                    <a:pt x="851" y="1464"/>
                  </a:lnTo>
                  <a:lnTo>
                    <a:pt x="850" y="1464"/>
                  </a:lnTo>
                  <a:lnTo>
                    <a:pt x="848" y="1464"/>
                  </a:lnTo>
                  <a:lnTo>
                    <a:pt x="847" y="1464"/>
                  </a:lnTo>
                  <a:lnTo>
                    <a:pt x="845" y="1464"/>
                  </a:lnTo>
                  <a:lnTo>
                    <a:pt x="845" y="1465"/>
                  </a:lnTo>
                  <a:lnTo>
                    <a:pt x="844" y="1465"/>
                  </a:lnTo>
                  <a:lnTo>
                    <a:pt x="842" y="1465"/>
                  </a:lnTo>
                  <a:lnTo>
                    <a:pt x="841" y="1465"/>
                  </a:lnTo>
                  <a:lnTo>
                    <a:pt x="838" y="1465"/>
                  </a:lnTo>
                  <a:lnTo>
                    <a:pt x="837" y="1467"/>
                  </a:lnTo>
                  <a:lnTo>
                    <a:pt x="835" y="1467"/>
                  </a:lnTo>
                  <a:lnTo>
                    <a:pt x="832" y="1467"/>
                  </a:lnTo>
                  <a:lnTo>
                    <a:pt x="828" y="1467"/>
                  </a:lnTo>
                  <a:lnTo>
                    <a:pt x="826" y="1467"/>
                  </a:lnTo>
                  <a:lnTo>
                    <a:pt x="823" y="1468"/>
                  </a:lnTo>
                  <a:lnTo>
                    <a:pt x="822" y="1468"/>
                  </a:lnTo>
                  <a:lnTo>
                    <a:pt x="820" y="1468"/>
                  </a:lnTo>
                  <a:lnTo>
                    <a:pt x="818" y="1468"/>
                  </a:lnTo>
                  <a:lnTo>
                    <a:pt x="816" y="1468"/>
                  </a:lnTo>
                  <a:lnTo>
                    <a:pt x="815" y="1470"/>
                  </a:lnTo>
                  <a:lnTo>
                    <a:pt x="813" y="1470"/>
                  </a:lnTo>
                  <a:lnTo>
                    <a:pt x="812" y="1470"/>
                  </a:lnTo>
                  <a:lnTo>
                    <a:pt x="810" y="1470"/>
                  </a:lnTo>
                  <a:lnTo>
                    <a:pt x="809" y="1471"/>
                  </a:lnTo>
                  <a:lnTo>
                    <a:pt x="804" y="1473"/>
                  </a:lnTo>
                  <a:lnTo>
                    <a:pt x="803" y="1473"/>
                  </a:lnTo>
                  <a:lnTo>
                    <a:pt x="800" y="1474"/>
                  </a:lnTo>
                  <a:lnTo>
                    <a:pt x="798" y="1474"/>
                  </a:lnTo>
                  <a:lnTo>
                    <a:pt x="797" y="1476"/>
                  </a:lnTo>
                  <a:lnTo>
                    <a:pt x="796" y="1476"/>
                  </a:lnTo>
                  <a:lnTo>
                    <a:pt x="793" y="1477"/>
                  </a:lnTo>
                  <a:lnTo>
                    <a:pt x="791" y="1477"/>
                  </a:lnTo>
                  <a:lnTo>
                    <a:pt x="788" y="1477"/>
                  </a:lnTo>
                  <a:lnTo>
                    <a:pt x="785" y="1477"/>
                  </a:lnTo>
                  <a:lnTo>
                    <a:pt x="781" y="1477"/>
                  </a:lnTo>
                  <a:lnTo>
                    <a:pt x="776" y="1477"/>
                  </a:lnTo>
                  <a:lnTo>
                    <a:pt x="775" y="1477"/>
                  </a:lnTo>
                  <a:lnTo>
                    <a:pt x="773" y="1476"/>
                  </a:lnTo>
                  <a:lnTo>
                    <a:pt x="763" y="1465"/>
                  </a:lnTo>
                  <a:lnTo>
                    <a:pt x="750" y="1451"/>
                  </a:lnTo>
                  <a:lnTo>
                    <a:pt x="747" y="1448"/>
                  </a:lnTo>
                  <a:lnTo>
                    <a:pt x="743" y="1440"/>
                  </a:lnTo>
                  <a:lnTo>
                    <a:pt x="743" y="1439"/>
                  </a:lnTo>
                  <a:lnTo>
                    <a:pt x="743" y="1437"/>
                  </a:lnTo>
                  <a:lnTo>
                    <a:pt x="743" y="1436"/>
                  </a:lnTo>
                  <a:lnTo>
                    <a:pt x="741" y="1434"/>
                  </a:lnTo>
                  <a:lnTo>
                    <a:pt x="741" y="1431"/>
                  </a:lnTo>
                  <a:lnTo>
                    <a:pt x="740" y="1430"/>
                  </a:lnTo>
                  <a:lnTo>
                    <a:pt x="740" y="1429"/>
                  </a:lnTo>
                  <a:lnTo>
                    <a:pt x="738" y="1429"/>
                  </a:lnTo>
                  <a:lnTo>
                    <a:pt x="738" y="1427"/>
                  </a:lnTo>
                  <a:lnTo>
                    <a:pt x="737" y="1427"/>
                  </a:lnTo>
                  <a:lnTo>
                    <a:pt x="735" y="1426"/>
                  </a:lnTo>
                  <a:lnTo>
                    <a:pt x="734" y="1426"/>
                  </a:lnTo>
                  <a:lnTo>
                    <a:pt x="732" y="1426"/>
                  </a:lnTo>
                  <a:lnTo>
                    <a:pt x="731" y="1426"/>
                  </a:lnTo>
                  <a:lnTo>
                    <a:pt x="729" y="1426"/>
                  </a:lnTo>
                  <a:lnTo>
                    <a:pt x="728" y="1426"/>
                  </a:lnTo>
                  <a:lnTo>
                    <a:pt x="727" y="1426"/>
                  </a:lnTo>
                  <a:lnTo>
                    <a:pt x="725" y="1426"/>
                  </a:lnTo>
                  <a:lnTo>
                    <a:pt x="724" y="1427"/>
                  </a:lnTo>
                  <a:lnTo>
                    <a:pt x="722" y="1427"/>
                  </a:lnTo>
                  <a:lnTo>
                    <a:pt x="722" y="1429"/>
                  </a:lnTo>
                  <a:lnTo>
                    <a:pt x="721" y="1429"/>
                  </a:lnTo>
                  <a:lnTo>
                    <a:pt x="719" y="1430"/>
                  </a:lnTo>
                  <a:lnTo>
                    <a:pt x="718" y="1430"/>
                  </a:lnTo>
                  <a:lnTo>
                    <a:pt x="716" y="1430"/>
                  </a:lnTo>
                  <a:lnTo>
                    <a:pt x="716" y="1429"/>
                  </a:lnTo>
                  <a:lnTo>
                    <a:pt x="715" y="1429"/>
                  </a:lnTo>
                  <a:lnTo>
                    <a:pt x="715" y="1427"/>
                  </a:lnTo>
                  <a:lnTo>
                    <a:pt x="713" y="1427"/>
                  </a:lnTo>
                  <a:lnTo>
                    <a:pt x="713" y="1426"/>
                  </a:lnTo>
                  <a:lnTo>
                    <a:pt x="712" y="1426"/>
                  </a:lnTo>
                  <a:lnTo>
                    <a:pt x="710" y="1426"/>
                  </a:lnTo>
                  <a:lnTo>
                    <a:pt x="709" y="1426"/>
                  </a:lnTo>
                  <a:lnTo>
                    <a:pt x="707" y="1426"/>
                  </a:lnTo>
                  <a:lnTo>
                    <a:pt x="706" y="1426"/>
                  </a:lnTo>
                  <a:lnTo>
                    <a:pt x="704" y="1426"/>
                  </a:lnTo>
                  <a:lnTo>
                    <a:pt x="703" y="1426"/>
                  </a:lnTo>
                  <a:lnTo>
                    <a:pt x="703" y="1424"/>
                  </a:lnTo>
                  <a:lnTo>
                    <a:pt x="702" y="1423"/>
                  </a:lnTo>
                  <a:lnTo>
                    <a:pt x="702" y="1421"/>
                  </a:lnTo>
                  <a:lnTo>
                    <a:pt x="700" y="1418"/>
                  </a:lnTo>
                  <a:lnTo>
                    <a:pt x="699" y="1418"/>
                  </a:lnTo>
                  <a:lnTo>
                    <a:pt x="699" y="1417"/>
                  </a:lnTo>
                  <a:lnTo>
                    <a:pt x="697" y="1417"/>
                  </a:lnTo>
                  <a:lnTo>
                    <a:pt x="697" y="1415"/>
                  </a:lnTo>
                  <a:lnTo>
                    <a:pt x="696" y="1415"/>
                  </a:lnTo>
                  <a:lnTo>
                    <a:pt x="694" y="1415"/>
                  </a:lnTo>
                  <a:lnTo>
                    <a:pt x="694" y="1414"/>
                  </a:lnTo>
                  <a:lnTo>
                    <a:pt x="693" y="1414"/>
                  </a:lnTo>
                  <a:lnTo>
                    <a:pt x="691" y="1414"/>
                  </a:lnTo>
                  <a:lnTo>
                    <a:pt x="690" y="1414"/>
                  </a:lnTo>
                  <a:lnTo>
                    <a:pt x="688" y="1412"/>
                  </a:lnTo>
                  <a:lnTo>
                    <a:pt x="687" y="1412"/>
                  </a:lnTo>
                  <a:lnTo>
                    <a:pt x="685" y="1411"/>
                  </a:lnTo>
                  <a:lnTo>
                    <a:pt x="684" y="1411"/>
                  </a:lnTo>
                  <a:lnTo>
                    <a:pt x="684" y="1409"/>
                  </a:lnTo>
                  <a:lnTo>
                    <a:pt x="682" y="1409"/>
                  </a:lnTo>
                  <a:lnTo>
                    <a:pt x="681" y="1409"/>
                  </a:lnTo>
                  <a:lnTo>
                    <a:pt x="681" y="1408"/>
                  </a:lnTo>
                  <a:lnTo>
                    <a:pt x="680" y="1408"/>
                  </a:lnTo>
                  <a:lnTo>
                    <a:pt x="678" y="1406"/>
                  </a:lnTo>
                  <a:lnTo>
                    <a:pt x="677" y="1405"/>
                  </a:lnTo>
                  <a:lnTo>
                    <a:pt x="677" y="1404"/>
                  </a:lnTo>
                  <a:lnTo>
                    <a:pt x="675" y="1404"/>
                  </a:lnTo>
                  <a:lnTo>
                    <a:pt x="675" y="1402"/>
                  </a:lnTo>
                  <a:lnTo>
                    <a:pt x="674" y="1402"/>
                  </a:lnTo>
                  <a:lnTo>
                    <a:pt x="672" y="1402"/>
                  </a:lnTo>
                  <a:lnTo>
                    <a:pt x="672" y="1401"/>
                  </a:lnTo>
                  <a:lnTo>
                    <a:pt x="671" y="1401"/>
                  </a:lnTo>
                  <a:lnTo>
                    <a:pt x="669" y="1401"/>
                  </a:lnTo>
                  <a:lnTo>
                    <a:pt x="668" y="1401"/>
                  </a:lnTo>
                  <a:lnTo>
                    <a:pt x="668" y="1399"/>
                  </a:lnTo>
                  <a:lnTo>
                    <a:pt x="666" y="1399"/>
                  </a:lnTo>
                  <a:lnTo>
                    <a:pt x="666" y="1398"/>
                  </a:lnTo>
                  <a:lnTo>
                    <a:pt x="665" y="1398"/>
                  </a:lnTo>
                  <a:lnTo>
                    <a:pt x="665" y="1396"/>
                  </a:lnTo>
                  <a:lnTo>
                    <a:pt x="663" y="1395"/>
                  </a:lnTo>
                  <a:lnTo>
                    <a:pt x="662" y="1393"/>
                  </a:lnTo>
                  <a:lnTo>
                    <a:pt x="660" y="1393"/>
                  </a:lnTo>
                  <a:lnTo>
                    <a:pt x="659" y="1392"/>
                  </a:lnTo>
                  <a:lnTo>
                    <a:pt x="658" y="1392"/>
                  </a:lnTo>
                  <a:lnTo>
                    <a:pt x="656" y="1392"/>
                  </a:lnTo>
                  <a:lnTo>
                    <a:pt x="655" y="1392"/>
                  </a:lnTo>
                  <a:lnTo>
                    <a:pt x="653" y="1390"/>
                  </a:lnTo>
                  <a:lnTo>
                    <a:pt x="652" y="1389"/>
                  </a:lnTo>
                  <a:lnTo>
                    <a:pt x="650" y="1389"/>
                  </a:lnTo>
                  <a:lnTo>
                    <a:pt x="649" y="1387"/>
                  </a:lnTo>
                  <a:lnTo>
                    <a:pt x="649" y="1386"/>
                  </a:lnTo>
                  <a:lnTo>
                    <a:pt x="647" y="1386"/>
                  </a:lnTo>
                  <a:lnTo>
                    <a:pt x="646" y="1384"/>
                  </a:lnTo>
                  <a:lnTo>
                    <a:pt x="644" y="1384"/>
                  </a:lnTo>
                  <a:lnTo>
                    <a:pt x="643" y="1383"/>
                  </a:lnTo>
                  <a:lnTo>
                    <a:pt x="641" y="1383"/>
                  </a:lnTo>
                  <a:lnTo>
                    <a:pt x="640" y="1383"/>
                  </a:lnTo>
                  <a:lnTo>
                    <a:pt x="638" y="1383"/>
                  </a:lnTo>
                  <a:lnTo>
                    <a:pt x="637" y="1383"/>
                  </a:lnTo>
                  <a:lnTo>
                    <a:pt x="635" y="1383"/>
                  </a:lnTo>
                  <a:lnTo>
                    <a:pt x="634" y="1383"/>
                  </a:lnTo>
                  <a:lnTo>
                    <a:pt x="633" y="1383"/>
                  </a:lnTo>
                  <a:lnTo>
                    <a:pt x="631" y="1383"/>
                  </a:lnTo>
                  <a:lnTo>
                    <a:pt x="630" y="1383"/>
                  </a:lnTo>
                  <a:lnTo>
                    <a:pt x="628" y="1383"/>
                  </a:lnTo>
                  <a:lnTo>
                    <a:pt x="627" y="1382"/>
                  </a:lnTo>
                  <a:lnTo>
                    <a:pt x="625" y="1382"/>
                  </a:lnTo>
                  <a:lnTo>
                    <a:pt x="622" y="1380"/>
                  </a:lnTo>
                  <a:lnTo>
                    <a:pt x="621" y="1380"/>
                  </a:lnTo>
                  <a:lnTo>
                    <a:pt x="619" y="1379"/>
                  </a:lnTo>
                  <a:lnTo>
                    <a:pt x="618" y="1379"/>
                  </a:lnTo>
                  <a:lnTo>
                    <a:pt x="616" y="1379"/>
                  </a:lnTo>
                  <a:lnTo>
                    <a:pt x="615" y="1379"/>
                  </a:lnTo>
                  <a:lnTo>
                    <a:pt x="615" y="1377"/>
                  </a:lnTo>
                  <a:lnTo>
                    <a:pt x="613" y="1377"/>
                  </a:lnTo>
                  <a:lnTo>
                    <a:pt x="613" y="1376"/>
                  </a:lnTo>
                  <a:lnTo>
                    <a:pt x="612" y="1376"/>
                  </a:lnTo>
                  <a:lnTo>
                    <a:pt x="612" y="1374"/>
                  </a:lnTo>
                  <a:lnTo>
                    <a:pt x="611" y="1374"/>
                  </a:lnTo>
                  <a:lnTo>
                    <a:pt x="611" y="1373"/>
                  </a:lnTo>
                  <a:lnTo>
                    <a:pt x="609" y="1373"/>
                  </a:lnTo>
                  <a:lnTo>
                    <a:pt x="608" y="1371"/>
                  </a:lnTo>
                  <a:lnTo>
                    <a:pt x="606" y="1371"/>
                  </a:lnTo>
                  <a:lnTo>
                    <a:pt x="606" y="1370"/>
                  </a:lnTo>
                  <a:lnTo>
                    <a:pt x="605" y="1370"/>
                  </a:lnTo>
                  <a:lnTo>
                    <a:pt x="603" y="1370"/>
                  </a:lnTo>
                  <a:lnTo>
                    <a:pt x="602" y="1370"/>
                  </a:lnTo>
                  <a:lnTo>
                    <a:pt x="600" y="1370"/>
                  </a:lnTo>
                  <a:lnTo>
                    <a:pt x="599" y="1368"/>
                  </a:lnTo>
                  <a:lnTo>
                    <a:pt x="597" y="1368"/>
                  </a:lnTo>
                  <a:lnTo>
                    <a:pt x="596" y="1368"/>
                  </a:lnTo>
                  <a:lnTo>
                    <a:pt x="594" y="1367"/>
                  </a:lnTo>
                  <a:lnTo>
                    <a:pt x="593" y="1367"/>
                  </a:lnTo>
                  <a:lnTo>
                    <a:pt x="593" y="1365"/>
                  </a:lnTo>
                  <a:lnTo>
                    <a:pt x="591" y="1365"/>
                  </a:lnTo>
                  <a:lnTo>
                    <a:pt x="591" y="1364"/>
                  </a:lnTo>
                  <a:lnTo>
                    <a:pt x="591" y="1362"/>
                  </a:lnTo>
                  <a:lnTo>
                    <a:pt x="590" y="1361"/>
                  </a:lnTo>
                  <a:lnTo>
                    <a:pt x="590" y="1360"/>
                  </a:lnTo>
                  <a:lnTo>
                    <a:pt x="589" y="1358"/>
                  </a:lnTo>
                  <a:lnTo>
                    <a:pt x="589" y="1357"/>
                  </a:lnTo>
                  <a:lnTo>
                    <a:pt x="587" y="1355"/>
                  </a:lnTo>
                  <a:lnTo>
                    <a:pt x="587" y="1354"/>
                  </a:lnTo>
                  <a:lnTo>
                    <a:pt x="586" y="1354"/>
                  </a:lnTo>
                  <a:lnTo>
                    <a:pt x="586" y="1352"/>
                  </a:lnTo>
                  <a:lnTo>
                    <a:pt x="586" y="1351"/>
                  </a:lnTo>
                  <a:lnTo>
                    <a:pt x="584" y="1351"/>
                  </a:lnTo>
                  <a:lnTo>
                    <a:pt x="584" y="1349"/>
                  </a:lnTo>
                  <a:lnTo>
                    <a:pt x="583" y="1349"/>
                  </a:lnTo>
                  <a:lnTo>
                    <a:pt x="583" y="1348"/>
                  </a:lnTo>
                  <a:lnTo>
                    <a:pt x="581" y="1348"/>
                  </a:lnTo>
                  <a:lnTo>
                    <a:pt x="580" y="1346"/>
                  </a:lnTo>
                  <a:lnTo>
                    <a:pt x="578" y="1346"/>
                  </a:lnTo>
                  <a:lnTo>
                    <a:pt x="577" y="1346"/>
                  </a:lnTo>
                  <a:lnTo>
                    <a:pt x="575" y="1345"/>
                  </a:lnTo>
                  <a:lnTo>
                    <a:pt x="574" y="1345"/>
                  </a:lnTo>
                  <a:lnTo>
                    <a:pt x="572" y="1343"/>
                  </a:lnTo>
                  <a:lnTo>
                    <a:pt x="571" y="1343"/>
                  </a:lnTo>
                  <a:lnTo>
                    <a:pt x="569" y="1342"/>
                  </a:lnTo>
                  <a:lnTo>
                    <a:pt x="568" y="1342"/>
                  </a:lnTo>
                  <a:lnTo>
                    <a:pt x="566" y="1342"/>
                  </a:lnTo>
                  <a:lnTo>
                    <a:pt x="565" y="1340"/>
                  </a:lnTo>
                  <a:lnTo>
                    <a:pt x="564" y="1340"/>
                  </a:lnTo>
                  <a:lnTo>
                    <a:pt x="562" y="1340"/>
                  </a:lnTo>
                  <a:lnTo>
                    <a:pt x="561" y="1339"/>
                  </a:lnTo>
                  <a:lnTo>
                    <a:pt x="559" y="1339"/>
                  </a:lnTo>
                  <a:lnTo>
                    <a:pt x="558" y="1339"/>
                  </a:lnTo>
                  <a:lnTo>
                    <a:pt x="556" y="1339"/>
                  </a:lnTo>
                  <a:lnTo>
                    <a:pt x="555" y="1339"/>
                  </a:lnTo>
                  <a:lnTo>
                    <a:pt x="553" y="1339"/>
                  </a:lnTo>
                  <a:lnTo>
                    <a:pt x="552" y="1339"/>
                  </a:lnTo>
                  <a:lnTo>
                    <a:pt x="552" y="1337"/>
                  </a:lnTo>
                  <a:lnTo>
                    <a:pt x="550" y="1337"/>
                  </a:lnTo>
                  <a:lnTo>
                    <a:pt x="549" y="1337"/>
                  </a:lnTo>
                  <a:lnTo>
                    <a:pt x="547" y="1337"/>
                  </a:lnTo>
                  <a:lnTo>
                    <a:pt x="546" y="1337"/>
                  </a:lnTo>
                  <a:lnTo>
                    <a:pt x="544" y="1337"/>
                  </a:lnTo>
                  <a:lnTo>
                    <a:pt x="543" y="1337"/>
                  </a:lnTo>
                  <a:lnTo>
                    <a:pt x="543" y="1336"/>
                  </a:lnTo>
                  <a:lnTo>
                    <a:pt x="542" y="1336"/>
                  </a:lnTo>
                  <a:lnTo>
                    <a:pt x="540" y="1336"/>
                  </a:lnTo>
                  <a:lnTo>
                    <a:pt x="539" y="1336"/>
                  </a:lnTo>
                  <a:lnTo>
                    <a:pt x="537" y="1336"/>
                  </a:lnTo>
                  <a:lnTo>
                    <a:pt x="536" y="1336"/>
                  </a:lnTo>
                  <a:lnTo>
                    <a:pt x="534" y="1335"/>
                  </a:lnTo>
                  <a:lnTo>
                    <a:pt x="533" y="1335"/>
                  </a:lnTo>
                  <a:lnTo>
                    <a:pt x="531" y="1335"/>
                  </a:lnTo>
                  <a:lnTo>
                    <a:pt x="530" y="1335"/>
                  </a:lnTo>
                  <a:lnTo>
                    <a:pt x="528" y="1335"/>
                  </a:lnTo>
                  <a:lnTo>
                    <a:pt x="527" y="1333"/>
                  </a:lnTo>
                  <a:lnTo>
                    <a:pt x="525" y="1333"/>
                  </a:lnTo>
                  <a:lnTo>
                    <a:pt x="524" y="1333"/>
                  </a:lnTo>
                  <a:lnTo>
                    <a:pt x="522" y="1333"/>
                  </a:lnTo>
                  <a:lnTo>
                    <a:pt x="521" y="1333"/>
                  </a:lnTo>
                  <a:lnTo>
                    <a:pt x="520" y="1333"/>
                  </a:lnTo>
                  <a:lnTo>
                    <a:pt x="518" y="1333"/>
                  </a:lnTo>
                  <a:lnTo>
                    <a:pt x="517" y="1333"/>
                  </a:lnTo>
                  <a:lnTo>
                    <a:pt x="514" y="1333"/>
                  </a:lnTo>
                  <a:lnTo>
                    <a:pt x="512" y="1333"/>
                  </a:lnTo>
                  <a:lnTo>
                    <a:pt x="511" y="1333"/>
                  </a:lnTo>
                  <a:lnTo>
                    <a:pt x="509" y="1333"/>
                  </a:lnTo>
                  <a:lnTo>
                    <a:pt x="508" y="1333"/>
                  </a:lnTo>
                  <a:lnTo>
                    <a:pt x="506" y="1335"/>
                  </a:lnTo>
                  <a:lnTo>
                    <a:pt x="505" y="1335"/>
                  </a:lnTo>
                  <a:lnTo>
                    <a:pt x="503" y="1335"/>
                  </a:lnTo>
                  <a:lnTo>
                    <a:pt x="502" y="1335"/>
                  </a:lnTo>
                  <a:lnTo>
                    <a:pt x="500" y="1335"/>
                  </a:lnTo>
                  <a:lnTo>
                    <a:pt x="499" y="1335"/>
                  </a:lnTo>
                  <a:lnTo>
                    <a:pt x="497" y="1335"/>
                  </a:lnTo>
                  <a:lnTo>
                    <a:pt x="496" y="1335"/>
                  </a:lnTo>
                  <a:lnTo>
                    <a:pt x="495" y="1336"/>
                  </a:lnTo>
                  <a:lnTo>
                    <a:pt x="493" y="1336"/>
                  </a:lnTo>
                  <a:lnTo>
                    <a:pt x="492" y="1336"/>
                  </a:lnTo>
                  <a:lnTo>
                    <a:pt x="492" y="1335"/>
                  </a:lnTo>
                  <a:lnTo>
                    <a:pt x="490" y="1335"/>
                  </a:lnTo>
                  <a:lnTo>
                    <a:pt x="490" y="1336"/>
                  </a:lnTo>
                  <a:lnTo>
                    <a:pt x="489" y="1336"/>
                  </a:lnTo>
                  <a:lnTo>
                    <a:pt x="487" y="1336"/>
                  </a:lnTo>
                  <a:lnTo>
                    <a:pt x="486" y="1336"/>
                  </a:lnTo>
                  <a:lnTo>
                    <a:pt x="484" y="1336"/>
                  </a:lnTo>
                  <a:lnTo>
                    <a:pt x="483" y="1336"/>
                  </a:lnTo>
                  <a:lnTo>
                    <a:pt x="481" y="1337"/>
                  </a:lnTo>
                  <a:lnTo>
                    <a:pt x="480" y="1337"/>
                  </a:lnTo>
                  <a:lnTo>
                    <a:pt x="478" y="1337"/>
                  </a:lnTo>
                  <a:lnTo>
                    <a:pt x="477" y="1339"/>
                  </a:lnTo>
                  <a:lnTo>
                    <a:pt x="475" y="1339"/>
                  </a:lnTo>
                  <a:lnTo>
                    <a:pt x="474" y="1339"/>
                  </a:lnTo>
                  <a:lnTo>
                    <a:pt x="474" y="1340"/>
                  </a:lnTo>
                  <a:lnTo>
                    <a:pt x="473" y="1340"/>
                  </a:lnTo>
                  <a:lnTo>
                    <a:pt x="471" y="1342"/>
                  </a:lnTo>
                  <a:lnTo>
                    <a:pt x="470" y="1343"/>
                  </a:lnTo>
                  <a:lnTo>
                    <a:pt x="468" y="1345"/>
                  </a:lnTo>
                  <a:lnTo>
                    <a:pt x="467" y="1346"/>
                  </a:lnTo>
                  <a:lnTo>
                    <a:pt x="465" y="1346"/>
                  </a:lnTo>
                  <a:lnTo>
                    <a:pt x="465" y="1348"/>
                  </a:lnTo>
                  <a:lnTo>
                    <a:pt x="464" y="1348"/>
                  </a:lnTo>
                  <a:lnTo>
                    <a:pt x="462" y="1349"/>
                  </a:lnTo>
                  <a:lnTo>
                    <a:pt x="461" y="1349"/>
                  </a:lnTo>
                  <a:lnTo>
                    <a:pt x="461" y="1351"/>
                  </a:lnTo>
                  <a:lnTo>
                    <a:pt x="459" y="1351"/>
                  </a:lnTo>
                  <a:lnTo>
                    <a:pt x="458" y="1351"/>
                  </a:lnTo>
                  <a:lnTo>
                    <a:pt x="456" y="1351"/>
                  </a:lnTo>
                  <a:lnTo>
                    <a:pt x="455" y="1351"/>
                  </a:lnTo>
                  <a:lnTo>
                    <a:pt x="455" y="1349"/>
                  </a:lnTo>
                  <a:lnTo>
                    <a:pt x="455" y="1348"/>
                  </a:lnTo>
                  <a:lnTo>
                    <a:pt x="453" y="1348"/>
                  </a:lnTo>
                  <a:lnTo>
                    <a:pt x="453" y="1345"/>
                  </a:lnTo>
                  <a:lnTo>
                    <a:pt x="453" y="1343"/>
                  </a:lnTo>
                  <a:lnTo>
                    <a:pt x="453" y="1342"/>
                  </a:lnTo>
                  <a:lnTo>
                    <a:pt x="455" y="1342"/>
                  </a:lnTo>
                  <a:lnTo>
                    <a:pt x="455" y="1340"/>
                  </a:lnTo>
                  <a:lnTo>
                    <a:pt x="455" y="1339"/>
                  </a:lnTo>
                  <a:lnTo>
                    <a:pt x="456" y="1337"/>
                  </a:lnTo>
                  <a:lnTo>
                    <a:pt x="456" y="1336"/>
                  </a:lnTo>
                  <a:lnTo>
                    <a:pt x="456" y="1335"/>
                  </a:lnTo>
                  <a:lnTo>
                    <a:pt x="458" y="1335"/>
                  </a:lnTo>
                  <a:lnTo>
                    <a:pt x="458" y="1333"/>
                  </a:lnTo>
                  <a:lnTo>
                    <a:pt x="458" y="1332"/>
                  </a:lnTo>
                  <a:lnTo>
                    <a:pt x="458" y="1330"/>
                  </a:lnTo>
                  <a:lnTo>
                    <a:pt x="458" y="1329"/>
                  </a:lnTo>
                  <a:lnTo>
                    <a:pt x="458" y="1327"/>
                  </a:lnTo>
                  <a:lnTo>
                    <a:pt x="458" y="1326"/>
                  </a:lnTo>
                  <a:lnTo>
                    <a:pt x="456" y="1324"/>
                  </a:lnTo>
                  <a:lnTo>
                    <a:pt x="456" y="1323"/>
                  </a:lnTo>
                  <a:lnTo>
                    <a:pt x="455" y="1321"/>
                  </a:lnTo>
                  <a:lnTo>
                    <a:pt x="455" y="1320"/>
                  </a:lnTo>
                  <a:lnTo>
                    <a:pt x="455" y="1318"/>
                  </a:lnTo>
                  <a:lnTo>
                    <a:pt x="455" y="1317"/>
                  </a:lnTo>
                  <a:lnTo>
                    <a:pt x="456" y="1315"/>
                  </a:lnTo>
                  <a:lnTo>
                    <a:pt x="456" y="1314"/>
                  </a:lnTo>
                  <a:lnTo>
                    <a:pt x="456" y="1313"/>
                  </a:lnTo>
                  <a:lnTo>
                    <a:pt x="456" y="1311"/>
                  </a:lnTo>
                  <a:lnTo>
                    <a:pt x="456" y="1310"/>
                  </a:lnTo>
                  <a:lnTo>
                    <a:pt x="456" y="1308"/>
                  </a:lnTo>
                  <a:lnTo>
                    <a:pt x="456" y="1307"/>
                  </a:lnTo>
                  <a:lnTo>
                    <a:pt x="458" y="1305"/>
                  </a:lnTo>
                  <a:lnTo>
                    <a:pt x="458" y="1304"/>
                  </a:lnTo>
                  <a:lnTo>
                    <a:pt x="458" y="1302"/>
                  </a:lnTo>
                  <a:lnTo>
                    <a:pt x="458" y="1301"/>
                  </a:lnTo>
                  <a:lnTo>
                    <a:pt x="459" y="1301"/>
                  </a:lnTo>
                  <a:lnTo>
                    <a:pt x="459" y="1299"/>
                  </a:lnTo>
                  <a:lnTo>
                    <a:pt x="459" y="1298"/>
                  </a:lnTo>
                  <a:lnTo>
                    <a:pt x="461" y="1296"/>
                  </a:lnTo>
                  <a:lnTo>
                    <a:pt x="461" y="1295"/>
                  </a:lnTo>
                  <a:lnTo>
                    <a:pt x="462" y="1295"/>
                  </a:lnTo>
                  <a:lnTo>
                    <a:pt x="464" y="1293"/>
                  </a:lnTo>
                  <a:lnTo>
                    <a:pt x="465" y="1293"/>
                  </a:lnTo>
                  <a:lnTo>
                    <a:pt x="467" y="1293"/>
                  </a:lnTo>
                  <a:lnTo>
                    <a:pt x="467" y="1292"/>
                  </a:lnTo>
                  <a:lnTo>
                    <a:pt x="468" y="1292"/>
                  </a:lnTo>
                  <a:lnTo>
                    <a:pt x="470" y="1292"/>
                  </a:lnTo>
                  <a:lnTo>
                    <a:pt x="471" y="1292"/>
                  </a:lnTo>
                  <a:lnTo>
                    <a:pt x="473" y="1292"/>
                  </a:lnTo>
                  <a:lnTo>
                    <a:pt x="474" y="1291"/>
                  </a:lnTo>
                  <a:lnTo>
                    <a:pt x="475" y="1291"/>
                  </a:lnTo>
                  <a:lnTo>
                    <a:pt x="475" y="1289"/>
                  </a:lnTo>
                  <a:lnTo>
                    <a:pt x="477" y="1289"/>
                  </a:lnTo>
                  <a:lnTo>
                    <a:pt x="478" y="1288"/>
                  </a:lnTo>
                  <a:lnTo>
                    <a:pt x="480" y="1288"/>
                  </a:lnTo>
                  <a:lnTo>
                    <a:pt x="480" y="1286"/>
                  </a:lnTo>
                  <a:lnTo>
                    <a:pt x="481" y="1286"/>
                  </a:lnTo>
                  <a:lnTo>
                    <a:pt x="483" y="1285"/>
                  </a:lnTo>
                  <a:lnTo>
                    <a:pt x="484" y="1285"/>
                  </a:lnTo>
                  <a:lnTo>
                    <a:pt x="484" y="1283"/>
                  </a:lnTo>
                  <a:lnTo>
                    <a:pt x="486" y="1283"/>
                  </a:lnTo>
                  <a:lnTo>
                    <a:pt x="487" y="1282"/>
                  </a:lnTo>
                  <a:lnTo>
                    <a:pt x="489" y="1282"/>
                  </a:lnTo>
                  <a:lnTo>
                    <a:pt x="490" y="1280"/>
                  </a:lnTo>
                  <a:lnTo>
                    <a:pt x="490" y="1279"/>
                  </a:lnTo>
                  <a:lnTo>
                    <a:pt x="493" y="1277"/>
                  </a:lnTo>
                  <a:lnTo>
                    <a:pt x="493" y="1276"/>
                  </a:lnTo>
                  <a:lnTo>
                    <a:pt x="495" y="1274"/>
                  </a:lnTo>
                  <a:lnTo>
                    <a:pt x="496" y="1273"/>
                  </a:lnTo>
                  <a:lnTo>
                    <a:pt x="497" y="1271"/>
                  </a:lnTo>
                  <a:lnTo>
                    <a:pt x="499" y="1271"/>
                  </a:lnTo>
                  <a:lnTo>
                    <a:pt x="500" y="1271"/>
                  </a:lnTo>
                  <a:lnTo>
                    <a:pt x="502" y="1273"/>
                  </a:lnTo>
                  <a:lnTo>
                    <a:pt x="503" y="1273"/>
                  </a:lnTo>
                  <a:lnTo>
                    <a:pt x="505" y="1273"/>
                  </a:lnTo>
                  <a:lnTo>
                    <a:pt x="506" y="1273"/>
                  </a:lnTo>
                  <a:lnTo>
                    <a:pt x="508" y="1271"/>
                  </a:lnTo>
                  <a:lnTo>
                    <a:pt x="509" y="1271"/>
                  </a:lnTo>
                  <a:lnTo>
                    <a:pt x="511" y="1270"/>
                  </a:lnTo>
                  <a:lnTo>
                    <a:pt x="512" y="1270"/>
                  </a:lnTo>
                  <a:lnTo>
                    <a:pt x="514" y="1270"/>
                  </a:lnTo>
                  <a:lnTo>
                    <a:pt x="514" y="1268"/>
                  </a:lnTo>
                  <a:lnTo>
                    <a:pt x="515" y="1268"/>
                  </a:lnTo>
                  <a:lnTo>
                    <a:pt x="517" y="1268"/>
                  </a:lnTo>
                  <a:lnTo>
                    <a:pt x="518" y="1268"/>
                  </a:lnTo>
                  <a:lnTo>
                    <a:pt x="520" y="1270"/>
                  </a:lnTo>
                  <a:lnTo>
                    <a:pt x="521" y="1270"/>
                  </a:lnTo>
                  <a:lnTo>
                    <a:pt x="521" y="1268"/>
                  </a:lnTo>
                  <a:lnTo>
                    <a:pt x="522" y="1268"/>
                  </a:lnTo>
                  <a:lnTo>
                    <a:pt x="524" y="1267"/>
                  </a:lnTo>
                  <a:lnTo>
                    <a:pt x="524" y="1266"/>
                  </a:lnTo>
                  <a:lnTo>
                    <a:pt x="525" y="1266"/>
                  </a:lnTo>
                  <a:lnTo>
                    <a:pt x="525" y="1264"/>
                  </a:lnTo>
                  <a:lnTo>
                    <a:pt x="527" y="1263"/>
                  </a:lnTo>
                  <a:lnTo>
                    <a:pt x="528" y="1263"/>
                  </a:lnTo>
                  <a:lnTo>
                    <a:pt x="528" y="1261"/>
                  </a:lnTo>
                  <a:lnTo>
                    <a:pt x="530" y="1261"/>
                  </a:lnTo>
                  <a:lnTo>
                    <a:pt x="530" y="1263"/>
                  </a:lnTo>
                  <a:lnTo>
                    <a:pt x="531" y="1263"/>
                  </a:lnTo>
                  <a:lnTo>
                    <a:pt x="533" y="1263"/>
                  </a:lnTo>
                  <a:lnTo>
                    <a:pt x="534" y="1263"/>
                  </a:lnTo>
                  <a:lnTo>
                    <a:pt x="534" y="1264"/>
                  </a:lnTo>
                  <a:lnTo>
                    <a:pt x="536" y="1264"/>
                  </a:lnTo>
                  <a:lnTo>
                    <a:pt x="537" y="1264"/>
                  </a:lnTo>
                  <a:lnTo>
                    <a:pt x="539" y="1264"/>
                  </a:lnTo>
                  <a:lnTo>
                    <a:pt x="540" y="1264"/>
                  </a:lnTo>
                  <a:lnTo>
                    <a:pt x="542" y="1264"/>
                  </a:lnTo>
                  <a:lnTo>
                    <a:pt x="543" y="1263"/>
                  </a:lnTo>
                  <a:lnTo>
                    <a:pt x="544" y="1261"/>
                  </a:lnTo>
                  <a:lnTo>
                    <a:pt x="546" y="1261"/>
                  </a:lnTo>
                  <a:lnTo>
                    <a:pt x="546" y="1260"/>
                  </a:lnTo>
                  <a:lnTo>
                    <a:pt x="547" y="1260"/>
                  </a:lnTo>
                  <a:lnTo>
                    <a:pt x="547" y="1258"/>
                  </a:lnTo>
                  <a:lnTo>
                    <a:pt x="549" y="1258"/>
                  </a:lnTo>
                  <a:lnTo>
                    <a:pt x="550" y="1257"/>
                  </a:lnTo>
                  <a:lnTo>
                    <a:pt x="552" y="1257"/>
                  </a:lnTo>
                  <a:lnTo>
                    <a:pt x="552" y="1255"/>
                  </a:lnTo>
                  <a:lnTo>
                    <a:pt x="553" y="1255"/>
                  </a:lnTo>
                  <a:lnTo>
                    <a:pt x="555" y="1255"/>
                  </a:lnTo>
                  <a:lnTo>
                    <a:pt x="556" y="1255"/>
                  </a:lnTo>
                  <a:lnTo>
                    <a:pt x="558" y="1255"/>
                  </a:lnTo>
                  <a:lnTo>
                    <a:pt x="559" y="1255"/>
                  </a:lnTo>
                  <a:lnTo>
                    <a:pt x="559" y="1254"/>
                  </a:lnTo>
                  <a:lnTo>
                    <a:pt x="561" y="1254"/>
                  </a:lnTo>
                  <a:lnTo>
                    <a:pt x="562" y="1252"/>
                  </a:lnTo>
                  <a:lnTo>
                    <a:pt x="564" y="1252"/>
                  </a:lnTo>
                  <a:lnTo>
                    <a:pt x="564" y="1251"/>
                  </a:lnTo>
                  <a:lnTo>
                    <a:pt x="565" y="1249"/>
                  </a:lnTo>
                  <a:lnTo>
                    <a:pt x="565" y="1248"/>
                  </a:lnTo>
                  <a:lnTo>
                    <a:pt x="565" y="1246"/>
                  </a:lnTo>
                  <a:lnTo>
                    <a:pt x="565" y="1245"/>
                  </a:lnTo>
                  <a:lnTo>
                    <a:pt x="565" y="1244"/>
                  </a:lnTo>
                  <a:lnTo>
                    <a:pt x="564" y="1242"/>
                  </a:lnTo>
                  <a:lnTo>
                    <a:pt x="564" y="1241"/>
                  </a:lnTo>
                  <a:lnTo>
                    <a:pt x="564" y="1239"/>
                  </a:lnTo>
                  <a:lnTo>
                    <a:pt x="564" y="1238"/>
                  </a:lnTo>
                  <a:lnTo>
                    <a:pt x="564" y="1236"/>
                  </a:lnTo>
                  <a:lnTo>
                    <a:pt x="565" y="1236"/>
                  </a:lnTo>
                  <a:lnTo>
                    <a:pt x="565" y="1235"/>
                  </a:lnTo>
                  <a:lnTo>
                    <a:pt x="566" y="1235"/>
                  </a:lnTo>
                  <a:lnTo>
                    <a:pt x="568" y="1235"/>
                  </a:lnTo>
                  <a:lnTo>
                    <a:pt x="569" y="1235"/>
                  </a:lnTo>
                  <a:lnTo>
                    <a:pt x="572" y="1236"/>
                  </a:lnTo>
                  <a:lnTo>
                    <a:pt x="574" y="1236"/>
                  </a:lnTo>
                  <a:lnTo>
                    <a:pt x="575" y="1236"/>
                  </a:lnTo>
                  <a:lnTo>
                    <a:pt x="577" y="1236"/>
                  </a:lnTo>
                  <a:lnTo>
                    <a:pt x="578" y="1236"/>
                  </a:lnTo>
                  <a:lnTo>
                    <a:pt x="580" y="1235"/>
                  </a:lnTo>
                  <a:lnTo>
                    <a:pt x="581" y="1235"/>
                  </a:lnTo>
                  <a:lnTo>
                    <a:pt x="583" y="1233"/>
                  </a:lnTo>
                  <a:lnTo>
                    <a:pt x="584" y="1233"/>
                  </a:lnTo>
                  <a:lnTo>
                    <a:pt x="584" y="1232"/>
                  </a:lnTo>
                  <a:lnTo>
                    <a:pt x="586" y="1232"/>
                  </a:lnTo>
                  <a:lnTo>
                    <a:pt x="587" y="1232"/>
                  </a:lnTo>
                  <a:lnTo>
                    <a:pt x="587" y="1230"/>
                  </a:lnTo>
                  <a:lnTo>
                    <a:pt x="589" y="1230"/>
                  </a:lnTo>
                  <a:lnTo>
                    <a:pt x="590" y="1230"/>
                  </a:lnTo>
                  <a:lnTo>
                    <a:pt x="591" y="1230"/>
                  </a:lnTo>
                  <a:lnTo>
                    <a:pt x="591" y="1229"/>
                  </a:lnTo>
                  <a:lnTo>
                    <a:pt x="593" y="1229"/>
                  </a:lnTo>
                  <a:lnTo>
                    <a:pt x="594" y="1229"/>
                  </a:lnTo>
                  <a:lnTo>
                    <a:pt x="596" y="1229"/>
                  </a:lnTo>
                  <a:lnTo>
                    <a:pt x="596" y="1227"/>
                  </a:lnTo>
                  <a:lnTo>
                    <a:pt x="599" y="1227"/>
                  </a:lnTo>
                  <a:lnTo>
                    <a:pt x="600" y="1227"/>
                  </a:lnTo>
                  <a:lnTo>
                    <a:pt x="602" y="1226"/>
                  </a:lnTo>
                  <a:lnTo>
                    <a:pt x="603" y="1224"/>
                  </a:lnTo>
                  <a:lnTo>
                    <a:pt x="603" y="1223"/>
                  </a:lnTo>
                  <a:lnTo>
                    <a:pt x="605" y="1223"/>
                  </a:lnTo>
                  <a:lnTo>
                    <a:pt x="605" y="1221"/>
                  </a:lnTo>
                  <a:lnTo>
                    <a:pt x="605" y="1220"/>
                  </a:lnTo>
                  <a:lnTo>
                    <a:pt x="605" y="1219"/>
                  </a:lnTo>
                  <a:lnTo>
                    <a:pt x="603" y="1219"/>
                  </a:lnTo>
                  <a:lnTo>
                    <a:pt x="603" y="1217"/>
                  </a:lnTo>
                  <a:lnTo>
                    <a:pt x="603" y="1216"/>
                  </a:lnTo>
                  <a:lnTo>
                    <a:pt x="603" y="1214"/>
                  </a:lnTo>
                  <a:lnTo>
                    <a:pt x="602" y="1214"/>
                  </a:lnTo>
                  <a:lnTo>
                    <a:pt x="602" y="1213"/>
                  </a:lnTo>
                  <a:lnTo>
                    <a:pt x="602" y="1211"/>
                  </a:lnTo>
                  <a:lnTo>
                    <a:pt x="602" y="1210"/>
                  </a:lnTo>
                  <a:lnTo>
                    <a:pt x="602" y="1208"/>
                  </a:lnTo>
                  <a:lnTo>
                    <a:pt x="603" y="1207"/>
                  </a:lnTo>
                  <a:lnTo>
                    <a:pt x="603" y="1205"/>
                  </a:lnTo>
                  <a:lnTo>
                    <a:pt x="603" y="1204"/>
                  </a:lnTo>
                  <a:lnTo>
                    <a:pt x="605" y="1202"/>
                  </a:lnTo>
                  <a:lnTo>
                    <a:pt x="605" y="1201"/>
                  </a:lnTo>
                  <a:lnTo>
                    <a:pt x="605" y="1199"/>
                  </a:lnTo>
                  <a:lnTo>
                    <a:pt x="605" y="1198"/>
                  </a:lnTo>
                  <a:lnTo>
                    <a:pt x="605" y="1195"/>
                  </a:lnTo>
                  <a:lnTo>
                    <a:pt x="605" y="1194"/>
                  </a:lnTo>
                  <a:lnTo>
                    <a:pt x="605" y="1192"/>
                  </a:lnTo>
                  <a:lnTo>
                    <a:pt x="605" y="1191"/>
                  </a:lnTo>
                  <a:lnTo>
                    <a:pt x="603" y="1191"/>
                  </a:lnTo>
                  <a:lnTo>
                    <a:pt x="603" y="1189"/>
                  </a:lnTo>
                  <a:lnTo>
                    <a:pt x="603" y="1188"/>
                  </a:lnTo>
                  <a:lnTo>
                    <a:pt x="603" y="1185"/>
                  </a:lnTo>
                  <a:lnTo>
                    <a:pt x="603" y="1183"/>
                  </a:lnTo>
                  <a:lnTo>
                    <a:pt x="605" y="1183"/>
                  </a:lnTo>
                  <a:lnTo>
                    <a:pt x="605" y="1180"/>
                  </a:lnTo>
                  <a:lnTo>
                    <a:pt x="606" y="1179"/>
                  </a:lnTo>
                  <a:lnTo>
                    <a:pt x="608" y="1179"/>
                  </a:lnTo>
                  <a:lnTo>
                    <a:pt x="609" y="1177"/>
                  </a:lnTo>
                  <a:lnTo>
                    <a:pt x="611" y="1177"/>
                  </a:lnTo>
                  <a:lnTo>
                    <a:pt x="612" y="1176"/>
                  </a:lnTo>
                  <a:lnTo>
                    <a:pt x="612" y="1175"/>
                  </a:lnTo>
                  <a:lnTo>
                    <a:pt x="613" y="1175"/>
                  </a:lnTo>
                  <a:lnTo>
                    <a:pt x="613" y="1173"/>
                  </a:lnTo>
                  <a:lnTo>
                    <a:pt x="615" y="1173"/>
                  </a:lnTo>
                  <a:lnTo>
                    <a:pt x="615" y="1172"/>
                  </a:lnTo>
                  <a:lnTo>
                    <a:pt x="616" y="1170"/>
                  </a:lnTo>
                  <a:lnTo>
                    <a:pt x="616" y="1169"/>
                  </a:lnTo>
                  <a:lnTo>
                    <a:pt x="616" y="1167"/>
                  </a:lnTo>
                  <a:lnTo>
                    <a:pt x="616" y="1166"/>
                  </a:lnTo>
                  <a:lnTo>
                    <a:pt x="615" y="1164"/>
                  </a:lnTo>
                  <a:lnTo>
                    <a:pt x="613" y="1163"/>
                  </a:lnTo>
                  <a:lnTo>
                    <a:pt x="612" y="1163"/>
                  </a:lnTo>
                  <a:lnTo>
                    <a:pt x="611" y="1163"/>
                  </a:lnTo>
                  <a:lnTo>
                    <a:pt x="609" y="1163"/>
                  </a:lnTo>
                  <a:lnTo>
                    <a:pt x="608" y="1163"/>
                  </a:lnTo>
                  <a:lnTo>
                    <a:pt x="606" y="1163"/>
                  </a:lnTo>
                  <a:lnTo>
                    <a:pt x="605" y="1164"/>
                  </a:lnTo>
                  <a:lnTo>
                    <a:pt x="603" y="1164"/>
                  </a:lnTo>
                  <a:lnTo>
                    <a:pt x="602" y="1164"/>
                  </a:lnTo>
                  <a:lnTo>
                    <a:pt x="600" y="1164"/>
                  </a:lnTo>
                  <a:lnTo>
                    <a:pt x="600" y="1163"/>
                  </a:lnTo>
                  <a:lnTo>
                    <a:pt x="599" y="1163"/>
                  </a:lnTo>
                  <a:lnTo>
                    <a:pt x="599" y="1161"/>
                  </a:lnTo>
                  <a:lnTo>
                    <a:pt x="599" y="1160"/>
                  </a:lnTo>
                  <a:lnTo>
                    <a:pt x="599" y="1158"/>
                  </a:lnTo>
                  <a:lnTo>
                    <a:pt x="599" y="1157"/>
                  </a:lnTo>
                  <a:lnTo>
                    <a:pt x="599" y="1155"/>
                  </a:lnTo>
                  <a:lnTo>
                    <a:pt x="599" y="1154"/>
                  </a:lnTo>
                  <a:lnTo>
                    <a:pt x="600" y="1154"/>
                  </a:lnTo>
                  <a:lnTo>
                    <a:pt x="600" y="1152"/>
                  </a:lnTo>
                  <a:lnTo>
                    <a:pt x="602" y="1152"/>
                  </a:lnTo>
                  <a:lnTo>
                    <a:pt x="602" y="1151"/>
                  </a:lnTo>
                  <a:lnTo>
                    <a:pt x="602" y="1150"/>
                  </a:lnTo>
                  <a:lnTo>
                    <a:pt x="602" y="1148"/>
                  </a:lnTo>
                  <a:lnTo>
                    <a:pt x="600" y="1148"/>
                  </a:lnTo>
                  <a:lnTo>
                    <a:pt x="600" y="1147"/>
                  </a:lnTo>
                  <a:lnTo>
                    <a:pt x="600" y="1145"/>
                  </a:lnTo>
                  <a:lnTo>
                    <a:pt x="600" y="1144"/>
                  </a:lnTo>
                  <a:lnTo>
                    <a:pt x="600" y="1142"/>
                  </a:lnTo>
                  <a:lnTo>
                    <a:pt x="602" y="1141"/>
                  </a:lnTo>
                  <a:lnTo>
                    <a:pt x="602" y="1139"/>
                  </a:lnTo>
                  <a:lnTo>
                    <a:pt x="602" y="1138"/>
                  </a:lnTo>
                  <a:lnTo>
                    <a:pt x="602" y="1136"/>
                  </a:lnTo>
                  <a:lnTo>
                    <a:pt x="603" y="1136"/>
                  </a:lnTo>
                  <a:lnTo>
                    <a:pt x="603" y="1135"/>
                  </a:lnTo>
                  <a:lnTo>
                    <a:pt x="603" y="1133"/>
                  </a:lnTo>
                  <a:lnTo>
                    <a:pt x="603" y="1132"/>
                  </a:lnTo>
                  <a:lnTo>
                    <a:pt x="603" y="1130"/>
                  </a:lnTo>
                  <a:lnTo>
                    <a:pt x="605" y="1130"/>
                  </a:lnTo>
                  <a:lnTo>
                    <a:pt x="605" y="1129"/>
                  </a:lnTo>
                  <a:lnTo>
                    <a:pt x="605" y="1128"/>
                  </a:lnTo>
                  <a:lnTo>
                    <a:pt x="605" y="1126"/>
                  </a:lnTo>
                  <a:lnTo>
                    <a:pt x="605" y="1125"/>
                  </a:lnTo>
                  <a:lnTo>
                    <a:pt x="605" y="1123"/>
                  </a:lnTo>
                  <a:lnTo>
                    <a:pt x="605" y="1122"/>
                  </a:lnTo>
                  <a:lnTo>
                    <a:pt x="605" y="1120"/>
                  </a:lnTo>
                  <a:lnTo>
                    <a:pt x="605" y="1119"/>
                  </a:lnTo>
                  <a:lnTo>
                    <a:pt x="605" y="1117"/>
                  </a:lnTo>
                  <a:lnTo>
                    <a:pt x="605" y="1116"/>
                  </a:lnTo>
                  <a:lnTo>
                    <a:pt x="605" y="1114"/>
                  </a:lnTo>
                  <a:lnTo>
                    <a:pt x="605" y="1113"/>
                  </a:lnTo>
                  <a:lnTo>
                    <a:pt x="606" y="1111"/>
                  </a:lnTo>
                  <a:lnTo>
                    <a:pt x="606" y="1110"/>
                  </a:lnTo>
                  <a:lnTo>
                    <a:pt x="608" y="1107"/>
                  </a:lnTo>
                  <a:lnTo>
                    <a:pt x="609" y="1106"/>
                  </a:lnTo>
                  <a:lnTo>
                    <a:pt x="609" y="1104"/>
                  </a:lnTo>
                  <a:lnTo>
                    <a:pt x="609" y="1103"/>
                  </a:lnTo>
                  <a:lnTo>
                    <a:pt x="609" y="1101"/>
                  </a:lnTo>
                  <a:lnTo>
                    <a:pt x="609" y="1100"/>
                  </a:lnTo>
                  <a:lnTo>
                    <a:pt x="609" y="1098"/>
                  </a:lnTo>
                  <a:lnTo>
                    <a:pt x="609" y="1097"/>
                  </a:lnTo>
                  <a:lnTo>
                    <a:pt x="611" y="1095"/>
                  </a:lnTo>
                  <a:lnTo>
                    <a:pt x="611" y="1094"/>
                  </a:lnTo>
                  <a:lnTo>
                    <a:pt x="611" y="1092"/>
                  </a:lnTo>
                  <a:lnTo>
                    <a:pt x="611" y="1091"/>
                  </a:lnTo>
                  <a:lnTo>
                    <a:pt x="609" y="1091"/>
                  </a:lnTo>
                  <a:lnTo>
                    <a:pt x="608" y="1091"/>
                  </a:lnTo>
                  <a:lnTo>
                    <a:pt x="608" y="1089"/>
                  </a:lnTo>
                  <a:lnTo>
                    <a:pt x="606" y="1089"/>
                  </a:lnTo>
                  <a:lnTo>
                    <a:pt x="605" y="1088"/>
                  </a:lnTo>
                  <a:lnTo>
                    <a:pt x="603" y="1086"/>
                  </a:lnTo>
                  <a:lnTo>
                    <a:pt x="603" y="1085"/>
                  </a:lnTo>
                  <a:lnTo>
                    <a:pt x="603" y="1083"/>
                  </a:lnTo>
                  <a:lnTo>
                    <a:pt x="603" y="1082"/>
                  </a:lnTo>
                  <a:lnTo>
                    <a:pt x="602" y="1081"/>
                  </a:lnTo>
                  <a:lnTo>
                    <a:pt x="600" y="1079"/>
                  </a:lnTo>
                  <a:lnTo>
                    <a:pt x="599" y="1079"/>
                  </a:lnTo>
                  <a:lnTo>
                    <a:pt x="599" y="1078"/>
                  </a:lnTo>
                  <a:lnTo>
                    <a:pt x="597" y="1078"/>
                  </a:lnTo>
                  <a:lnTo>
                    <a:pt x="597" y="1076"/>
                  </a:lnTo>
                  <a:lnTo>
                    <a:pt x="596" y="1075"/>
                  </a:lnTo>
                  <a:lnTo>
                    <a:pt x="596" y="1073"/>
                  </a:lnTo>
                  <a:lnTo>
                    <a:pt x="596" y="1072"/>
                  </a:lnTo>
                  <a:lnTo>
                    <a:pt x="596" y="1070"/>
                  </a:lnTo>
                  <a:lnTo>
                    <a:pt x="596" y="1069"/>
                  </a:lnTo>
                  <a:lnTo>
                    <a:pt x="596" y="1067"/>
                  </a:lnTo>
                  <a:lnTo>
                    <a:pt x="597" y="1066"/>
                  </a:lnTo>
                  <a:lnTo>
                    <a:pt x="597" y="1064"/>
                  </a:lnTo>
                  <a:lnTo>
                    <a:pt x="597" y="1063"/>
                  </a:lnTo>
                  <a:lnTo>
                    <a:pt x="597" y="1061"/>
                  </a:lnTo>
                  <a:lnTo>
                    <a:pt x="597" y="1060"/>
                  </a:lnTo>
                  <a:lnTo>
                    <a:pt x="596" y="1060"/>
                  </a:lnTo>
                  <a:lnTo>
                    <a:pt x="594" y="1059"/>
                  </a:lnTo>
                  <a:lnTo>
                    <a:pt x="593" y="1057"/>
                  </a:lnTo>
                  <a:lnTo>
                    <a:pt x="591" y="1056"/>
                  </a:lnTo>
                  <a:lnTo>
                    <a:pt x="590" y="1054"/>
                  </a:lnTo>
                  <a:lnTo>
                    <a:pt x="590" y="1053"/>
                  </a:lnTo>
                  <a:lnTo>
                    <a:pt x="590" y="1051"/>
                  </a:lnTo>
                  <a:lnTo>
                    <a:pt x="590" y="1050"/>
                  </a:lnTo>
                  <a:lnTo>
                    <a:pt x="590" y="1048"/>
                  </a:lnTo>
                  <a:lnTo>
                    <a:pt x="590" y="1047"/>
                  </a:lnTo>
                  <a:lnTo>
                    <a:pt x="590" y="1045"/>
                  </a:lnTo>
                  <a:lnTo>
                    <a:pt x="591" y="1044"/>
                  </a:lnTo>
                  <a:lnTo>
                    <a:pt x="591" y="1042"/>
                  </a:lnTo>
                  <a:lnTo>
                    <a:pt x="591" y="1041"/>
                  </a:lnTo>
                  <a:lnTo>
                    <a:pt x="591" y="1039"/>
                  </a:lnTo>
                  <a:lnTo>
                    <a:pt x="591" y="1036"/>
                  </a:lnTo>
                  <a:lnTo>
                    <a:pt x="591" y="1035"/>
                  </a:lnTo>
                  <a:lnTo>
                    <a:pt x="591" y="1034"/>
                  </a:lnTo>
                  <a:lnTo>
                    <a:pt x="590" y="1034"/>
                  </a:lnTo>
                  <a:lnTo>
                    <a:pt x="590" y="1032"/>
                  </a:lnTo>
                  <a:lnTo>
                    <a:pt x="590" y="1031"/>
                  </a:lnTo>
                  <a:lnTo>
                    <a:pt x="590" y="1029"/>
                  </a:lnTo>
                  <a:lnTo>
                    <a:pt x="589" y="1028"/>
                  </a:lnTo>
                  <a:lnTo>
                    <a:pt x="589" y="1026"/>
                  </a:lnTo>
                  <a:lnTo>
                    <a:pt x="589" y="1025"/>
                  </a:lnTo>
                  <a:lnTo>
                    <a:pt x="589" y="1023"/>
                  </a:lnTo>
                  <a:lnTo>
                    <a:pt x="589" y="1022"/>
                  </a:lnTo>
                  <a:lnTo>
                    <a:pt x="589" y="1020"/>
                  </a:lnTo>
                  <a:lnTo>
                    <a:pt x="587" y="1019"/>
                  </a:lnTo>
                  <a:lnTo>
                    <a:pt x="587" y="1017"/>
                  </a:lnTo>
                  <a:lnTo>
                    <a:pt x="586" y="1017"/>
                  </a:lnTo>
                  <a:lnTo>
                    <a:pt x="586" y="1016"/>
                  </a:lnTo>
                  <a:lnTo>
                    <a:pt x="584" y="1016"/>
                  </a:lnTo>
                  <a:lnTo>
                    <a:pt x="584" y="1014"/>
                  </a:lnTo>
                  <a:lnTo>
                    <a:pt x="584" y="1013"/>
                  </a:lnTo>
                  <a:lnTo>
                    <a:pt x="583" y="1012"/>
                  </a:lnTo>
                  <a:lnTo>
                    <a:pt x="583" y="1010"/>
                  </a:lnTo>
                  <a:lnTo>
                    <a:pt x="581" y="1010"/>
                  </a:lnTo>
                  <a:lnTo>
                    <a:pt x="581" y="1009"/>
                  </a:lnTo>
                  <a:lnTo>
                    <a:pt x="580" y="1009"/>
                  </a:lnTo>
                  <a:lnTo>
                    <a:pt x="578" y="1009"/>
                  </a:lnTo>
                  <a:lnTo>
                    <a:pt x="577" y="1009"/>
                  </a:lnTo>
                  <a:lnTo>
                    <a:pt x="577" y="1007"/>
                  </a:lnTo>
                  <a:lnTo>
                    <a:pt x="577" y="1006"/>
                  </a:lnTo>
                  <a:lnTo>
                    <a:pt x="577" y="1004"/>
                  </a:lnTo>
                  <a:lnTo>
                    <a:pt x="575" y="1004"/>
                  </a:lnTo>
                  <a:lnTo>
                    <a:pt x="575" y="1003"/>
                  </a:lnTo>
                  <a:lnTo>
                    <a:pt x="574" y="1003"/>
                  </a:lnTo>
                  <a:lnTo>
                    <a:pt x="572" y="1001"/>
                  </a:lnTo>
                  <a:lnTo>
                    <a:pt x="572" y="1000"/>
                  </a:lnTo>
                  <a:lnTo>
                    <a:pt x="572" y="998"/>
                  </a:lnTo>
                  <a:lnTo>
                    <a:pt x="571" y="998"/>
                  </a:lnTo>
                  <a:lnTo>
                    <a:pt x="571" y="997"/>
                  </a:lnTo>
                  <a:lnTo>
                    <a:pt x="569" y="997"/>
                  </a:lnTo>
                  <a:lnTo>
                    <a:pt x="569" y="995"/>
                  </a:lnTo>
                  <a:lnTo>
                    <a:pt x="569" y="994"/>
                  </a:lnTo>
                  <a:lnTo>
                    <a:pt x="568" y="994"/>
                  </a:lnTo>
                  <a:lnTo>
                    <a:pt x="566" y="992"/>
                  </a:lnTo>
                  <a:lnTo>
                    <a:pt x="565" y="992"/>
                  </a:lnTo>
                  <a:lnTo>
                    <a:pt x="564" y="991"/>
                  </a:lnTo>
                  <a:lnTo>
                    <a:pt x="564" y="990"/>
                  </a:lnTo>
                  <a:lnTo>
                    <a:pt x="562" y="990"/>
                  </a:lnTo>
                  <a:lnTo>
                    <a:pt x="561" y="990"/>
                  </a:lnTo>
                  <a:lnTo>
                    <a:pt x="561" y="988"/>
                  </a:lnTo>
                  <a:lnTo>
                    <a:pt x="559" y="988"/>
                  </a:lnTo>
                  <a:lnTo>
                    <a:pt x="558" y="987"/>
                  </a:lnTo>
                  <a:lnTo>
                    <a:pt x="556" y="987"/>
                  </a:lnTo>
                  <a:lnTo>
                    <a:pt x="556" y="985"/>
                  </a:lnTo>
                  <a:lnTo>
                    <a:pt x="555" y="985"/>
                  </a:lnTo>
                  <a:lnTo>
                    <a:pt x="553" y="984"/>
                  </a:lnTo>
                  <a:lnTo>
                    <a:pt x="553" y="985"/>
                  </a:lnTo>
                  <a:lnTo>
                    <a:pt x="552" y="985"/>
                  </a:lnTo>
                  <a:lnTo>
                    <a:pt x="550" y="985"/>
                  </a:lnTo>
                  <a:lnTo>
                    <a:pt x="549" y="987"/>
                  </a:lnTo>
                  <a:lnTo>
                    <a:pt x="547" y="988"/>
                  </a:lnTo>
                  <a:lnTo>
                    <a:pt x="547" y="990"/>
                  </a:lnTo>
                  <a:lnTo>
                    <a:pt x="546" y="990"/>
                  </a:lnTo>
                  <a:lnTo>
                    <a:pt x="544" y="991"/>
                  </a:lnTo>
                  <a:lnTo>
                    <a:pt x="543" y="991"/>
                  </a:lnTo>
                  <a:lnTo>
                    <a:pt x="542" y="991"/>
                  </a:lnTo>
                  <a:lnTo>
                    <a:pt x="540" y="990"/>
                  </a:lnTo>
                  <a:lnTo>
                    <a:pt x="539" y="990"/>
                  </a:lnTo>
                  <a:lnTo>
                    <a:pt x="537" y="990"/>
                  </a:lnTo>
                  <a:lnTo>
                    <a:pt x="536" y="990"/>
                  </a:lnTo>
                  <a:lnTo>
                    <a:pt x="534" y="990"/>
                  </a:lnTo>
                  <a:lnTo>
                    <a:pt x="533" y="990"/>
                  </a:lnTo>
                  <a:lnTo>
                    <a:pt x="533" y="988"/>
                  </a:lnTo>
                  <a:lnTo>
                    <a:pt x="531" y="990"/>
                  </a:lnTo>
                  <a:lnTo>
                    <a:pt x="530" y="990"/>
                  </a:lnTo>
                  <a:lnTo>
                    <a:pt x="528" y="991"/>
                  </a:lnTo>
                  <a:lnTo>
                    <a:pt x="527" y="991"/>
                  </a:lnTo>
                  <a:lnTo>
                    <a:pt x="525" y="992"/>
                  </a:lnTo>
                  <a:lnTo>
                    <a:pt x="525" y="994"/>
                  </a:lnTo>
                  <a:lnTo>
                    <a:pt x="524" y="995"/>
                  </a:lnTo>
                  <a:lnTo>
                    <a:pt x="522" y="997"/>
                  </a:lnTo>
                  <a:lnTo>
                    <a:pt x="521" y="997"/>
                  </a:lnTo>
                  <a:lnTo>
                    <a:pt x="521" y="998"/>
                  </a:lnTo>
                  <a:lnTo>
                    <a:pt x="520" y="998"/>
                  </a:lnTo>
                  <a:lnTo>
                    <a:pt x="518" y="998"/>
                  </a:lnTo>
                  <a:lnTo>
                    <a:pt x="515" y="1000"/>
                  </a:lnTo>
                  <a:lnTo>
                    <a:pt x="515" y="1001"/>
                  </a:lnTo>
                  <a:lnTo>
                    <a:pt x="514" y="1001"/>
                  </a:lnTo>
                  <a:lnTo>
                    <a:pt x="514" y="1003"/>
                  </a:lnTo>
                  <a:lnTo>
                    <a:pt x="514" y="1004"/>
                  </a:lnTo>
                  <a:lnTo>
                    <a:pt x="512" y="1004"/>
                  </a:lnTo>
                  <a:lnTo>
                    <a:pt x="511" y="1006"/>
                  </a:lnTo>
                  <a:lnTo>
                    <a:pt x="509" y="1006"/>
                  </a:lnTo>
                  <a:lnTo>
                    <a:pt x="508" y="1007"/>
                  </a:lnTo>
                  <a:lnTo>
                    <a:pt x="506" y="1006"/>
                  </a:lnTo>
                  <a:lnTo>
                    <a:pt x="505" y="1006"/>
                  </a:lnTo>
                  <a:lnTo>
                    <a:pt x="503" y="1006"/>
                  </a:lnTo>
                  <a:lnTo>
                    <a:pt x="502" y="1006"/>
                  </a:lnTo>
                  <a:lnTo>
                    <a:pt x="502" y="1004"/>
                  </a:lnTo>
                  <a:lnTo>
                    <a:pt x="499" y="1004"/>
                  </a:lnTo>
                  <a:lnTo>
                    <a:pt x="497" y="1003"/>
                  </a:lnTo>
                  <a:lnTo>
                    <a:pt x="496" y="1003"/>
                  </a:lnTo>
                  <a:lnTo>
                    <a:pt x="495" y="1003"/>
                  </a:lnTo>
                  <a:lnTo>
                    <a:pt x="493" y="1003"/>
                  </a:lnTo>
                  <a:lnTo>
                    <a:pt x="492" y="1003"/>
                  </a:lnTo>
                  <a:lnTo>
                    <a:pt x="490" y="1003"/>
                  </a:lnTo>
                  <a:lnTo>
                    <a:pt x="489" y="1003"/>
                  </a:lnTo>
                  <a:lnTo>
                    <a:pt x="487" y="1003"/>
                  </a:lnTo>
                  <a:lnTo>
                    <a:pt x="486" y="1001"/>
                  </a:lnTo>
                  <a:lnTo>
                    <a:pt x="486" y="1000"/>
                  </a:lnTo>
                  <a:lnTo>
                    <a:pt x="486" y="998"/>
                  </a:lnTo>
                  <a:lnTo>
                    <a:pt x="484" y="998"/>
                  </a:lnTo>
                  <a:lnTo>
                    <a:pt x="484" y="997"/>
                  </a:lnTo>
                  <a:lnTo>
                    <a:pt x="483" y="997"/>
                  </a:lnTo>
                  <a:lnTo>
                    <a:pt x="483" y="995"/>
                  </a:lnTo>
                  <a:lnTo>
                    <a:pt x="481" y="995"/>
                  </a:lnTo>
                  <a:lnTo>
                    <a:pt x="480" y="995"/>
                  </a:lnTo>
                  <a:lnTo>
                    <a:pt x="480" y="994"/>
                  </a:lnTo>
                  <a:lnTo>
                    <a:pt x="478" y="994"/>
                  </a:lnTo>
                  <a:lnTo>
                    <a:pt x="478" y="992"/>
                  </a:lnTo>
                  <a:lnTo>
                    <a:pt x="477" y="992"/>
                  </a:lnTo>
                  <a:lnTo>
                    <a:pt x="477" y="991"/>
                  </a:lnTo>
                  <a:lnTo>
                    <a:pt x="475" y="991"/>
                  </a:lnTo>
                  <a:lnTo>
                    <a:pt x="474" y="991"/>
                  </a:lnTo>
                  <a:lnTo>
                    <a:pt x="473" y="991"/>
                  </a:lnTo>
                  <a:lnTo>
                    <a:pt x="471" y="990"/>
                  </a:lnTo>
                  <a:lnTo>
                    <a:pt x="470" y="990"/>
                  </a:lnTo>
                  <a:lnTo>
                    <a:pt x="468" y="990"/>
                  </a:lnTo>
                  <a:lnTo>
                    <a:pt x="467" y="990"/>
                  </a:lnTo>
                  <a:lnTo>
                    <a:pt x="465" y="990"/>
                  </a:lnTo>
                  <a:lnTo>
                    <a:pt x="464" y="990"/>
                  </a:lnTo>
                  <a:lnTo>
                    <a:pt x="462" y="990"/>
                  </a:lnTo>
                  <a:lnTo>
                    <a:pt x="462" y="988"/>
                  </a:lnTo>
                  <a:lnTo>
                    <a:pt x="461" y="988"/>
                  </a:lnTo>
                  <a:lnTo>
                    <a:pt x="459" y="988"/>
                  </a:lnTo>
                  <a:lnTo>
                    <a:pt x="459" y="987"/>
                  </a:lnTo>
                  <a:lnTo>
                    <a:pt x="458" y="987"/>
                  </a:lnTo>
                  <a:lnTo>
                    <a:pt x="456" y="987"/>
                  </a:lnTo>
                  <a:lnTo>
                    <a:pt x="455" y="985"/>
                  </a:lnTo>
                  <a:lnTo>
                    <a:pt x="453" y="985"/>
                  </a:lnTo>
                  <a:lnTo>
                    <a:pt x="453" y="984"/>
                  </a:lnTo>
                  <a:lnTo>
                    <a:pt x="452" y="984"/>
                  </a:lnTo>
                  <a:lnTo>
                    <a:pt x="451" y="982"/>
                  </a:lnTo>
                  <a:lnTo>
                    <a:pt x="451" y="981"/>
                  </a:lnTo>
                  <a:lnTo>
                    <a:pt x="449" y="981"/>
                  </a:lnTo>
                  <a:lnTo>
                    <a:pt x="449" y="979"/>
                  </a:lnTo>
                  <a:lnTo>
                    <a:pt x="448" y="978"/>
                  </a:lnTo>
                  <a:lnTo>
                    <a:pt x="446" y="978"/>
                  </a:lnTo>
                  <a:lnTo>
                    <a:pt x="445" y="976"/>
                  </a:lnTo>
                  <a:lnTo>
                    <a:pt x="443" y="976"/>
                  </a:lnTo>
                  <a:lnTo>
                    <a:pt x="443" y="975"/>
                  </a:lnTo>
                  <a:lnTo>
                    <a:pt x="442" y="975"/>
                  </a:lnTo>
                  <a:lnTo>
                    <a:pt x="440" y="973"/>
                  </a:lnTo>
                  <a:lnTo>
                    <a:pt x="439" y="973"/>
                  </a:lnTo>
                  <a:lnTo>
                    <a:pt x="437" y="972"/>
                  </a:lnTo>
                  <a:lnTo>
                    <a:pt x="436" y="972"/>
                  </a:lnTo>
                  <a:lnTo>
                    <a:pt x="434" y="970"/>
                  </a:lnTo>
                  <a:lnTo>
                    <a:pt x="433" y="970"/>
                  </a:lnTo>
                  <a:lnTo>
                    <a:pt x="433" y="969"/>
                  </a:lnTo>
                  <a:lnTo>
                    <a:pt x="431" y="969"/>
                  </a:lnTo>
                  <a:lnTo>
                    <a:pt x="431" y="967"/>
                  </a:lnTo>
                  <a:lnTo>
                    <a:pt x="430" y="967"/>
                  </a:lnTo>
                  <a:lnTo>
                    <a:pt x="428" y="967"/>
                  </a:lnTo>
                  <a:lnTo>
                    <a:pt x="428" y="966"/>
                  </a:lnTo>
                  <a:lnTo>
                    <a:pt x="427" y="966"/>
                  </a:lnTo>
                  <a:lnTo>
                    <a:pt x="426" y="966"/>
                  </a:lnTo>
                  <a:lnTo>
                    <a:pt x="424" y="966"/>
                  </a:lnTo>
                  <a:lnTo>
                    <a:pt x="423" y="966"/>
                  </a:lnTo>
                  <a:lnTo>
                    <a:pt x="421" y="966"/>
                  </a:lnTo>
                  <a:lnTo>
                    <a:pt x="421" y="967"/>
                  </a:lnTo>
                  <a:lnTo>
                    <a:pt x="420" y="967"/>
                  </a:lnTo>
                  <a:lnTo>
                    <a:pt x="418" y="969"/>
                  </a:lnTo>
                  <a:lnTo>
                    <a:pt x="418" y="970"/>
                  </a:lnTo>
                  <a:lnTo>
                    <a:pt x="417" y="970"/>
                  </a:lnTo>
                  <a:lnTo>
                    <a:pt x="415" y="970"/>
                  </a:lnTo>
                  <a:lnTo>
                    <a:pt x="414" y="970"/>
                  </a:lnTo>
                  <a:lnTo>
                    <a:pt x="412" y="970"/>
                  </a:lnTo>
                  <a:lnTo>
                    <a:pt x="412" y="969"/>
                  </a:lnTo>
                  <a:lnTo>
                    <a:pt x="411" y="969"/>
                  </a:lnTo>
                  <a:lnTo>
                    <a:pt x="411" y="967"/>
                  </a:lnTo>
                  <a:lnTo>
                    <a:pt x="411" y="966"/>
                  </a:lnTo>
                  <a:lnTo>
                    <a:pt x="411" y="965"/>
                  </a:lnTo>
                  <a:lnTo>
                    <a:pt x="411" y="963"/>
                  </a:lnTo>
                  <a:lnTo>
                    <a:pt x="411" y="962"/>
                  </a:lnTo>
                  <a:lnTo>
                    <a:pt x="409" y="962"/>
                  </a:lnTo>
                  <a:lnTo>
                    <a:pt x="409" y="960"/>
                  </a:lnTo>
                  <a:lnTo>
                    <a:pt x="408" y="959"/>
                  </a:lnTo>
                  <a:lnTo>
                    <a:pt x="408" y="957"/>
                  </a:lnTo>
                  <a:lnTo>
                    <a:pt x="408" y="956"/>
                  </a:lnTo>
                  <a:lnTo>
                    <a:pt x="408" y="954"/>
                  </a:lnTo>
                  <a:lnTo>
                    <a:pt x="406" y="954"/>
                  </a:lnTo>
                  <a:lnTo>
                    <a:pt x="406" y="953"/>
                  </a:lnTo>
                  <a:lnTo>
                    <a:pt x="405" y="953"/>
                  </a:lnTo>
                  <a:lnTo>
                    <a:pt x="405" y="951"/>
                  </a:lnTo>
                  <a:lnTo>
                    <a:pt x="404" y="951"/>
                  </a:lnTo>
                  <a:lnTo>
                    <a:pt x="402" y="951"/>
                  </a:lnTo>
                  <a:lnTo>
                    <a:pt x="401" y="951"/>
                  </a:lnTo>
                  <a:lnTo>
                    <a:pt x="399" y="951"/>
                  </a:lnTo>
                  <a:lnTo>
                    <a:pt x="399" y="950"/>
                  </a:lnTo>
                  <a:lnTo>
                    <a:pt x="398" y="950"/>
                  </a:lnTo>
                  <a:lnTo>
                    <a:pt x="396" y="950"/>
                  </a:lnTo>
                  <a:lnTo>
                    <a:pt x="395" y="950"/>
                  </a:lnTo>
                  <a:lnTo>
                    <a:pt x="395" y="948"/>
                  </a:lnTo>
                  <a:lnTo>
                    <a:pt x="393" y="948"/>
                  </a:lnTo>
                  <a:lnTo>
                    <a:pt x="393" y="947"/>
                  </a:lnTo>
                  <a:lnTo>
                    <a:pt x="392" y="945"/>
                  </a:lnTo>
                  <a:lnTo>
                    <a:pt x="390" y="945"/>
                  </a:lnTo>
                  <a:lnTo>
                    <a:pt x="389" y="945"/>
                  </a:lnTo>
                  <a:lnTo>
                    <a:pt x="387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4" y="944"/>
                  </a:lnTo>
                  <a:lnTo>
                    <a:pt x="384" y="943"/>
                  </a:lnTo>
                  <a:lnTo>
                    <a:pt x="386" y="941"/>
                  </a:lnTo>
                  <a:lnTo>
                    <a:pt x="384" y="941"/>
                  </a:lnTo>
                  <a:lnTo>
                    <a:pt x="384" y="940"/>
                  </a:lnTo>
                  <a:lnTo>
                    <a:pt x="384" y="941"/>
                  </a:lnTo>
                  <a:lnTo>
                    <a:pt x="383" y="941"/>
                  </a:lnTo>
                  <a:lnTo>
                    <a:pt x="382" y="940"/>
                  </a:lnTo>
                  <a:lnTo>
                    <a:pt x="380" y="941"/>
                  </a:lnTo>
                  <a:lnTo>
                    <a:pt x="379" y="941"/>
                  </a:lnTo>
                  <a:lnTo>
                    <a:pt x="377" y="941"/>
                  </a:lnTo>
                  <a:lnTo>
                    <a:pt x="377" y="940"/>
                  </a:lnTo>
                  <a:lnTo>
                    <a:pt x="376" y="938"/>
                  </a:lnTo>
                  <a:lnTo>
                    <a:pt x="376" y="937"/>
                  </a:lnTo>
                  <a:lnTo>
                    <a:pt x="374" y="937"/>
                  </a:lnTo>
                  <a:lnTo>
                    <a:pt x="374" y="935"/>
                  </a:lnTo>
                  <a:lnTo>
                    <a:pt x="374" y="934"/>
                  </a:lnTo>
                  <a:lnTo>
                    <a:pt x="373" y="934"/>
                  </a:lnTo>
                  <a:lnTo>
                    <a:pt x="373" y="932"/>
                  </a:lnTo>
                  <a:lnTo>
                    <a:pt x="371" y="932"/>
                  </a:lnTo>
                  <a:lnTo>
                    <a:pt x="370" y="932"/>
                  </a:lnTo>
                  <a:lnTo>
                    <a:pt x="368" y="932"/>
                  </a:lnTo>
                  <a:lnTo>
                    <a:pt x="367" y="932"/>
                  </a:lnTo>
                  <a:lnTo>
                    <a:pt x="365" y="932"/>
                  </a:lnTo>
                  <a:lnTo>
                    <a:pt x="364" y="932"/>
                  </a:lnTo>
                  <a:lnTo>
                    <a:pt x="362" y="932"/>
                  </a:lnTo>
                  <a:lnTo>
                    <a:pt x="362" y="931"/>
                  </a:lnTo>
                  <a:lnTo>
                    <a:pt x="364" y="931"/>
                  </a:lnTo>
                  <a:lnTo>
                    <a:pt x="364" y="929"/>
                  </a:lnTo>
                  <a:lnTo>
                    <a:pt x="362" y="929"/>
                  </a:lnTo>
                  <a:lnTo>
                    <a:pt x="361" y="929"/>
                  </a:lnTo>
                  <a:lnTo>
                    <a:pt x="361" y="931"/>
                  </a:lnTo>
                  <a:lnTo>
                    <a:pt x="359" y="931"/>
                  </a:lnTo>
                  <a:lnTo>
                    <a:pt x="359" y="929"/>
                  </a:lnTo>
                  <a:lnTo>
                    <a:pt x="358" y="929"/>
                  </a:lnTo>
                  <a:lnTo>
                    <a:pt x="358" y="928"/>
                  </a:lnTo>
                  <a:lnTo>
                    <a:pt x="358" y="926"/>
                  </a:lnTo>
                  <a:lnTo>
                    <a:pt x="357" y="925"/>
                  </a:lnTo>
                  <a:lnTo>
                    <a:pt x="355" y="923"/>
                  </a:lnTo>
                  <a:lnTo>
                    <a:pt x="355" y="922"/>
                  </a:lnTo>
                  <a:lnTo>
                    <a:pt x="354" y="921"/>
                  </a:lnTo>
                  <a:lnTo>
                    <a:pt x="354" y="919"/>
                  </a:lnTo>
                  <a:lnTo>
                    <a:pt x="352" y="919"/>
                  </a:lnTo>
                  <a:lnTo>
                    <a:pt x="351" y="919"/>
                  </a:lnTo>
                  <a:lnTo>
                    <a:pt x="351" y="918"/>
                  </a:lnTo>
                  <a:lnTo>
                    <a:pt x="349" y="918"/>
                  </a:lnTo>
                  <a:lnTo>
                    <a:pt x="348" y="918"/>
                  </a:lnTo>
                  <a:lnTo>
                    <a:pt x="348" y="916"/>
                  </a:lnTo>
                  <a:lnTo>
                    <a:pt x="346" y="916"/>
                  </a:lnTo>
                  <a:lnTo>
                    <a:pt x="346" y="918"/>
                  </a:lnTo>
                  <a:lnTo>
                    <a:pt x="345" y="918"/>
                  </a:lnTo>
                  <a:lnTo>
                    <a:pt x="345" y="919"/>
                  </a:lnTo>
                  <a:lnTo>
                    <a:pt x="343" y="919"/>
                  </a:lnTo>
                  <a:lnTo>
                    <a:pt x="343" y="921"/>
                  </a:lnTo>
                  <a:lnTo>
                    <a:pt x="342" y="921"/>
                  </a:lnTo>
                  <a:lnTo>
                    <a:pt x="340" y="921"/>
                  </a:lnTo>
                  <a:lnTo>
                    <a:pt x="340" y="919"/>
                  </a:lnTo>
                  <a:lnTo>
                    <a:pt x="339" y="919"/>
                  </a:lnTo>
                  <a:lnTo>
                    <a:pt x="337" y="919"/>
                  </a:lnTo>
                  <a:lnTo>
                    <a:pt x="336" y="919"/>
                  </a:lnTo>
                  <a:lnTo>
                    <a:pt x="335" y="919"/>
                  </a:lnTo>
                  <a:lnTo>
                    <a:pt x="335" y="921"/>
                  </a:lnTo>
                  <a:lnTo>
                    <a:pt x="333" y="921"/>
                  </a:lnTo>
                  <a:lnTo>
                    <a:pt x="332" y="921"/>
                  </a:lnTo>
                  <a:lnTo>
                    <a:pt x="330" y="921"/>
                  </a:lnTo>
                  <a:lnTo>
                    <a:pt x="330" y="919"/>
                  </a:lnTo>
                  <a:lnTo>
                    <a:pt x="329" y="919"/>
                  </a:lnTo>
                  <a:lnTo>
                    <a:pt x="327" y="919"/>
                  </a:lnTo>
                  <a:lnTo>
                    <a:pt x="326" y="919"/>
                  </a:lnTo>
                  <a:lnTo>
                    <a:pt x="324" y="919"/>
                  </a:lnTo>
                  <a:lnTo>
                    <a:pt x="323" y="919"/>
                  </a:lnTo>
                  <a:lnTo>
                    <a:pt x="321" y="919"/>
                  </a:lnTo>
                  <a:lnTo>
                    <a:pt x="321" y="921"/>
                  </a:lnTo>
                  <a:lnTo>
                    <a:pt x="320" y="921"/>
                  </a:lnTo>
                  <a:lnTo>
                    <a:pt x="318" y="921"/>
                  </a:lnTo>
                  <a:lnTo>
                    <a:pt x="317" y="921"/>
                  </a:lnTo>
                  <a:lnTo>
                    <a:pt x="317" y="919"/>
                  </a:lnTo>
                  <a:lnTo>
                    <a:pt x="315" y="919"/>
                  </a:lnTo>
                  <a:lnTo>
                    <a:pt x="314" y="919"/>
                  </a:lnTo>
                  <a:lnTo>
                    <a:pt x="314" y="918"/>
                  </a:lnTo>
                  <a:lnTo>
                    <a:pt x="313" y="918"/>
                  </a:lnTo>
                  <a:lnTo>
                    <a:pt x="313" y="916"/>
                  </a:lnTo>
                  <a:lnTo>
                    <a:pt x="311" y="916"/>
                  </a:lnTo>
                  <a:lnTo>
                    <a:pt x="310" y="916"/>
                  </a:lnTo>
                  <a:lnTo>
                    <a:pt x="310" y="918"/>
                  </a:lnTo>
                  <a:lnTo>
                    <a:pt x="310" y="919"/>
                  </a:lnTo>
                  <a:lnTo>
                    <a:pt x="308" y="919"/>
                  </a:lnTo>
                  <a:lnTo>
                    <a:pt x="308" y="921"/>
                  </a:lnTo>
                  <a:lnTo>
                    <a:pt x="307" y="921"/>
                  </a:lnTo>
                  <a:lnTo>
                    <a:pt x="305" y="921"/>
                  </a:lnTo>
                  <a:lnTo>
                    <a:pt x="305" y="919"/>
                  </a:lnTo>
                  <a:lnTo>
                    <a:pt x="304" y="919"/>
                  </a:lnTo>
                  <a:lnTo>
                    <a:pt x="304" y="918"/>
                  </a:lnTo>
                  <a:lnTo>
                    <a:pt x="302" y="918"/>
                  </a:lnTo>
                  <a:lnTo>
                    <a:pt x="301" y="918"/>
                  </a:lnTo>
                  <a:lnTo>
                    <a:pt x="299" y="918"/>
                  </a:lnTo>
                  <a:lnTo>
                    <a:pt x="299" y="916"/>
                  </a:lnTo>
                  <a:lnTo>
                    <a:pt x="298" y="916"/>
                  </a:lnTo>
                  <a:lnTo>
                    <a:pt x="298" y="915"/>
                  </a:lnTo>
                  <a:lnTo>
                    <a:pt x="296" y="915"/>
                  </a:lnTo>
                  <a:lnTo>
                    <a:pt x="295" y="916"/>
                  </a:lnTo>
                  <a:lnTo>
                    <a:pt x="293" y="916"/>
                  </a:lnTo>
                  <a:lnTo>
                    <a:pt x="292" y="916"/>
                  </a:lnTo>
                  <a:lnTo>
                    <a:pt x="292" y="918"/>
                  </a:lnTo>
                  <a:lnTo>
                    <a:pt x="290" y="918"/>
                  </a:lnTo>
                  <a:lnTo>
                    <a:pt x="289" y="918"/>
                  </a:lnTo>
                  <a:lnTo>
                    <a:pt x="288" y="919"/>
                  </a:lnTo>
                  <a:lnTo>
                    <a:pt x="286" y="919"/>
                  </a:lnTo>
                  <a:lnTo>
                    <a:pt x="286" y="921"/>
                  </a:lnTo>
                  <a:lnTo>
                    <a:pt x="285" y="921"/>
                  </a:lnTo>
                  <a:lnTo>
                    <a:pt x="283" y="921"/>
                  </a:lnTo>
                  <a:lnTo>
                    <a:pt x="282" y="922"/>
                  </a:lnTo>
                  <a:lnTo>
                    <a:pt x="280" y="922"/>
                  </a:lnTo>
                  <a:lnTo>
                    <a:pt x="280" y="923"/>
                  </a:lnTo>
                  <a:lnTo>
                    <a:pt x="279" y="923"/>
                  </a:lnTo>
                  <a:lnTo>
                    <a:pt x="279" y="925"/>
                  </a:lnTo>
                  <a:lnTo>
                    <a:pt x="277" y="925"/>
                  </a:lnTo>
                  <a:lnTo>
                    <a:pt x="276" y="926"/>
                  </a:lnTo>
                  <a:lnTo>
                    <a:pt x="276" y="928"/>
                  </a:lnTo>
                  <a:lnTo>
                    <a:pt x="274" y="928"/>
                  </a:lnTo>
                  <a:lnTo>
                    <a:pt x="274" y="929"/>
                  </a:lnTo>
                  <a:lnTo>
                    <a:pt x="273" y="929"/>
                  </a:lnTo>
                  <a:lnTo>
                    <a:pt x="271" y="931"/>
                  </a:lnTo>
                  <a:lnTo>
                    <a:pt x="270" y="931"/>
                  </a:lnTo>
                  <a:lnTo>
                    <a:pt x="268" y="931"/>
                  </a:lnTo>
                  <a:lnTo>
                    <a:pt x="268" y="932"/>
                  </a:lnTo>
                  <a:lnTo>
                    <a:pt x="267" y="932"/>
                  </a:lnTo>
                  <a:lnTo>
                    <a:pt x="267" y="934"/>
                  </a:lnTo>
                  <a:lnTo>
                    <a:pt x="267" y="935"/>
                  </a:lnTo>
                  <a:lnTo>
                    <a:pt x="268" y="935"/>
                  </a:lnTo>
                  <a:lnTo>
                    <a:pt x="267" y="937"/>
                  </a:lnTo>
                  <a:lnTo>
                    <a:pt x="266" y="937"/>
                  </a:lnTo>
                  <a:lnTo>
                    <a:pt x="264" y="937"/>
                  </a:lnTo>
                  <a:lnTo>
                    <a:pt x="264" y="938"/>
                  </a:lnTo>
                  <a:lnTo>
                    <a:pt x="263" y="937"/>
                  </a:lnTo>
                  <a:lnTo>
                    <a:pt x="261" y="938"/>
                  </a:lnTo>
                  <a:lnTo>
                    <a:pt x="260" y="940"/>
                  </a:lnTo>
                  <a:lnTo>
                    <a:pt x="258" y="940"/>
                  </a:lnTo>
                  <a:lnTo>
                    <a:pt x="257" y="941"/>
                  </a:lnTo>
                  <a:lnTo>
                    <a:pt x="257" y="943"/>
                  </a:lnTo>
                  <a:lnTo>
                    <a:pt x="255" y="943"/>
                  </a:lnTo>
                  <a:lnTo>
                    <a:pt x="255" y="944"/>
                  </a:lnTo>
                  <a:lnTo>
                    <a:pt x="255" y="945"/>
                  </a:lnTo>
                  <a:lnTo>
                    <a:pt x="255" y="947"/>
                  </a:lnTo>
                  <a:lnTo>
                    <a:pt x="254" y="947"/>
                  </a:lnTo>
                  <a:lnTo>
                    <a:pt x="254" y="948"/>
                  </a:lnTo>
                  <a:lnTo>
                    <a:pt x="252" y="948"/>
                  </a:lnTo>
                  <a:lnTo>
                    <a:pt x="251" y="950"/>
                  </a:lnTo>
                  <a:lnTo>
                    <a:pt x="249" y="951"/>
                  </a:lnTo>
                  <a:lnTo>
                    <a:pt x="248" y="951"/>
                  </a:lnTo>
                  <a:lnTo>
                    <a:pt x="248" y="953"/>
                  </a:lnTo>
                  <a:lnTo>
                    <a:pt x="246" y="954"/>
                  </a:lnTo>
                  <a:lnTo>
                    <a:pt x="246" y="956"/>
                  </a:lnTo>
                  <a:lnTo>
                    <a:pt x="245" y="956"/>
                  </a:lnTo>
                  <a:lnTo>
                    <a:pt x="245" y="957"/>
                  </a:lnTo>
                  <a:lnTo>
                    <a:pt x="244" y="957"/>
                  </a:lnTo>
                  <a:lnTo>
                    <a:pt x="242" y="957"/>
                  </a:lnTo>
                  <a:lnTo>
                    <a:pt x="242" y="959"/>
                  </a:lnTo>
                  <a:lnTo>
                    <a:pt x="241" y="959"/>
                  </a:lnTo>
                  <a:lnTo>
                    <a:pt x="239" y="959"/>
                  </a:lnTo>
                  <a:lnTo>
                    <a:pt x="238" y="959"/>
                  </a:lnTo>
                  <a:lnTo>
                    <a:pt x="236" y="960"/>
                  </a:lnTo>
                  <a:lnTo>
                    <a:pt x="235" y="960"/>
                  </a:lnTo>
                  <a:lnTo>
                    <a:pt x="233" y="960"/>
                  </a:lnTo>
                  <a:lnTo>
                    <a:pt x="232" y="960"/>
                  </a:lnTo>
                  <a:lnTo>
                    <a:pt x="230" y="962"/>
                  </a:lnTo>
                  <a:lnTo>
                    <a:pt x="229" y="962"/>
                  </a:lnTo>
                  <a:lnTo>
                    <a:pt x="227" y="962"/>
                  </a:lnTo>
                  <a:lnTo>
                    <a:pt x="226" y="962"/>
                  </a:lnTo>
                  <a:lnTo>
                    <a:pt x="226" y="963"/>
                  </a:lnTo>
                  <a:lnTo>
                    <a:pt x="224" y="963"/>
                  </a:lnTo>
                  <a:lnTo>
                    <a:pt x="223" y="963"/>
                  </a:lnTo>
                  <a:lnTo>
                    <a:pt x="221" y="965"/>
                  </a:lnTo>
                  <a:lnTo>
                    <a:pt x="220" y="965"/>
                  </a:lnTo>
                  <a:lnTo>
                    <a:pt x="219" y="965"/>
                  </a:lnTo>
                  <a:lnTo>
                    <a:pt x="219" y="963"/>
                  </a:lnTo>
                  <a:lnTo>
                    <a:pt x="217" y="963"/>
                  </a:lnTo>
                  <a:lnTo>
                    <a:pt x="216" y="963"/>
                  </a:lnTo>
                  <a:lnTo>
                    <a:pt x="216" y="965"/>
                  </a:lnTo>
                  <a:lnTo>
                    <a:pt x="214" y="965"/>
                  </a:lnTo>
                  <a:lnTo>
                    <a:pt x="214" y="966"/>
                  </a:lnTo>
                  <a:lnTo>
                    <a:pt x="216" y="967"/>
                  </a:lnTo>
                  <a:lnTo>
                    <a:pt x="216" y="969"/>
                  </a:lnTo>
                  <a:lnTo>
                    <a:pt x="214" y="969"/>
                  </a:lnTo>
                  <a:lnTo>
                    <a:pt x="214" y="970"/>
                  </a:lnTo>
                  <a:lnTo>
                    <a:pt x="213" y="970"/>
                  </a:lnTo>
                  <a:lnTo>
                    <a:pt x="211" y="970"/>
                  </a:lnTo>
                  <a:lnTo>
                    <a:pt x="210" y="969"/>
                  </a:lnTo>
                  <a:lnTo>
                    <a:pt x="208" y="969"/>
                  </a:lnTo>
                  <a:lnTo>
                    <a:pt x="207" y="969"/>
                  </a:lnTo>
                  <a:lnTo>
                    <a:pt x="207" y="970"/>
                  </a:lnTo>
                  <a:lnTo>
                    <a:pt x="205" y="970"/>
                  </a:lnTo>
                  <a:lnTo>
                    <a:pt x="204" y="970"/>
                  </a:lnTo>
                  <a:lnTo>
                    <a:pt x="202" y="972"/>
                  </a:lnTo>
                  <a:lnTo>
                    <a:pt x="201" y="972"/>
                  </a:lnTo>
                  <a:lnTo>
                    <a:pt x="199" y="972"/>
                  </a:lnTo>
                  <a:lnTo>
                    <a:pt x="198" y="972"/>
                  </a:lnTo>
                  <a:lnTo>
                    <a:pt x="197" y="972"/>
                  </a:lnTo>
                  <a:lnTo>
                    <a:pt x="195" y="972"/>
                  </a:lnTo>
                  <a:lnTo>
                    <a:pt x="195" y="973"/>
                  </a:lnTo>
                  <a:lnTo>
                    <a:pt x="194" y="973"/>
                  </a:lnTo>
                  <a:lnTo>
                    <a:pt x="192" y="973"/>
                  </a:lnTo>
                  <a:lnTo>
                    <a:pt x="192" y="975"/>
                  </a:lnTo>
                  <a:lnTo>
                    <a:pt x="191" y="975"/>
                  </a:lnTo>
                  <a:lnTo>
                    <a:pt x="189" y="976"/>
                  </a:lnTo>
                  <a:lnTo>
                    <a:pt x="188" y="978"/>
                  </a:lnTo>
                  <a:lnTo>
                    <a:pt x="186" y="979"/>
                  </a:lnTo>
                  <a:lnTo>
                    <a:pt x="186" y="981"/>
                  </a:lnTo>
                  <a:lnTo>
                    <a:pt x="185" y="981"/>
                  </a:lnTo>
                  <a:lnTo>
                    <a:pt x="183" y="981"/>
                  </a:lnTo>
                  <a:lnTo>
                    <a:pt x="182" y="981"/>
                  </a:lnTo>
                  <a:lnTo>
                    <a:pt x="182" y="982"/>
                  </a:lnTo>
                  <a:lnTo>
                    <a:pt x="180" y="982"/>
                  </a:lnTo>
                  <a:lnTo>
                    <a:pt x="179" y="981"/>
                  </a:lnTo>
                  <a:lnTo>
                    <a:pt x="177" y="981"/>
                  </a:lnTo>
                  <a:lnTo>
                    <a:pt x="176" y="979"/>
                  </a:lnTo>
                  <a:lnTo>
                    <a:pt x="174" y="978"/>
                  </a:lnTo>
                  <a:lnTo>
                    <a:pt x="174" y="976"/>
                  </a:lnTo>
                  <a:lnTo>
                    <a:pt x="173" y="975"/>
                  </a:lnTo>
                  <a:lnTo>
                    <a:pt x="173" y="973"/>
                  </a:lnTo>
                  <a:lnTo>
                    <a:pt x="172" y="973"/>
                  </a:lnTo>
                  <a:lnTo>
                    <a:pt x="172" y="972"/>
                  </a:lnTo>
                  <a:lnTo>
                    <a:pt x="170" y="972"/>
                  </a:lnTo>
                  <a:lnTo>
                    <a:pt x="169" y="972"/>
                  </a:lnTo>
                  <a:lnTo>
                    <a:pt x="167" y="972"/>
                  </a:lnTo>
                  <a:lnTo>
                    <a:pt x="166" y="972"/>
                  </a:lnTo>
                  <a:lnTo>
                    <a:pt x="164" y="972"/>
                  </a:lnTo>
                  <a:lnTo>
                    <a:pt x="163" y="972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0" y="973"/>
                  </a:lnTo>
                  <a:lnTo>
                    <a:pt x="157" y="973"/>
                  </a:lnTo>
                  <a:lnTo>
                    <a:pt x="155" y="972"/>
                  </a:lnTo>
                  <a:lnTo>
                    <a:pt x="154" y="972"/>
                  </a:lnTo>
                  <a:lnTo>
                    <a:pt x="152" y="970"/>
                  </a:lnTo>
                  <a:lnTo>
                    <a:pt x="151" y="969"/>
                  </a:lnTo>
                  <a:lnTo>
                    <a:pt x="150" y="969"/>
                  </a:lnTo>
                  <a:lnTo>
                    <a:pt x="148" y="967"/>
                  </a:lnTo>
                  <a:lnTo>
                    <a:pt x="147" y="967"/>
                  </a:lnTo>
                  <a:lnTo>
                    <a:pt x="145" y="966"/>
                  </a:lnTo>
                  <a:lnTo>
                    <a:pt x="144" y="966"/>
                  </a:lnTo>
                  <a:lnTo>
                    <a:pt x="142" y="966"/>
                  </a:lnTo>
                  <a:lnTo>
                    <a:pt x="141" y="965"/>
                  </a:lnTo>
                  <a:lnTo>
                    <a:pt x="139" y="965"/>
                  </a:lnTo>
                  <a:lnTo>
                    <a:pt x="138" y="965"/>
                  </a:lnTo>
                  <a:lnTo>
                    <a:pt x="136" y="966"/>
                  </a:lnTo>
                  <a:lnTo>
                    <a:pt x="135" y="966"/>
                  </a:lnTo>
                  <a:lnTo>
                    <a:pt x="133" y="965"/>
                  </a:lnTo>
                  <a:lnTo>
                    <a:pt x="132" y="966"/>
                  </a:lnTo>
                  <a:lnTo>
                    <a:pt x="130" y="965"/>
                  </a:lnTo>
                  <a:lnTo>
                    <a:pt x="130" y="966"/>
                  </a:lnTo>
                  <a:lnTo>
                    <a:pt x="129" y="966"/>
                  </a:lnTo>
                  <a:lnTo>
                    <a:pt x="128" y="966"/>
                  </a:lnTo>
                  <a:lnTo>
                    <a:pt x="126" y="966"/>
                  </a:lnTo>
                  <a:lnTo>
                    <a:pt x="126" y="967"/>
                  </a:lnTo>
                  <a:lnTo>
                    <a:pt x="125" y="967"/>
                  </a:lnTo>
                  <a:lnTo>
                    <a:pt x="125" y="969"/>
                  </a:lnTo>
                  <a:lnTo>
                    <a:pt x="123" y="969"/>
                  </a:lnTo>
                  <a:lnTo>
                    <a:pt x="122" y="970"/>
                  </a:lnTo>
                  <a:lnTo>
                    <a:pt x="120" y="972"/>
                  </a:lnTo>
                  <a:lnTo>
                    <a:pt x="119" y="972"/>
                  </a:lnTo>
                  <a:lnTo>
                    <a:pt x="117" y="973"/>
                  </a:lnTo>
                  <a:lnTo>
                    <a:pt x="116" y="973"/>
                  </a:lnTo>
                  <a:lnTo>
                    <a:pt x="116" y="975"/>
                  </a:lnTo>
                  <a:lnTo>
                    <a:pt x="116" y="976"/>
                  </a:lnTo>
                  <a:lnTo>
                    <a:pt x="114" y="976"/>
                  </a:lnTo>
                  <a:lnTo>
                    <a:pt x="114" y="978"/>
                  </a:lnTo>
                  <a:lnTo>
                    <a:pt x="114" y="979"/>
                  </a:lnTo>
                  <a:lnTo>
                    <a:pt x="113" y="979"/>
                  </a:lnTo>
                  <a:lnTo>
                    <a:pt x="113" y="981"/>
                  </a:lnTo>
                  <a:lnTo>
                    <a:pt x="111" y="982"/>
                  </a:lnTo>
                  <a:lnTo>
                    <a:pt x="110" y="984"/>
                  </a:lnTo>
                  <a:lnTo>
                    <a:pt x="108" y="984"/>
                  </a:lnTo>
                  <a:lnTo>
                    <a:pt x="107" y="984"/>
                  </a:lnTo>
                  <a:lnTo>
                    <a:pt x="105" y="985"/>
                  </a:lnTo>
                  <a:lnTo>
                    <a:pt x="104" y="985"/>
                  </a:lnTo>
                  <a:lnTo>
                    <a:pt x="103" y="987"/>
                  </a:lnTo>
                  <a:lnTo>
                    <a:pt x="101" y="987"/>
                  </a:lnTo>
                  <a:lnTo>
                    <a:pt x="100" y="987"/>
                  </a:lnTo>
                  <a:lnTo>
                    <a:pt x="98" y="987"/>
                  </a:lnTo>
                  <a:lnTo>
                    <a:pt x="97" y="987"/>
                  </a:lnTo>
                  <a:lnTo>
                    <a:pt x="94" y="987"/>
                  </a:lnTo>
                  <a:lnTo>
                    <a:pt x="92" y="988"/>
                  </a:lnTo>
                  <a:lnTo>
                    <a:pt x="91" y="988"/>
                  </a:lnTo>
                  <a:lnTo>
                    <a:pt x="88" y="990"/>
                  </a:lnTo>
                  <a:lnTo>
                    <a:pt x="88" y="991"/>
                  </a:lnTo>
                  <a:lnTo>
                    <a:pt x="86" y="992"/>
                  </a:lnTo>
                  <a:lnTo>
                    <a:pt x="83" y="995"/>
                  </a:lnTo>
                  <a:lnTo>
                    <a:pt x="82" y="995"/>
                  </a:lnTo>
                  <a:lnTo>
                    <a:pt x="82" y="997"/>
                  </a:lnTo>
                  <a:lnTo>
                    <a:pt x="79" y="1000"/>
                  </a:lnTo>
                  <a:lnTo>
                    <a:pt x="78" y="1000"/>
                  </a:lnTo>
                  <a:lnTo>
                    <a:pt x="75" y="1001"/>
                  </a:lnTo>
                  <a:lnTo>
                    <a:pt x="73" y="1001"/>
                  </a:lnTo>
                  <a:lnTo>
                    <a:pt x="72" y="1001"/>
                  </a:lnTo>
                  <a:lnTo>
                    <a:pt x="70" y="1000"/>
                  </a:lnTo>
                  <a:lnTo>
                    <a:pt x="69" y="1000"/>
                  </a:lnTo>
                  <a:lnTo>
                    <a:pt x="66" y="1000"/>
                  </a:lnTo>
                  <a:lnTo>
                    <a:pt x="64" y="1000"/>
                  </a:lnTo>
                  <a:lnTo>
                    <a:pt x="63" y="1000"/>
                  </a:lnTo>
                  <a:lnTo>
                    <a:pt x="63" y="998"/>
                  </a:lnTo>
                  <a:lnTo>
                    <a:pt x="61" y="998"/>
                  </a:lnTo>
                  <a:lnTo>
                    <a:pt x="60" y="998"/>
                  </a:lnTo>
                  <a:lnTo>
                    <a:pt x="60" y="997"/>
                  </a:lnTo>
                  <a:lnTo>
                    <a:pt x="59" y="997"/>
                  </a:lnTo>
                  <a:lnTo>
                    <a:pt x="57" y="997"/>
                  </a:lnTo>
                  <a:lnTo>
                    <a:pt x="56" y="997"/>
                  </a:lnTo>
                  <a:lnTo>
                    <a:pt x="56" y="995"/>
                  </a:lnTo>
                  <a:lnTo>
                    <a:pt x="54" y="995"/>
                  </a:lnTo>
                  <a:lnTo>
                    <a:pt x="54" y="994"/>
                  </a:lnTo>
                  <a:lnTo>
                    <a:pt x="53" y="994"/>
                  </a:lnTo>
                  <a:lnTo>
                    <a:pt x="51" y="994"/>
                  </a:lnTo>
                  <a:lnTo>
                    <a:pt x="50" y="994"/>
                  </a:lnTo>
                  <a:lnTo>
                    <a:pt x="48" y="995"/>
                  </a:lnTo>
                  <a:lnTo>
                    <a:pt x="47" y="995"/>
                  </a:lnTo>
                  <a:lnTo>
                    <a:pt x="45" y="995"/>
                  </a:lnTo>
                  <a:lnTo>
                    <a:pt x="44" y="995"/>
                  </a:lnTo>
                  <a:lnTo>
                    <a:pt x="42" y="995"/>
                  </a:lnTo>
                  <a:lnTo>
                    <a:pt x="41" y="994"/>
                  </a:lnTo>
                  <a:lnTo>
                    <a:pt x="39" y="994"/>
                  </a:lnTo>
                  <a:lnTo>
                    <a:pt x="38" y="994"/>
                  </a:lnTo>
                  <a:lnTo>
                    <a:pt x="36" y="994"/>
                  </a:lnTo>
                  <a:lnTo>
                    <a:pt x="35" y="995"/>
                  </a:lnTo>
                  <a:lnTo>
                    <a:pt x="32" y="995"/>
                  </a:lnTo>
                  <a:lnTo>
                    <a:pt x="31" y="995"/>
                  </a:lnTo>
                  <a:lnTo>
                    <a:pt x="28" y="994"/>
                  </a:lnTo>
                  <a:lnTo>
                    <a:pt x="26" y="992"/>
                  </a:lnTo>
                  <a:lnTo>
                    <a:pt x="23" y="992"/>
                  </a:lnTo>
                  <a:lnTo>
                    <a:pt x="22" y="991"/>
                  </a:lnTo>
                  <a:lnTo>
                    <a:pt x="20" y="990"/>
                  </a:lnTo>
                  <a:lnTo>
                    <a:pt x="19" y="990"/>
                  </a:lnTo>
                  <a:lnTo>
                    <a:pt x="17" y="990"/>
                  </a:lnTo>
                  <a:lnTo>
                    <a:pt x="16" y="988"/>
                  </a:lnTo>
                  <a:lnTo>
                    <a:pt x="14" y="988"/>
                  </a:lnTo>
                  <a:lnTo>
                    <a:pt x="14" y="990"/>
                  </a:lnTo>
                  <a:lnTo>
                    <a:pt x="13" y="990"/>
                  </a:lnTo>
                  <a:lnTo>
                    <a:pt x="13" y="988"/>
                  </a:lnTo>
                  <a:lnTo>
                    <a:pt x="12" y="988"/>
                  </a:lnTo>
                  <a:lnTo>
                    <a:pt x="12" y="990"/>
                  </a:lnTo>
                  <a:lnTo>
                    <a:pt x="10" y="990"/>
                  </a:lnTo>
                  <a:lnTo>
                    <a:pt x="9" y="990"/>
                  </a:lnTo>
                  <a:lnTo>
                    <a:pt x="7" y="988"/>
                  </a:lnTo>
                  <a:lnTo>
                    <a:pt x="6" y="988"/>
                  </a:lnTo>
                  <a:lnTo>
                    <a:pt x="4" y="988"/>
                  </a:lnTo>
                  <a:lnTo>
                    <a:pt x="3" y="988"/>
                  </a:lnTo>
                  <a:lnTo>
                    <a:pt x="3" y="987"/>
                  </a:lnTo>
                  <a:lnTo>
                    <a:pt x="1" y="987"/>
                  </a:lnTo>
                  <a:lnTo>
                    <a:pt x="1" y="985"/>
                  </a:lnTo>
                  <a:lnTo>
                    <a:pt x="0" y="985"/>
                  </a:lnTo>
                  <a:lnTo>
                    <a:pt x="0" y="984"/>
                  </a:lnTo>
                  <a:lnTo>
                    <a:pt x="0" y="982"/>
                  </a:lnTo>
                  <a:lnTo>
                    <a:pt x="1" y="981"/>
                  </a:lnTo>
                  <a:lnTo>
                    <a:pt x="1" y="979"/>
                  </a:lnTo>
                  <a:lnTo>
                    <a:pt x="3" y="979"/>
                  </a:lnTo>
                  <a:lnTo>
                    <a:pt x="3" y="978"/>
                  </a:lnTo>
                  <a:lnTo>
                    <a:pt x="3" y="976"/>
                  </a:lnTo>
                  <a:lnTo>
                    <a:pt x="4" y="975"/>
                  </a:lnTo>
                  <a:lnTo>
                    <a:pt x="6" y="975"/>
                  </a:lnTo>
                  <a:lnTo>
                    <a:pt x="6" y="973"/>
                  </a:lnTo>
                  <a:lnTo>
                    <a:pt x="7" y="972"/>
                  </a:lnTo>
                  <a:lnTo>
                    <a:pt x="9" y="970"/>
                  </a:lnTo>
                  <a:lnTo>
                    <a:pt x="9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2" y="966"/>
                  </a:lnTo>
                  <a:lnTo>
                    <a:pt x="13" y="965"/>
                  </a:lnTo>
                  <a:lnTo>
                    <a:pt x="14" y="965"/>
                  </a:lnTo>
                  <a:lnTo>
                    <a:pt x="14" y="963"/>
                  </a:lnTo>
                  <a:lnTo>
                    <a:pt x="16" y="963"/>
                  </a:lnTo>
                  <a:lnTo>
                    <a:pt x="16" y="962"/>
                  </a:lnTo>
                  <a:lnTo>
                    <a:pt x="17" y="962"/>
                  </a:lnTo>
                  <a:lnTo>
                    <a:pt x="17" y="960"/>
                  </a:lnTo>
                  <a:lnTo>
                    <a:pt x="19" y="960"/>
                  </a:lnTo>
                  <a:lnTo>
                    <a:pt x="19" y="959"/>
                  </a:lnTo>
                  <a:lnTo>
                    <a:pt x="20" y="959"/>
                  </a:lnTo>
                  <a:lnTo>
                    <a:pt x="20" y="957"/>
                  </a:lnTo>
                  <a:lnTo>
                    <a:pt x="22" y="957"/>
                  </a:lnTo>
                  <a:lnTo>
                    <a:pt x="22" y="956"/>
                  </a:lnTo>
                  <a:lnTo>
                    <a:pt x="23" y="956"/>
                  </a:lnTo>
                  <a:lnTo>
                    <a:pt x="23" y="954"/>
                  </a:lnTo>
                  <a:lnTo>
                    <a:pt x="25" y="954"/>
                  </a:lnTo>
                  <a:lnTo>
                    <a:pt x="26" y="953"/>
                  </a:lnTo>
                  <a:lnTo>
                    <a:pt x="28" y="953"/>
                  </a:lnTo>
                  <a:lnTo>
                    <a:pt x="28" y="951"/>
                  </a:lnTo>
                  <a:lnTo>
                    <a:pt x="29" y="951"/>
                  </a:lnTo>
                  <a:lnTo>
                    <a:pt x="31" y="950"/>
                  </a:lnTo>
                  <a:lnTo>
                    <a:pt x="32" y="948"/>
                  </a:lnTo>
                  <a:lnTo>
                    <a:pt x="34" y="947"/>
                  </a:lnTo>
                  <a:lnTo>
                    <a:pt x="35" y="947"/>
                  </a:lnTo>
                  <a:lnTo>
                    <a:pt x="36" y="947"/>
                  </a:lnTo>
                  <a:lnTo>
                    <a:pt x="36" y="945"/>
                  </a:lnTo>
                  <a:lnTo>
                    <a:pt x="38" y="945"/>
                  </a:lnTo>
                  <a:lnTo>
                    <a:pt x="38" y="944"/>
                  </a:lnTo>
                  <a:lnTo>
                    <a:pt x="39" y="944"/>
                  </a:lnTo>
                  <a:lnTo>
                    <a:pt x="41" y="944"/>
                  </a:lnTo>
                  <a:lnTo>
                    <a:pt x="41" y="943"/>
                  </a:lnTo>
                  <a:lnTo>
                    <a:pt x="42" y="943"/>
                  </a:lnTo>
                  <a:lnTo>
                    <a:pt x="44" y="943"/>
                  </a:lnTo>
                  <a:lnTo>
                    <a:pt x="45" y="943"/>
                  </a:lnTo>
                  <a:lnTo>
                    <a:pt x="45" y="941"/>
                  </a:lnTo>
                  <a:lnTo>
                    <a:pt x="47" y="941"/>
                  </a:lnTo>
                  <a:lnTo>
                    <a:pt x="48" y="941"/>
                  </a:lnTo>
                  <a:lnTo>
                    <a:pt x="50" y="941"/>
                  </a:lnTo>
                  <a:lnTo>
                    <a:pt x="50" y="940"/>
                  </a:lnTo>
                  <a:lnTo>
                    <a:pt x="51" y="940"/>
                  </a:lnTo>
                  <a:lnTo>
                    <a:pt x="53" y="940"/>
                  </a:lnTo>
                  <a:lnTo>
                    <a:pt x="56" y="938"/>
                  </a:lnTo>
                  <a:lnTo>
                    <a:pt x="57" y="938"/>
                  </a:lnTo>
                  <a:lnTo>
                    <a:pt x="57" y="937"/>
                  </a:lnTo>
                  <a:lnTo>
                    <a:pt x="59" y="937"/>
                  </a:lnTo>
                  <a:lnTo>
                    <a:pt x="60" y="935"/>
                  </a:lnTo>
                  <a:lnTo>
                    <a:pt x="61" y="935"/>
                  </a:lnTo>
                  <a:lnTo>
                    <a:pt x="63" y="934"/>
                  </a:lnTo>
                  <a:lnTo>
                    <a:pt x="64" y="934"/>
                  </a:lnTo>
                  <a:lnTo>
                    <a:pt x="64" y="932"/>
                  </a:lnTo>
                  <a:lnTo>
                    <a:pt x="66" y="932"/>
                  </a:lnTo>
                  <a:lnTo>
                    <a:pt x="67" y="931"/>
                  </a:lnTo>
                  <a:lnTo>
                    <a:pt x="69" y="931"/>
                  </a:lnTo>
                  <a:lnTo>
                    <a:pt x="69" y="929"/>
                  </a:lnTo>
                  <a:lnTo>
                    <a:pt x="70" y="929"/>
                  </a:lnTo>
                  <a:lnTo>
                    <a:pt x="70" y="928"/>
                  </a:lnTo>
                  <a:lnTo>
                    <a:pt x="72" y="926"/>
                  </a:lnTo>
                  <a:lnTo>
                    <a:pt x="73" y="926"/>
                  </a:lnTo>
                  <a:lnTo>
                    <a:pt x="73" y="925"/>
                  </a:lnTo>
                  <a:lnTo>
                    <a:pt x="75" y="925"/>
                  </a:lnTo>
                  <a:lnTo>
                    <a:pt x="75" y="923"/>
                  </a:lnTo>
                  <a:lnTo>
                    <a:pt x="76" y="922"/>
                  </a:lnTo>
                  <a:lnTo>
                    <a:pt x="76" y="921"/>
                  </a:lnTo>
                  <a:lnTo>
                    <a:pt x="78" y="921"/>
                  </a:lnTo>
                  <a:lnTo>
                    <a:pt x="78" y="919"/>
                  </a:lnTo>
                  <a:lnTo>
                    <a:pt x="78" y="918"/>
                  </a:lnTo>
                  <a:lnTo>
                    <a:pt x="78" y="916"/>
                  </a:lnTo>
                  <a:lnTo>
                    <a:pt x="79" y="916"/>
                  </a:lnTo>
                  <a:lnTo>
                    <a:pt x="79" y="915"/>
                  </a:lnTo>
                  <a:lnTo>
                    <a:pt x="79" y="913"/>
                  </a:lnTo>
                  <a:lnTo>
                    <a:pt x="79" y="912"/>
                  </a:lnTo>
                  <a:lnTo>
                    <a:pt x="81" y="910"/>
                  </a:lnTo>
                  <a:lnTo>
                    <a:pt x="81" y="909"/>
                  </a:lnTo>
                  <a:lnTo>
                    <a:pt x="81" y="907"/>
                  </a:lnTo>
                  <a:lnTo>
                    <a:pt x="81" y="906"/>
                  </a:lnTo>
                  <a:lnTo>
                    <a:pt x="81" y="904"/>
                  </a:lnTo>
                  <a:lnTo>
                    <a:pt x="81" y="903"/>
                  </a:lnTo>
                  <a:lnTo>
                    <a:pt x="81" y="901"/>
                  </a:lnTo>
                  <a:lnTo>
                    <a:pt x="82" y="900"/>
                  </a:lnTo>
                  <a:lnTo>
                    <a:pt x="82" y="898"/>
                  </a:lnTo>
                  <a:lnTo>
                    <a:pt x="82" y="897"/>
                  </a:lnTo>
                  <a:lnTo>
                    <a:pt x="82" y="896"/>
                  </a:lnTo>
                  <a:lnTo>
                    <a:pt x="82" y="894"/>
                  </a:lnTo>
                  <a:lnTo>
                    <a:pt x="82" y="893"/>
                  </a:lnTo>
                  <a:lnTo>
                    <a:pt x="82" y="891"/>
                  </a:lnTo>
                  <a:lnTo>
                    <a:pt x="82" y="890"/>
                  </a:lnTo>
                  <a:lnTo>
                    <a:pt x="82" y="888"/>
                  </a:lnTo>
                  <a:lnTo>
                    <a:pt x="82" y="887"/>
                  </a:lnTo>
                  <a:lnTo>
                    <a:pt x="82" y="885"/>
                  </a:lnTo>
                  <a:lnTo>
                    <a:pt x="82" y="884"/>
                  </a:lnTo>
                  <a:lnTo>
                    <a:pt x="82" y="882"/>
                  </a:lnTo>
                  <a:lnTo>
                    <a:pt x="82" y="881"/>
                  </a:lnTo>
                  <a:lnTo>
                    <a:pt x="82" y="879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4"/>
                  </a:lnTo>
                  <a:lnTo>
                    <a:pt x="85" y="874"/>
                  </a:lnTo>
                  <a:lnTo>
                    <a:pt x="85" y="872"/>
                  </a:lnTo>
                  <a:lnTo>
                    <a:pt x="85" y="871"/>
                  </a:lnTo>
                  <a:lnTo>
                    <a:pt x="86" y="871"/>
                  </a:lnTo>
                  <a:lnTo>
                    <a:pt x="86" y="869"/>
                  </a:lnTo>
                  <a:lnTo>
                    <a:pt x="88" y="869"/>
                  </a:lnTo>
                  <a:lnTo>
                    <a:pt x="88" y="868"/>
                  </a:lnTo>
                  <a:lnTo>
                    <a:pt x="89" y="866"/>
                  </a:lnTo>
                  <a:lnTo>
                    <a:pt x="91" y="865"/>
                  </a:lnTo>
                  <a:lnTo>
                    <a:pt x="92" y="865"/>
                  </a:lnTo>
                  <a:lnTo>
                    <a:pt x="92" y="863"/>
                  </a:lnTo>
                  <a:lnTo>
                    <a:pt x="94" y="863"/>
                  </a:lnTo>
                  <a:lnTo>
                    <a:pt x="95" y="862"/>
                  </a:lnTo>
                  <a:lnTo>
                    <a:pt x="97" y="862"/>
                  </a:lnTo>
                  <a:lnTo>
                    <a:pt x="98" y="862"/>
                  </a:lnTo>
                  <a:lnTo>
                    <a:pt x="98" y="860"/>
                  </a:lnTo>
                  <a:lnTo>
                    <a:pt x="100" y="860"/>
                  </a:lnTo>
                  <a:lnTo>
                    <a:pt x="101" y="860"/>
                  </a:lnTo>
                  <a:lnTo>
                    <a:pt x="101" y="859"/>
                  </a:lnTo>
                  <a:lnTo>
                    <a:pt x="103" y="859"/>
                  </a:lnTo>
                  <a:lnTo>
                    <a:pt x="104" y="857"/>
                  </a:lnTo>
                  <a:lnTo>
                    <a:pt x="105" y="857"/>
                  </a:lnTo>
                  <a:lnTo>
                    <a:pt x="107" y="857"/>
                  </a:lnTo>
                  <a:lnTo>
                    <a:pt x="108" y="854"/>
                  </a:lnTo>
                  <a:lnTo>
                    <a:pt x="110" y="853"/>
                  </a:lnTo>
                  <a:lnTo>
                    <a:pt x="110" y="851"/>
                  </a:lnTo>
                  <a:lnTo>
                    <a:pt x="111" y="851"/>
                  </a:lnTo>
                  <a:lnTo>
                    <a:pt x="113" y="850"/>
                  </a:lnTo>
                  <a:lnTo>
                    <a:pt x="113" y="849"/>
                  </a:lnTo>
                  <a:lnTo>
                    <a:pt x="114" y="847"/>
                  </a:lnTo>
                  <a:lnTo>
                    <a:pt x="113" y="846"/>
                  </a:lnTo>
                  <a:lnTo>
                    <a:pt x="113" y="844"/>
                  </a:lnTo>
                  <a:lnTo>
                    <a:pt x="111" y="843"/>
                  </a:lnTo>
                  <a:lnTo>
                    <a:pt x="110" y="841"/>
                  </a:lnTo>
                  <a:lnTo>
                    <a:pt x="108" y="840"/>
                  </a:lnTo>
                  <a:lnTo>
                    <a:pt x="107" y="840"/>
                  </a:lnTo>
                  <a:lnTo>
                    <a:pt x="105" y="838"/>
                  </a:lnTo>
                  <a:lnTo>
                    <a:pt x="104" y="838"/>
                  </a:lnTo>
                  <a:lnTo>
                    <a:pt x="103" y="838"/>
                  </a:lnTo>
                  <a:lnTo>
                    <a:pt x="101" y="838"/>
                  </a:lnTo>
                  <a:lnTo>
                    <a:pt x="100" y="838"/>
                  </a:lnTo>
                  <a:lnTo>
                    <a:pt x="98" y="838"/>
                  </a:lnTo>
                  <a:lnTo>
                    <a:pt x="97" y="838"/>
                  </a:lnTo>
                  <a:lnTo>
                    <a:pt x="95" y="838"/>
                  </a:lnTo>
                  <a:lnTo>
                    <a:pt x="94" y="838"/>
                  </a:lnTo>
                  <a:lnTo>
                    <a:pt x="92" y="838"/>
                  </a:lnTo>
                  <a:lnTo>
                    <a:pt x="91" y="838"/>
                  </a:lnTo>
                  <a:lnTo>
                    <a:pt x="91" y="837"/>
                  </a:lnTo>
                  <a:lnTo>
                    <a:pt x="89" y="837"/>
                  </a:lnTo>
                  <a:lnTo>
                    <a:pt x="88" y="837"/>
                  </a:lnTo>
                  <a:lnTo>
                    <a:pt x="86" y="837"/>
                  </a:lnTo>
                  <a:lnTo>
                    <a:pt x="85" y="835"/>
                  </a:lnTo>
                  <a:lnTo>
                    <a:pt x="83" y="835"/>
                  </a:lnTo>
                  <a:lnTo>
                    <a:pt x="83" y="834"/>
                  </a:lnTo>
                  <a:lnTo>
                    <a:pt x="82" y="834"/>
                  </a:lnTo>
                  <a:lnTo>
                    <a:pt x="82" y="832"/>
                  </a:lnTo>
                  <a:lnTo>
                    <a:pt x="81" y="831"/>
                  </a:lnTo>
                  <a:lnTo>
                    <a:pt x="81" y="829"/>
                  </a:lnTo>
                  <a:lnTo>
                    <a:pt x="79" y="828"/>
                  </a:lnTo>
                  <a:lnTo>
                    <a:pt x="79" y="827"/>
                  </a:lnTo>
                  <a:lnTo>
                    <a:pt x="78" y="825"/>
                  </a:lnTo>
                  <a:lnTo>
                    <a:pt x="78" y="824"/>
                  </a:lnTo>
                  <a:lnTo>
                    <a:pt x="78" y="822"/>
                  </a:lnTo>
                  <a:lnTo>
                    <a:pt x="76" y="822"/>
                  </a:lnTo>
                  <a:lnTo>
                    <a:pt x="76" y="821"/>
                  </a:lnTo>
                  <a:lnTo>
                    <a:pt x="76" y="819"/>
                  </a:lnTo>
                  <a:lnTo>
                    <a:pt x="76" y="818"/>
                  </a:lnTo>
                  <a:lnTo>
                    <a:pt x="75" y="816"/>
                  </a:lnTo>
                  <a:lnTo>
                    <a:pt x="75" y="815"/>
                  </a:lnTo>
                  <a:lnTo>
                    <a:pt x="75" y="813"/>
                  </a:lnTo>
                  <a:lnTo>
                    <a:pt x="75" y="812"/>
                  </a:lnTo>
                  <a:lnTo>
                    <a:pt x="75" y="810"/>
                  </a:lnTo>
                  <a:lnTo>
                    <a:pt x="75" y="809"/>
                  </a:lnTo>
                  <a:lnTo>
                    <a:pt x="75" y="807"/>
                  </a:lnTo>
                  <a:lnTo>
                    <a:pt x="75" y="806"/>
                  </a:lnTo>
                  <a:lnTo>
                    <a:pt x="75" y="805"/>
                  </a:lnTo>
                  <a:lnTo>
                    <a:pt x="73" y="803"/>
                  </a:lnTo>
                  <a:lnTo>
                    <a:pt x="73" y="802"/>
                  </a:lnTo>
                  <a:lnTo>
                    <a:pt x="73" y="800"/>
                  </a:lnTo>
                  <a:lnTo>
                    <a:pt x="73" y="799"/>
                  </a:lnTo>
                  <a:lnTo>
                    <a:pt x="72" y="799"/>
                  </a:lnTo>
                  <a:lnTo>
                    <a:pt x="72" y="797"/>
                  </a:lnTo>
                  <a:lnTo>
                    <a:pt x="72" y="796"/>
                  </a:lnTo>
                  <a:lnTo>
                    <a:pt x="70" y="796"/>
                  </a:lnTo>
                  <a:lnTo>
                    <a:pt x="70" y="794"/>
                  </a:lnTo>
                  <a:lnTo>
                    <a:pt x="69" y="794"/>
                  </a:lnTo>
                  <a:lnTo>
                    <a:pt x="67" y="793"/>
                  </a:lnTo>
                  <a:lnTo>
                    <a:pt x="66" y="793"/>
                  </a:lnTo>
                  <a:lnTo>
                    <a:pt x="66" y="791"/>
                  </a:lnTo>
                  <a:lnTo>
                    <a:pt x="64" y="790"/>
                  </a:lnTo>
                  <a:lnTo>
                    <a:pt x="63" y="788"/>
                  </a:lnTo>
                  <a:lnTo>
                    <a:pt x="63" y="787"/>
                  </a:lnTo>
                  <a:lnTo>
                    <a:pt x="61" y="787"/>
                  </a:lnTo>
                  <a:lnTo>
                    <a:pt x="60" y="785"/>
                  </a:lnTo>
                  <a:lnTo>
                    <a:pt x="59" y="785"/>
                  </a:lnTo>
                  <a:lnTo>
                    <a:pt x="57" y="784"/>
                  </a:lnTo>
                  <a:lnTo>
                    <a:pt x="56" y="784"/>
                  </a:lnTo>
                  <a:lnTo>
                    <a:pt x="54" y="782"/>
                  </a:lnTo>
                  <a:lnTo>
                    <a:pt x="53" y="781"/>
                  </a:lnTo>
                  <a:lnTo>
                    <a:pt x="51" y="780"/>
                  </a:lnTo>
                  <a:lnTo>
                    <a:pt x="51" y="778"/>
                  </a:lnTo>
                  <a:lnTo>
                    <a:pt x="50" y="778"/>
                  </a:lnTo>
                  <a:lnTo>
                    <a:pt x="48" y="777"/>
                  </a:lnTo>
                  <a:lnTo>
                    <a:pt x="48" y="775"/>
                  </a:lnTo>
                  <a:lnTo>
                    <a:pt x="47" y="774"/>
                  </a:lnTo>
                  <a:lnTo>
                    <a:pt x="45" y="772"/>
                  </a:lnTo>
                  <a:lnTo>
                    <a:pt x="45" y="771"/>
                  </a:lnTo>
                  <a:lnTo>
                    <a:pt x="45" y="769"/>
                  </a:lnTo>
                  <a:lnTo>
                    <a:pt x="44" y="769"/>
                  </a:lnTo>
                  <a:lnTo>
                    <a:pt x="44" y="768"/>
                  </a:lnTo>
                  <a:lnTo>
                    <a:pt x="44" y="766"/>
                  </a:lnTo>
                  <a:lnTo>
                    <a:pt x="42" y="766"/>
                  </a:lnTo>
                  <a:lnTo>
                    <a:pt x="42" y="765"/>
                  </a:lnTo>
                  <a:lnTo>
                    <a:pt x="42" y="763"/>
                  </a:lnTo>
                  <a:lnTo>
                    <a:pt x="42" y="762"/>
                  </a:lnTo>
                  <a:lnTo>
                    <a:pt x="42" y="760"/>
                  </a:lnTo>
                  <a:lnTo>
                    <a:pt x="42" y="759"/>
                  </a:lnTo>
                  <a:lnTo>
                    <a:pt x="44" y="759"/>
                  </a:lnTo>
                  <a:lnTo>
                    <a:pt x="44" y="758"/>
                  </a:lnTo>
                  <a:lnTo>
                    <a:pt x="44" y="756"/>
                  </a:lnTo>
                  <a:lnTo>
                    <a:pt x="44" y="755"/>
                  </a:lnTo>
                  <a:lnTo>
                    <a:pt x="45" y="755"/>
                  </a:lnTo>
                  <a:lnTo>
                    <a:pt x="45" y="753"/>
                  </a:lnTo>
                  <a:lnTo>
                    <a:pt x="45" y="752"/>
                  </a:lnTo>
                  <a:lnTo>
                    <a:pt x="47" y="752"/>
                  </a:lnTo>
                  <a:lnTo>
                    <a:pt x="47" y="750"/>
                  </a:lnTo>
                  <a:lnTo>
                    <a:pt x="48" y="750"/>
                  </a:lnTo>
                  <a:lnTo>
                    <a:pt x="48" y="749"/>
                  </a:lnTo>
                  <a:lnTo>
                    <a:pt x="50" y="747"/>
                  </a:lnTo>
                  <a:lnTo>
                    <a:pt x="50" y="746"/>
                  </a:lnTo>
                  <a:lnTo>
                    <a:pt x="50" y="744"/>
                  </a:lnTo>
                  <a:lnTo>
                    <a:pt x="51" y="744"/>
                  </a:lnTo>
                  <a:lnTo>
                    <a:pt x="51" y="743"/>
                  </a:lnTo>
                  <a:lnTo>
                    <a:pt x="53" y="741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38"/>
                  </a:lnTo>
                  <a:lnTo>
                    <a:pt x="56" y="738"/>
                  </a:lnTo>
                  <a:lnTo>
                    <a:pt x="56" y="737"/>
                  </a:lnTo>
                  <a:lnTo>
                    <a:pt x="57" y="737"/>
                  </a:lnTo>
                  <a:lnTo>
                    <a:pt x="57" y="736"/>
                  </a:lnTo>
                  <a:lnTo>
                    <a:pt x="59" y="736"/>
                  </a:lnTo>
                  <a:lnTo>
                    <a:pt x="59" y="734"/>
                  </a:lnTo>
                  <a:lnTo>
                    <a:pt x="60" y="734"/>
                  </a:lnTo>
                  <a:lnTo>
                    <a:pt x="60" y="733"/>
                  </a:lnTo>
                  <a:lnTo>
                    <a:pt x="60" y="731"/>
                  </a:lnTo>
                  <a:lnTo>
                    <a:pt x="60" y="730"/>
                  </a:lnTo>
                  <a:lnTo>
                    <a:pt x="61" y="728"/>
                  </a:lnTo>
                  <a:lnTo>
                    <a:pt x="61" y="727"/>
                  </a:lnTo>
                  <a:lnTo>
                    <a:pt x="61" y="725"/>
                  </a:lnTo>
                  <a:lnTo>
                    <a:pt x="63" y="725"/>
                  </a:lnTo>
                  <a:lnTo>
                    <a:pt x="63" y="724"/>
                  </a:lnTo>
                  <a:lnTo>
                    <a:pt x="64" y="724"/>
                  </a:lnTo>
                  <a:lnTo>
                    <a:pt x="66" y="724"/>
                  </a:lnTo>
                  <a:lnTo>
                    <a:pt x="66" y="722"/>
                  </a:lnTo>
                  <a:lnTo>
                    <a:pt x="67" y="721"/>
                  </a:lnTo>
                  <a:lnTo>
                    <a:pt x="67" y="719"/>
                  </a:lnTo>
                  <a:lnTo>
                    <a:pt x="67" y="718"/>
                  </a:lnTo>
                  <a:lnTo>
                    <a:pt x="67" y="716"/>
                  </a:lnTo>
                  <a:lnTo>
                    <a:pt x="69" y="716"/>
                  </a:lnTo>
                  <a:lnTo>
                    <a:pt x="69" y="715"/>
                  </a:lnTo>
                  <a:lnTo>
                    <a:pt x="69" y="713"/>
                  </a:lnTo>
                  <a:lnTo>
                    <a:pt x="69" y="712"/>
                  </a:lnTo>
                  <a:lnTo>
                    <a:pt x="69" y="711"/>
                  </a:lnTo>
                  <a:lnTo>
                    <a:pt x="69" y="709"/>
                  </a:lnTo>
                  <a:lnTo>
                    <a:pt x="67" y="709"/>
                  </a:lnTo>
                  <a:lnTo>
                    <a:pt x="67" y="708"/>
                  </a:lnTo>
                  <a:lnTo>
                    <a:pt x="67" y="706"/>
                  </a:lnTo>
                  <a:lnTo>
                    <a:pt x="66" y="706"/>
                  </a:lnTo>
                  <a:lnTo>
                    <a:pt x="66" y="705"/>
                  </a:lnTo>
                  <a:lnTo>
                    <a:pt x="66" y="703"/>
                  </a:lnTo>
                  <a:lnTo>
                    <a:pt x="66" y="702"/>
                  </a:lnTo>
                  <a:lnTo>
                    <a:pt x="66" y="700"/>
                  </a:lnTo>
                  <a:lnTo>
                    <a:pt x="66" y="697"/>
                  </a:lnTo>
                  <a:lnTo>
                    <a:pt x="66" y="696"/>
                  </a:lnTo>
                  <a:lnTo>
                    <a:pt x="66" y="694"/>
                  </a:lnTo>
                  <a:lnTo>
                    <a:pt x="64" y="694"/>
                  </a:lnTo>
                  <a:lnTo>
                    <a:pt x="64" y="693"/>
                  </a:lnTo>
                  <a:lnTo>
                    <a:pt x="64" y="691"/>
                  </a:lnTo>
                  <a:lnTo>
                    <a:pt x="64" y="690"/>
                  </a:lnTo>
                  <a:lnTo>
                    <a:pt x="63" y="690"/>
                  </a:lnTo>
                  <a:lnTo>
                    <a:pt x="63" y="689"/>
                  </a:lnTo>
                  <a:lnTo>
                    <a:pt x="61" y="689"/>
                  </a:lnTo>
                  <a:lnTo>
                    <a:pt x="61" y="687"/>
                  </a:lnTo>
                  <a:lnTo>
                    <a:pt x="61" y="686"/>
                  </a:lnTo>
                  <a:lnTo>
                    <a:pt x="60" y="686"/>
                  </a:lnTo>
                  <a:lnTo>
                    <a:pt x="59" y="684"/>
                  </a:lnTo>
                  <a:lnTo>
                    <a:pt x="57" y="683"/>
                  </a:lnTo>
                  <a:lnTo>
                    <a:pt x="56" y="681"/>
                  </a:lnTo>
                  <a:lnTo>
                    <a:pt x="54" y="681"/>
                  </a:lnTo>
                  <a:lnTo>
                    <a:pt x="53" y="680"/>
                  </a:lnTo>
                  <a:lnTo>
                    <a:pt x="51" y="680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7" y="677"/>
                  </a:lnTo>
                  <a:lnTo>
                    <a:pt x="45" y="677"/>
                  </a:lnTo>
                  <a:lnTo>
                    <a:pt x="44" y="677"/>
                  </a:lnTo>
                  <a:lnTo>
                    <a:pt x="42" y="675"/>
                  </a:lnTo>
                  <a:lnTo>
                    <a:pt x="41" y="675"/>
                  </a:lnTo>
                  <a:lnTo>
                    <a:pt x="39" y="674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6" y="672"/>
                  </a:lnTo>
                  <a:lnTo>
                    <a:pt x="35" y="672"/>
                  </a:lnTo>
                  <a:lnTo>
                    <a:pt x="34" y="672"/>
                  </a:lnTo>
                  <a:lnTo>
                    <a:pt x="32" y="671"/>
                  </a:lnTo>
                  <a:lnTo>
                    <a:pt x="31" y="671"/>
                  </a:lnTo>
                  <a:lnTo>
                    <a:pt x="29" y="671"/>
                  </a:lnTo>
                  <a:lnTo>
                    <a:pt x="29" y="669"/>
                  </a:lnTo>
                  <a:lnTo>
                    <a:pt x="28" y="669"/>
                  </a:lnTo>
                  <a:lnTo>
                    <a:pt x="28" y="668"/>
                  </a:lnTo>
                  <a:lnTo>
                    <a:pt x="26" y="668"/>
                  </a:lnTo>
                  <a:lnTo>
                    <a:pt x="26" y="666"/>
                  </a:lnTo>
                  <a:lnTo>
                    <a:pt x="25" y="665"/>
                  </a:lnTo>
                  <a:lnTo>
                    <a:pt x="25" y="664"/>
                  </a:lnTo>
                  <a:lnTo>
                    <a:pt x="25" y="661"/>
                  </a:lnTo>
                  <a:lnTo>
                    <a:pt x="23" y="659"/>
                  </a:lnTo>
                  <a:lnTo>
                    <a:pt x="23" y="658"/>
                  </a:lnTo>
                  <a:lnTo>
                    <a:pt x="23" y="656"/>
                  </a:lnTo>
                  <a:lnTo>
                    <a:pt x="23" y="655"/>
                  </a:lnTo>
                  <a:lnTo>
                    <a:pt x="22" y="653"/>
                  </a:lnTo>
                  <a:lnTo>
                    <a:pt x="22" y="652"/>
                  </a:lnTo>
                  <a:lnTo>
                    <a:pt x="20" y="652"/>
                  </a:lnTo>
                  <a:lnTo>
                    <a:pt x="20" y="650"/>
                  </a:lnTo>
                  <a:lnTo>
                    <a:pt x="20" y="649"/>
                  </a:lnTo>
                  <a:lnTo>
                    <a:pt x="19" y="647"/>
                  </a:lnTo>
                  <a:lnTo>
                    <a:pt x="19" y="646"/>
                  </a:lnTo>
                  <a:lnTo>
                    <a:pt x="17" y="644"/>
                  </a:lnTo>
                  <a:lnTo>
                    <a:pt x="17" y="643"/>
                  </a:lnTo>
                  <a:lnTo>
                    <a:pt x="16" y="643"/>
                  </a:lnTo>
                  <a:lnTo>
                    <a:pt x="16" y="642"/>
                  </a:lnTo>
                  <a:lnTo>
                    <a:pt x="14" y="640"/>
                  </a:lnTo>
                  <a:lnTo>
                    <a:pt x="14" y="639"/>
                  </a:lnTo>
                  <a:lnTo>
                    <a:pt x="14" y="637"/>
                  </a:lnTo>
                  <a:lnTo>
                    <a:pt x="13" y="637"/>
                  </a:lnTo>
                  <a:lnTo>
                    <a:pt x="13" y="636"/>
                  </a:lnTo>
                  <a:lnTo>
                    <a:pt x="12" y="634"/>
                  </a:lnTo>
                  <a:lnTo>
                    <a:pt x="12" y="633"/>
                  </a:lnTo>
                  <a:lnTo>
                    <a:pt x="12" y="631"/>
                  </a:lnTo>
                  <a:lnTo>
                    <a:pt x="12" y="630"/>
                  </a:lnTo>
                  <a:lnTo>
                    <a:pt x="13" y="628"/>
                  </a:lnTo>
                  <a:lnTo>
                    <a:pt x="13" y="627"/>
                  </a:lnTo>
                  <a:lnTo>
                    <a:pt x="13" y="625"/>
                  </a:lnTo>
                  <a:lnTo>
                    <a:pt x="14" y="625"/>
                  </a:lnTo>
                  <a:lnTo>
                    <a:pt x="14" y="624"/>
                  </a:lnTo>
                  <a:lnTo>
                    <a:pt x="16" y="624"/>
                  </a:lnTo>
                  <a:lnTo>
                    <a:pt x="17" y="624"/>
                  </a:lnTo>
                  <a:lnTo>
                    <a:pt x="19" y="624"/>
                  </a:lnTo>
                  <a:lnTo>
                    <a:pt x="19" y="622"/>
                  </a:lnTo>
                  <a:lnTo>
                    <a:pt x="20" y="621"/>
                  </a:lnTo>
                  <a:lnTo>
                    <a:pt x="20" y="620"/>
                  </a:lnTo>
                  <a:lnTo>
                    <a:pt x="20" y="618"/>
                  </a:lnTo>
                  <a:lnTo>
                    <a:pt x="20" y="617"/>
                  </a:lnTo>
                  <a:lnTo>
                    <a:pt x="20" y="615"/>
                  </a:lnTo>
                  <a:lnTo>
                    <a:pt x="19" y="614"/>
                  </a:lnTo>
                  <a:lnTo>
                    <a:pt x="19" y="612"/>
                  </a:lnTo>
                  <a:lnTo>
                    <a:pt x="19" y="611"/>
                  </a:lnTo>
                  <a:lnTo>
                    <a:pt x="17" y="611"/>
                  </a:lnTo>
                  <a:lnTo>
                    <a:pt x="17" y="609"/>
                  </a:lnTo>
                  <a:lnTo>
                    <a:pt x="17" y="608"/>
                  </a:lnTo>
                  <a:lnTo>
                    <a:pt x="17" y="606"/>
                  </a:lnTo>
                  <a:lnTo>
                    <a:pt x="17" y="605"/>
                  </a:lnTo>
                  <a:lnTo>
                    <a:pt x="19" y="605"/>
                  </a:lnTo>
                  <a:lnTo>
                    <a:pt x="19" y="603"/>
                  </a:lnTo>
                  <a:lnTo>
                    <a:pt x="19" y="602"/>
                  </a:lnTo>
                  <a:lnTo>
                    <a:pt x="20" y="602"/>
                  </a:lnTo>
                  <a:lnTo>
                    <a:pt x="20" y="600"/>
                  </a:lnTo>
                  <a:lnTo>
                    <a:pt x="22" y="599"/>
                  </a:lnTo>
                  <a:lnTo>
                    <a:pt x="22" y="597"/>
                  </a:lnTo>
                  <a:lnTo>
                    <a:pt x="22" y="595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5" y="592"/>
                  </a:lnTo>
                  <a:lnTo>
                    <a:pt x="26" y="590"/>
                  </a:lnTo>
                  <a:lnTo>
                    <a:pt x="26" y="589"/>
                  </a:lnTo>
                  <a:lnTo>
                    <a:pt x="28" y="589"/>
                  </a:lnTo>
                  <a:lnTo>
                    <a:pt x="29" y="587"/>
                  </a:lnTo>
                  <a:lnTo>
                    <a:pt x="31" y="586"/>
                  </a:lnTo>
                  <a:lnTo>
                    <a:pt x="32" y="586"/>
                  </a:lnTo>
                  <a:lnTo>
                    <a:pt x="32" y="584"/>
                  </a:lnTo>
                  <a:lnTo>
                    <a:pt x="34" y="583"/>
                  </a:lnTo>
                  <a:lnTo>
                    <a:pt x="34" y="581"/>
                  </a:lnTo>
                  <a:lnTo>
                    <a:pt x="35" y="581"/>
                  </a:lnTo>
                  <a:lnTo>
                    <a:pt x="35" y="580"/>
                  </a:lnTo>
                  <a:lnTo>
                    <a:pt x="35" y="578"/>
                  </a:lnTo>
                  <a:lnTo>
                    <a:pt x="35" y="577"/>
                  </a:lnTo>
                  <a:lnTo>
                    <a:pt x="35" y="575"/>
                  </a:lnTo>
                  <a:lnTo>
                    <a:pt x="35" y="574"/>
                  </a:lnTo>
                  <a:lnTo>
                    <a:pt x="34" y="573"/>
                  </a:lnTo>
                  <a:lnTo>
                    <a:pt x="34" y="571"/>
                  </a:lnTo>
                  <a:lnTo>
                    <a:pt x="34" y="570"/>
                  </a:lnTo>
                  <a:lnTo>
                    <a:pt x="34" y="568"/>
                  </a:lnTo>
                  <a:lnTo>
                    <a:pt x="34" y="567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6" y="565"/>
                  </a:lnTo>
                  <a:lnTo>
                    <a:pt x="36" y="564"/>
                  </a:lnTo>
                  <a:lnTo>
                    <a:pt x="38" y="564"/>
                  </a:lnTo>
                  <a:lnTo>
                    <a:pt x="39" y="564"/>
                  </a:lnTo>
                  <a:lnTo>
                    <a:pt x="41" y="564"/>
                  </a:lnTo>
                  <a:lnTo>
                    <a:pt x="42" y="564"/>
                  </a:lnTo>
                  <a:lnTo>
                    <a:pt x="44" y="564"/>
                  </a:lnTo>
                  <a:lnTo>
                    <a:pt x="45" y="564"/>
                  </a:lnTo>
                  <a:lnTo>
                    <a:pt x="47" y="562"/>
                  </a:lnTo>
                  <a:lnTo>
                    <a:pt x="47" y="564"/>
                  </a:lnTo>
                  <a:lnTo>
                    <a:pt x="48" y="564"/>
                  </a:lnTo>
                  <a:lnTo>
                    <a:pt x="48" y="565"/>
                  </a:lnTo>
                  <a:lnTo>
                    <a:pt x="50" y="567"/>
                  </a:lnTo>
                  <a:lnTo>
                    <a:pt x="50" y="568"/>
                  </a:lnTo>
                  <a:lnTo>
                    <a:pt x="50" y="570"/>
                  </a:lnTo>
                  <a:lnTo>
                    <a:pt x="50" y="571"/>
                  </a:lnTo>
                  <a:lnTo>
                    <a:pt x="51" y="571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4" y="573"/>
                  </a:lnTo>
                  <a:lnTo>
                    <a:pt x="54" y="571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6" y="573"/>
                  </a:lnTo>
                  <a:lnTo>
                    <a:pt x="56" y="574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7" y="574"/>
                  </a:lnTo>
                  <a:lnTo>
                    <a:pt x="57" y="575"/>
                  </a:lnTo>
                  <a:lnTo>
                    <a:pt x="59" y="575"/>
                  </a:lnTo>
                  <a:lnTo>
                    <a:pt x="60" y="577"/>
                  </a:lnTo>
                  <a:lnTo>
                    <a:pt x="61" y="578"/>
                  </a:lnTo>
                  <a:lnTo>
                    <a:pt x="63" y="578"/>
                  </a:lnTo>
                  <a:lnTo>
                    <a:pt x="64" y="580"/>
                  </a:lnTo>
                  <a:lnTo>
                    <a:pt x="64" y="581"/>
                  </a:lnTo>
                  <a:lnTo>
                    <a:pt x="66" y="581"/>
                  </a:lnTo>
                  <a:lnTo>
                    <a:pt x="66" y="583"/>
                  </a:lnTo>
                  <a:lnTo>
                    <a:pt x="67" y="583"/>
                  </a:lnTo>
                  <a:lnTo>
                    <a:pt x="69" y="584"/>
                  </a:lnTo>
                  <a:lnTo>
                    <a:pt x="70" y="584"/>
                  </a:lnTo>
                  <a:lnTo>
                    <a:pt x="72" y="584"/>
                  </a:lnTo>
                  <a:lnTo>
                    <a:pt x="72" y="583"/>
                  </a:lnTo>
                  <a:lnTo>
                    <a:pt x="72" y="581"/>
                  </a:lnTo>
                  <a:lnTo>
                    <a:pt x="73" y="581"/>
                  </a:lnTo>
                  <a:lnTo>
                    <a:pt x="75" y="581"/>
                  </a:lnTo>
                  <a:lnTo>
                    <a:pt x="75" y="583"/>
                  </a:lnTo>
                  <a:lnTo>
                    <a:pt x="73" y="583"/>
                  </a:lnTo>
                  <a:lnTo>
                    <a:pt x="73" y="584"/>
                  </a:lnTo>
                  <a:lnTo>
                    <a:pt x="75" y="584"/>
                  </a:lnTo>
                  <a:lnTo>
                    <a:pt x="76" y="586"/>
                  </a:lnTo>
                  <a:lnTo>
                    <a:pt x="78" y="586"/>
                  </a:lnTo>
                  <a:lnTo>
                    <a:pt x="78" y="584"/>
                  </a:lnTo>
                  <a:lnTo>
                    <a:pt x="79" y="584"/>
                  </a:lnTo>
                  <a:lnTo>
                    <a:pt x="79" y="586"/>
                  </a:lnTo>
                  <a:lnTo>
                    <a:pt x="78" y="586"/>
                  </a:lnTo>
                  <a:lnTo>
                    <a:pt x="79" y="586"/>
                  </a:lnTo>
                  <a:lnTo>
                    <a:pt x="79" y="587"/>
                  </a:lnTo>
                  <a:lnTo>
                    <a:pt x="81" y="586"/>
                  </a:lnTo>
                  <a:lnTo>
                    <a:pt x="81" y="587"/>
                  </a:lnTo>
                  <a:lnTo>
                    <a:pt x="79" y="589"/>
                  </a:lnTo>
                  <a:lnTo>
                    <a:pt x="81" y="589"/>
                  </a:lnTo>
                  <a:lnTo>
                    <a:pt x="81" y="590"/>
                  </a:lnTo>
                  <a:lnTo>
                    <a:pt x="82" y="590"/>
                  </a:lnTo>
                  <a:lnTo>
                    <a:pt x="83" y="590"/>
                  </a:lnTo>
                  <a:lnTo>
                    <a:pt x="83" y="589"/>
                  </a:lnTo>
                  <a:lnTo>
                    <a:pt x="85" y="590"/>
                  </a:lnTo>
                  <a:lnTo>
                    <a:pt x="85" y="589"/>
                  </a:lnTo>
                  <a:lnTo>
                    <a:pt x="85" y="587"/>
                  </a:lnTo>
                  <a:lnTo>
                    <a:pt x="86" y="587"/>
                  </a:lnTo>
                  <a:lnTo>
                    <a:pt x="88" y="589"/>
                  </a:lnTo>
                  <a:lnTo>
                    <a:pt x="88" y="587"/>
                  </a:lnTo>
                  <a:lnTo>
                    <a:pt x="88" y="589"/>
                  </a:lnTo>
                  <a:lnTo>
                    <a:pt x="88" y="590"/>
                  </a:lnTo>
                  <a:lnTo>
                    <a:pt x="86" y="590"/>
                  </a:lnTo>
                  <a:lnTo>
                    <a:pt x="86" y="592"/>
                  </a:lnTo>
                  <a:lnTo>
                    <a:pt x="88" y="592"/>
                  </a:lnTo>
                  <a:lnTo>
                    <a:pt x="88" y="593"/>
                  </a:lnTo>
                  <a:lnTo>
                    <a:pt x="89" y="592"/>
                  </a:lnTo>
                  <a:lnTo>
                    <a:pt x="91" y="592"/>
                  </a:lnTo>
                  <a:lnTo>
                    <a:pt x="92" y="592"/>
                  </a:lnTo>
                  <a:lnTo>
                    <a:pt x="92" y="593"/>
                  </a:lnTo>
                  <a:lnTo>
                    <a:pt x="92" y="595"/>
                  </a:lnTo>
                  <a:lnTo>
                    <a:pt x="94" y="595"/>
                  </a:lnTo>
                  <a:lnTo>
                    <a:pt x="94" y="596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5" y="593"/>
                  </a:lnTo>
                  <a:lnTo>
                    <a:pt x="95" y="595"/>
                  </a:lnTo>
                  <a:lnTo>
                    <a:pt x="97" y="595"/>
                  </a:lnTo>
                  <a:lnTo>
                    <a:pt x="98" y="596"/>
                  </a:lnTo>
                  <a:lnTo>
                    <a:pt x="97" y="596"/>
                  </a:lnTo>
                  <a:lnTo>
                    <a:pt x="97" y="597"/>
                  </a:lnTo>
                  <a:lnTo>
                    <a:pt x="98" y="597"/>
                  </a:lnTo>
                  <a:lnTo>
                    <a:pt x="97" y="597"/>
                  </a:lnTo>
                  <a:lnTo>
                    <a:pt x="97" y="599"/>
                  </a:lnTo>
                  <a:lnTo>
                    <a:pt x="97" y="600"/>
                  </a:lnTo>
                  <a:lnTo>
                    <a:pt x="98" y="600"/>
                  </a:lnTo>
                  <a:lnTo>
                    <a:pt x="100" y="602"/>
                  </a:lnTo>
                  <a:lnTo>
                    <a:pt x="101" y="603"/>
                  </a:lnTo>
                  <a:lnTo>
                    <a:pt x="103" y="603"/>
                  </a:lnTo>
                  <a:lnTo>
                    <a:pt x="103" y="605"/>
                  </a:lnTo>
                  <a:lnTo>
                    <a:pt x="104" y="605"/>
                  </a:lnTo>
                  <a:lnTo>
                    <a:pt x="104" y="606"/>
                  </a:lnTo>
                  <a:lnTo>
                    <a:pt x="105" y="606"/>
                  </a:lnTo>
                  <a:lnTo>
                    <a:pt x="107" y="606"/>
                  </a:lnTo>
                  <a:lnTo>
                    <a:pt x="108" y="606"/>
                  </a:lnTo>
                  <a:lnTo>
                    <a:pt x="108" y="605"/>
                  </a:lnTo>
                  <a:lnTo>
                    <a:pt x="110" y="605"/>
                  </a:lnTo>
                  <a:lnTo>
                    <a:pt x="111" y="605"/>
                  </a:lnTo>
                  <a:lnTo>
                    <a:pt x="113" y="605"/>
                  </a:lnTo>
                  <a:lnTo>
                    <a:pt x="114" y="605"/>
                  </a:lnTo>
                  <a:lnTo>
                    <a:pt x="116" y="605"/>
                  </a:lnTo>
                  <a:lnTo>
                    <a:pt x="117" y="605"/>
                  </a:lnTo>
                  <a:lnTo>
                    <a:pt x="117" y="606"/>
                  </a:lnTo>
                  <a:lnTo>
                    <a:pt x="119" y="606"/>
                  </a:lnTo>
                  <a:lnTo>
                    <a:pt x="120" y="606"/>
                  </a:lnTo>
                  <a:lnTo>
                    <a:pt x="120" y="608"/>
                  </a:lnTo>
                  <a:lnTo>
                    <a:pt x="122" y="608"/>
                  </a:lnTo>
                  <a:lnTo>
                    <a:pt x="122" y="606"/>
                  </a:lnTo>
                  <a:lnTo>
                    <a:pt x="122" y="605"/>
                  </a:lnTo>
                  <a:lnTo>
                    <a:pt x="123" y="605"/>
                  </a:lnTo>
                  <a:lnTo>
                    <a:pt x="123" y="603"/>
                  </a:lnTo>
                  <a:lnTo>
                    <a:pt x="123" y="602"/>
                  </a:lnTo>
                  <a:lnTo>
                    <a:pt x="125" y="602"/>
                  </a:lnTo>
                  <a:lnTo>
                    <a:pt x="126" y="600"/>
                  </a:lnTo>
                  <a:lnTo>
                    <a:pt x="126" y="599"/>
                  </a:lnTo>
                  <a:lnTo>
                    <a:pt x="128" y="599"/>
                  </a:lnTo>
                  <a:lnTo>
                    <a:pt x="128" y="597"/>
                  </a:lnTo>
                  <a:lnTo>
                    <a:pt x="129" y="597"/>
                  </a:lnTo>
                  <a:lnTo>
                    <a:pt x="130" y="597"/>
                  </a:lnTo>
                  <a:lnTo>
                    <a:pt x="130" y="596"/>
                  </a:lnTo>
                  <a:lnTo>
                    <a:pt x="130" y="595"/>
                  </a:lnTo>
                  <a:lnTo>
                    <a:pt x="130" y="593"/>
                  </a:lnTo>
                  <a:lnTo>
                    <a:pt x="130" y="592"/>
                  </a:lnTo>
                  <a:lnTo>
                    <a:pt x="132" y="592"/>
                  </a:lnTo>
                  <a:lnTo>
                    <a:pt x="132" y="590"/>
                  </a:lnTo>
                  <a:lnTo>
                    <a:pt x="130" y="590"/>
                  </a:lnTo>
                  <a:lnTo>
                    <a:pt x="130" y="589"/>
                  </a:lnTo>
                  <a:lnTo>
                    <a:pt x="132" y="589"/>
                  </a:lnTo>
                  <a:lnTo>
                    <a:pt x="132" y="587"/>
                  </a:lnTo>
                  <a:lnTo>
                    <a:pt x="133" y="587"/>
                  </a:lnTo>
                  <a:lnTo>
                    <a:pt x="135" y="587"/>
                  </a:lnTo>
                  <a:lnTo>
                    <a:pt x="135" y="586"/>
                  </a:lnTo>
                  <a:lnTo>
                    <a:pt x="135" y="584"/>
                  </a:lnTo>
                  <a:lnTo>
                    <a:pt x="133" y="584"/>
                  </a:lnTo>
                  <a:lnTo>
                    <a:pt x="135" y="584"/>
                  </a:lnTo>
                  <a:lnTo>
                    <a:pt x="136" y="583"/>
                  </a:lnTo>
                  <a:lnTo>
                    <a:pt x="138" y="583"/>
                  </a:lnTo>
                  <a:lnTo>
                    <a:pt x="138" y="581"/>
                  </a:lnTo>
                  <a:lnTo>
                    <a:pt x="139" y="581"/>
                  </a:lnTo>
                  <a:lnTo>
                    <a:pt x="141" y="581"/>
                  </a:lnTo>
                  <a:lnTo>
                    <a:pt x="141" y="580"/>
                  </a:lnTo>
                  <a:lnTo>
                    <a:pt x="141" y="578"/>
                  </a:lnTo>
                  <a:lnTo>
                    <a:pt x="141" y="577"/>
                  </a:lnTo>
                  <a:lnTo>
                    <a:pt x="142" y="577"/>
                  </a:lnTo>
                  <a:lnTo>
                    <a:pt x="142" y="575"/>
                  </a:lnTo>
                  <a:lnTo>
                    <a:pt x="144" y="575"/>
                  </a:lnTo>
                  <a:lnTo>
                    <a:pt x="145" y="575"/>
                  </a:lnTo>
                  <a:lnTo>
                    <a:pt x="145" y="574"/>
                  </a:lnTo>
                  <a:lnTo>
                    <a:pt x="147" y="574"/>
                  </a:lnTo>
                  <a:lnTo>
                    <a:pt x="147" y="573"/>
                  </a:lnTo>
                  <a:lnTo>
                    <a:pt x="148" y="573"/>
                  </a:lnTo>
                  <a:lnTo>
                    <a:pt x="147" y="573"/>
                  </a:lnTo>
                  <a:lnTo>
                    <a:pt x="147" y="571"/>
                  </a:lnTo>
                  <a:lnTo>
                    <a:pt x="148" y="571"/>
                  </a:lnTo>
                  <a:lnTo>
                    <a:pt x="148" y="570"/>
                  </a:lnTo>
                  <a:lnTo>
                    <a:pt x="150" y="570"/>
                  </a:lnTo>
                  <a:lnTo>
                    <a:pt x="148" y="570"/>
                  </a:lnTo>
                  <a:lnTo>
                    <a:pt x="150" y="568"/>
                  </a:lnTo>
                  <a:lnTo>
                    <a:pt x="151" y="568"/>
                  </a:lnTo>
                  <a:lnTo>
                    <a:pt x="151" y="567"/>
                  </a:lnTo>
                  <a:lnTo>
                    <a:pt x="152" y="567"/>
                  </a:lnTo>
                  <a:lnTo>
                    <a:pt x="154" y="567"/>
                  </a:lnTo>
                  <a:lnTo>
                    <a:pt x="154" y="565"/>
                  </a:lnTo>
                  <a:lnTo>
                    <a:pt x="154" y="567"/>
                  </a:lnTo>
                  <a:lnTo>
                    <a:pt x="155" y="567"/>
                  </a:lnTo>
                  <a:lnTo>
                    <a:pt x="157" y="567"/>
                  </a:lnTo>
                  <a:lnTo>
                    <a:pt x="158" y="567"/>
                  </a:lnTo>
                  <a:lnTo>
                    <a:pt x="160" y="567"/>
                  </a:lnTo>
                  <a:lnTo>
                    <a:pt x="160" y="568"/>
                  </a:lnTo>
                  <a:lnTo>
                    <a:pt x="161" y="570"/>
                  </a:lnTo>
                  <a:lnTo>
                    <a:pt x="161" y="571"/>
                  </a:lnTo>
                  <a:lnTo>
                    <a:pt x="163" y="571"/>
                  </a:lnTo>
                  <a:lnTo>
                    <a:pt x="164" y="573"/>
                  </a:lnTo>
                  <a:lnTo>
                    <a:pt x="166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7" y="571"/>
                  </a:lnTo>
                  <a:lnTo>
                    <a:pt x="167" y="573"/>
                  </a:lnTo>
                  <a:lnTo>
                    <a:pt x="169" y="573"/>
                  </a:lnTo>
                  <a:lnTo>
                    <a:pt x="169" y="571"/>
                  </a:lnTo>
                  <a:lnTo>
                    <a:pt x="170" y="571"/>
                  </a:lnTo>
                  <a:lnTo>
                    <a:pt x="172" y="571"/>
                  </a:lnTo>
                  <a:lnTo>
                    <a:pt x="172" y="570"/>
                  </a:lnTo>
                  <a:lnTo>
                    <a:pt x="173" y="570"/>
                  </a:lnTo>
                  <a:lnTo>
                    <a:pt x="173" y="568"/>
                  </a:lnTo>
                  <a:lnTo>
                    <a:pt x="174" y="568"/>
                  </a:lnTo>
                  <a:lnTo>
                    <a:pt x="176" y="568"/>
                  </a:lnTo>
                  <a:lnTo>
                    <a:pt x="177" y="568"/>
                  </a:lnTo>
                  <a:lnTo>
                    <a:pt x="179" y="568"/>
                  </a:lnTo>
                  <a:lnTo>
                    <a:pt x="179" y="570"/>
                  </a:lnTo>
                  <a:lnTo>
                    <a:pt x="179" y="571"/>
                  </a:lnTo>
                  <a:lnTo>
                    <a:pt x="180" y="571"/>
                  </a:lnTo>
                  <a:lnTo>
                    <a:pt x="180" y="573"/>
                  </a:lnTo>
                  <a:lnTo>
                    <a:pt x="182" y="573"/>
                  </a:lnTo>
                  <a:lnTo>
                    <a:pt x="183" y="573"/>
                  </a:lnTo>
                  <a:lnTo>
                    <a:pt x="185" y="571"/>
                  </a:lnTo>
                  <a:lnTo>
                    <a:pt x="186" y="571"/>
                  </a:lnTo>
                  <a:lnTo>
                    <a:pt x="188" y="571"/>
                  </a:lnTo>
                  <a:lnTo>
                    <a:pt x="189" y="571"/>
                  </a:lnTo>
                  <a:lnTo>
                    <a:pt x="191" y="570"/>
                  </a:lnTo>
                  <a:lnTo>
                    <a:pt x="191" y="568"/>
                  </a:lnTo>
                  <a:lnTo>
                    <a:pt x="192" y="568"/>
                  </a:lnTo>
                  <a:lnTo>
                    <a:pt x="194" y="568"/>
                  </a:lnTo>
                  <a:lnTo>
                    <a:pt x="195" y="568"/>
                  </a:lnTo>
                  <a:lnTo>
                    <a:pt x="198" y="567"/>
                  </a:lnTo>
                  <a:lnTo>
                    <a:pt x="199" y="567"/>
                  </a:lnTo>
                  <a:lnTo>
                    <a:pt x="201" y="567"/>
                  </a:lnTo>
                  <a:lnTo>
                    <a:pt x="202" y="567"/>
                  </a:lnTo>
                  <a:lnTo>
                    <a:pt x="204" y="565"/>
                  </a:lnTo>
                  <a:lnTo>
                    <a:pt x="205" y="565"/>
                  </a:lnTo>
                  <a:lnTo>
                    <a:pt x="207" y="565"/>
                  </a:lnTo>
                  <a:lnTo>
                    <a:pt x="208" y="565"/>
                  </a:lnTo>
                  <a:lnTo>
                    <a:pt x="210" y="564"/>
                  </a:lnTo>
                  <a:lnTo>
                    <a:pt x="211" y="564"/>
                  </a:lnTo>
                  <a:lnTo>
                    <a:pt x="213" y="564"/>
                  </a:lnTo>
                  <a:lnTo>
                    <a:pt x="214" y="564"/>
                  </a:lnTo>
                  <a:lnTo>
                    <a:pt x="216" y="564"/>
                  </a:lnTo>
                  <a:lnTo>
                    <a:pt x="216" y="562"/>
                  </a:lnTo>
                  <a:lnTo>
                    <a:pt x="217" y="562"/>
                  </a:lnTo>
                  <a:lnTo>
                    <a:pt x="219" y="562"/>
                  </a:lnTo>
                  <a:lnTo>
                    <a:pt x="220" y="562"/>
                  </a:lnTo>
                  <a:lnTo>
                    <a:pt x="221" y="562"/>
                  </a:lnTo>
                  <a:lnTo>
                    <a:pt x="223" y="561"/>
                  </a:lnTo>
                  <a:lnTo>
                    <a:pt x="224" y="561"/>
                  </a:lnTo>
                  <a:lnTo>
                    <a:pt x="226" y="561"/>
                  </a:lnTo>
                  <a:lnTo>
                    <a:pt x="227" y="561"/>
                  </a:lnTo>
                  <a:lnTo>
                    <a:pt x="229" y="559"/>
                  </a:lnTo>
                  <a:lnTo>
                    <a:pt x="230" y="559"/>
                  </a:lnTo>
                  <a:lnTo>
                    <a:pt x="232" y="559"/>
                  </a:lnTo>
                  <a:lnTo>
                    <a:pt x="233" y="559"/>
                  </a:lnTo>
                  <a:lnTo>
                    <a:pt x="236" y="558"/>
                  </a:lnTo>
                  <a:lnTo>
                    <a:pt x="238" y="558"/>
                  </a:lnTo>
                  <a:lnTo>
                    <a:pt x="239" y="558"/>
                  </a:lnTo>
                  <a:lnTo>
                    <a:pt x="241" y="558"/>
                  </a:lnTo>
                  <a:lnTo>
                    <a:pt x="241" y="556"/>
                  </a:lnTo>
                  <a:lnTo>
                    <a:pt x="242" y="556"/>
                  </a:lnTo>
                  <a:lnTo>
                    <a:pt x="244" y="556"/>
                  </a:lnTo>
                  <a:lnTo>
                    <a:pt x="245" y="556"/>
                  </a:lnTo>
                  <a:lnTo>
                    <a:pt x="246" y="556"/>
                  </a:lnTo>
                  <a:lnTo>
                    <a:pt x="246" y="555"/>
                  </a:lnTo>
                  <a:lnTo>
                    <a:pt x="248" y="555"/>
                  </a:lnTo>
                  <a:lnTo>
                    <a:pt x="254" y="553"/>
                  </a:lnTo>
                  <a:lnTo>
                    <a:pt x="283" y="548"/>
                  </a:lnTo>
                  <a:lnTo>
                    <a:pt x="292" y="545"/>
                  </a:lnTo>
                  <a:lnTo>
                    <a:pt x="298" y="545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3" y="545"/>
                  </a:lnTo>
                  <a:lnTo>
                    <a:pt x="335" y="543"/>
                  </a:lnTo>
                  <a:lnTo>
                    <a:pt x="335" y="542"/>
                  </a:lnTo>
                  <a:lnTo>
                    <a:pt x="336" y="542"/>
                  </a:lnTo>
                  <a:lnTo>
                    <a:pt x="336" y="540"/>
                  </a:lnTo>
                  <a:lnTo>
                    <a:pt x="337" y="539"/>
                  </a:lnTo>
                  <a:lnTo>
                    <a:pt x="339" y="537"/>
                  </a:lnTo>
                  <a:lnTo>
                    <a:pt x="339" y="536"/>
                  </a:lnTo>
                  <a:lnTo>
                    <a:pt x="339" y="534"/>
                  </a:lnTo>
                  <a:lnTo>
                    <a:pt x="339" y="533"/>
                  </a:lnTo>
                  <a:lnTo>
                    <a:pt x="337" y="533"/>
                  </a:lnTo>
                  <a:lnTo>
                    <a:pt x="337" y="531"/>
                  </a:lnTo>
                  <a:lnTo>
                    <a:pt x="337" y="530"/>
                  </a:lnTo>
                  <a:lnTo>
                    <a:pt x="337" y="528"/>
                  </a:lnTo>
                  <a:lnTo>
                    <a:pt x="337" y="530"/>
                  </a:lnTo>
                  <a:lnTo>
                    <a:pt x="339" y="528"/>
                  </a:lnTo>
                  <a:lnTo>
                    <a:pt x="339" y="527"/>
                  </a:lnTo>
                  <a:lnTo>
                    <a:pt x="339" y="526"/>
                  </a:lnTo>
                  <a:lnTo>
                    <a:pt x="339" y="524"/>
                  </a:lnTo>
                  <a:lnTo>
                    <a:pt x="340" y="524"/>
                  </a:lnTo>
                  <a:lnTo>
                    <a:pt x="340" y="523"/>
                  </a:lnTo>
                  <a:lnTo>
                    <a:pt x="342" y="523"/>
                  </a:lnTo>
                  <a:lnTo>
                    <a:pt x="342" y="521"/>
                  </a:lnTo>
                  <a:lnTo>
                    <a:pt x="343" y="521"/>
                  </a:lnTo>
                  <a:lnTo>
                    <a:pt x="343" y="520"/>
                  </a:lnTo>
                  <a:lnTo>
                    <a:pt x="345" y="520"/>
                  </a:lnTo>
                  <a:lnTo>
                    <a:pt x="343" y="518"/>
                  </a:lnTo>
                  <a:lnTo>
                    <a:pt x="345" y="518"/>
                  </a:lnTo>
                  <a:lnTo>
                    <a:pt x="345" y="517"/>
                  </a:lnTo>
                  <a:lnTo>
                    <a:pt x="346" y="517"/>
                  </a:lnTo>
                  <a:lnTo>
                    <a:pt x="346" y="515"/>
                  </a:lnTo>
                  <a:lnTo>
                    <a:pt x="346" y="514"/>
                  </a:lnTo>
                  <a:lnTo>
                    <a:pt x="346" y="512"/>
                  </a:lnTo>
                  <a:lnTo>
                    <a:pt x="348" y="511"/>
                  </a:lnTo>
                  <a:lnTo>
                    <a:pt x="348" y="509"/>
                  </a:lnTo>
                  <a:lnTo>
                    <a:pt x="349" y="508"/>
                  </a:lnTo>
                  <a:lnTo>
                    <a:pt x="349" y="506"/>
                  </a:lnTo>
                  <a:lnTo>
                    <a:pt x="349" y="505"/>
                  </a:lnTo>
                  <a:lnTo>
                    <a:pt x="349" y="504"/>
                  </a:lnTo>
                  <a:lnTo>
                    <a:pt x="351" y="504"/>
                  </a:lnTo>
                  <a:lnTo>
                    <a:pt x="351" y="502"/>
                  </a:lnTo>
                  <a:lnTo>
                    <a:pt x="351" y="501"/>
                  </a:lnTo>
                  <a:lnTo>
                    <a:pt x="351" y="499"/>
                  </a:lnTo>
                  <a:lnTo>
                    <a:pt x="351" y="498"/>
                  </a:lnTo>
                  <a:lnTo>
                    <a:pt x="352" y="498"/>
                  </a:lnTo>
                  <a:lnTo>
                    <a:pt x="352" y="496"/>
                  </a:lnTo>
                  <a:lnTo>
                    <a:pt x="352" y="495"/>
                  </a:lnTo>
                  <a:lnTo>
                    <a:pt x="354" y="495"/>
                  </a:lnTo>
                  <a:lnTo>
                    <a:pt x="354" y="493"/>
                  </a:lnTo>
                  <a:lnTo>
                    <a:pt x="352" y="492"/>
                  </a:lnTo>
                  <a:lnTo>
                    <a:pt x="352" y="490"/>
                  </a:lnTo>
                  <a:lnTo>
                    <a:pt x="354" y="490"/>
                  </a:lnTo>
                  <a:lnTo>
                    <a:pt x="354" y="489"/>
                  </a:lnTo>
                  <a:lnTo>
                    <a:pt x="355" y="487"/>
                  </a:lnTo>
                  <a:lnTo>
                    <a:pt x="355" y="486"/>
                  </a:lnTo>
                  <a:lnTo>
                    <a:pt x="355" y="484"/>
                  </a:lnTo>
                  <a:lnTo>
                    <a:pt x="355" y="483"/>
                  </a:lnTo>
                  <a:lnTo>
                    <a:pt x="355" y="481"/>
                  </a:lnTo>
                  <a:lnTo>
                    <a:pt x="357" y="481"/>
                  </a:lnTo>
                  <a:lnTo>
                    <a:pt x="357" y="480"/>
                  </a:lnTo>
                  <a:lnTo>
                    <a:pt x="358" y="480"/>
                  </a:lnTo>
                  <a:lnTo>
                    <a:pt x="358" y="479"/>
                  </a:lnTo>
                  <a:lnTo>
                    <a:pt x="359" y="479"/>
                  </a:lnTo>
                  <a:lnTo>
                    <a:pt x="359" y="477"/>
                  </a:lnTo>
                  <a:lnTo>
                    <a:pt x="361" y="476"/>
                  </a:lnTo>
                  <a:lnTo>
                    <a:pt x="361" y="474"/>
                  </a:lnTo>
                  <a:lnTo>
                    <a:pt x="362" y="474"/>
                  </a:lnTo>
                  <a:lnTo>
                    <a:pt x="362" y="473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5" y="470"/>
                  </a:lnTo>
                  <a:lnTo>
                    <a:pt x="365" y="468"/>
                  </a:lnTo>
                  <a:lnTo>
                    <a:pt x="367" y="468"/>
                  </a:lnTo>
                  <a:lnTo>
                    <a:pt x="367" y="467"/>
                  </a:lnTo>
                  <a:lnTo>
                    <a:pt x="368" y="467"/>
                  </a:lnTo>
                  <a:lnTo>
                    <a:pt x="368" y="465"/>
                  </a:lnTo>
                  <a:lnTo>
                    <a:pt x="370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3" y="459"/>
                  </a:lnTo>
                  <a:lnTo>
                    <a:pt x="373" y="458"/>
                  </a:lnTo>
                  <a:lnTo>
                    <a:pt x="373" y="457"/>
                  </a:lnTo>
                  <a:lnTo>
                    <a:pt x="374" y="455"/>
                  </a:lnTo>
                  <a:lnTo>
                    <a:pt x="374" y="454"/>
                  </a:lnTo>
                  <a:lnTo>
                    <a:pt x="374" y="452"/>
                  </a:lnTo>
                  <a:lnTo>
                    <a:pt x="374" y="451"/>
                  </a:lnTo>
                  <a:lnTo>
                    <a:pt x="374" y="449"/>
                  </a:lnTo>
                  <a:lnTo>
                    <a:pt x="374" y="448"/>
                  </a:lnTo>
                  <a:lnTo>
                    <a:pt x="376" y="446"/>
                  </a:lnTo>
                  <a:lnTo>
                    <a:pt x="377" y="445"/>
                  </a:lnTo>
                  <a:lnTo>
                    <a:pt x="376" y="445"/>
                  </a:lnTo>
                  <a:lnTo>
                    <a:pt x="376" y="443"/>
                  </a:lnTo>
                  <a:lnTo>
                    <a:pt x="376" y="442"/>
                  </a:lnTo>
                  <a:lnTo>
                    <a:pt x="377" y="442"/>
                  </a:lnTo>
                  <a:lnTo>
                    <a:pt x="377" y="440"/>
                  </a:lnTo>
                  <a:lnTo>
                    <a:pt x="377" y="439"/>
                  </a:lnTo>
                  <a:lnTo>
                    <a:pt x="377" y="437"/>
                  </a:lnTo>
                  <a:lnTo>
                    <a:pt x="377" y="436"/>
                  </a:lnTo>
                  <a:lnTo>
                    <a:pt x="379" y="436"/>
                  </a:lnTo>
                  <a:lnTo>
                    <a:pt x="379" y="435"/>
                  </a:lnTo>
                  <a:lnTo>
                    <a:pt x="379" y="433"/>
                  </a:lnTo>
                  <a:lnTo>
                    <a:pt x="379" y="432"/>
                  </a:lnTo>
                  <a:lnTo>
                    <a:pt x="379" y="430"/>
                  </a:lnTo>
                  <a:lnTo>
                    <a:pt x="379" y="429"/>
                  </a:lnTo>
                  <a:lnTo>
                    <a:pt x="379" y="427"/>
                  </a:lnTo>
                  <a:lnTo>
                    <a:pt x="379" y="426"/>
                  </a:lnTo>
                  <a:lnTo>
                    <a:pt x="380" y="424"/>
                  </a:lnTo>
                  <a:lnTo>
                    <a:pt x="380" y="423"/>
                  </a:lnTo>
                  <a:lnTo>
                    <a:pt x="382" y="423"/>
                  </a:lnTo>
                  <a:lnTo>
                    <a:pt x="383" y="421"/>
                  </a:lnTo>
                  <a:lnTo>
                    <a:pt x="384" y="421"/>
                  </a:lnTo>
                  <a:lnTo>
                    <a:pt x="384" y="420"/>
                  </a:lnTo>
                  <a:lnTo>
                    <a:pt x="386" y="420"/>
                  </a:lnTo>
                  <a:lnTo>
                    <a:pt x="386" y="418"/>
                  </a:lnTo>
                  <a:lnTo>
                    <a:pt x="387" y="417"/>
                  </a:lnTo>
                  <a:lnTo>
                    <a:pt x="389" y="417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3" y="414"/>
                  </a:lnTo>
                  <a:lnTo>
                    <a:pt x="393" y="412"/>
                  </a:lnTo>
                  <a:lnTo>
                    <a:pt x="393" y="411"/>
                  </a:lnTo>
                  <a:lnTo>
                    <a:pt x="395" y="411"/>
                  </a:lnTo>
                  <a:lnTo>
                    <a:pt x="396" y="410"/>
                  </a:lnTo>
                  <a:lnTo>
                    <a:pt x="398" y="410"/>
                  </a:lnTo>
                  <a:lnTo>
                    <a:pt x="398" y="408"/>
                  </a:lnTo>
                  <a:lnTo>
                    <a:pt x="398" y="407"/>
                  </a:lnTo>
                  <a:lnTo>
                    <a:pt x="398" y="405"/>
                  </a:lnTo>
                  <a:lnTo>
                    <a:pt x="399" y="404"/>
                  </a:lnTo>
                  <a:lnTo>
                    <a:pt x="401" y="404"/>
                  </a:lnTo>
                  <a:lnTo>
                    <a:pt x="401" y="402"/>
                  </a:lnTo>
                  <a:lnTo>
                    <a:pt x="401" y="401"/>
                  </a:lnTo>
                  <a:lnTo>
                    <a:pt x="401" y="399"/>
                  </a:lnTo>
                  <a:lnTo>
                    <a:pt x="402" y="399"/>
                  </a:lnTo>
                  <a:lnTo>
                    <a:pt x="404" y="398"/>
                  </a:lnTo>
                  <a:lnTo>
                    <a:pt x="404" y="396"/>
                  </a:lnTo>
                  <a:lnTo>
                    <a:pt x="405" y="395"/>
                  </a:lnTo>
                  <a:lnTo>
                    <a:pt x="404" y="393"/>
                  </a:lnTo>
                  <a:lnTo>
                    <a:pt x="402" y="392"/>
                  </a:lnTo>
                  <a:lnTo>
                    <a:pt x="402" y="390"/>
                  </a:lnTo>
                  <a:lnTo>
                    <a:pt x="402" y="389"/>
                  </a:lnTo>
                  <a:lnTo>
                    <a:pt x="402" y="388"/>
                  </a:lnTo>
                  <a:lnTo>
                    <a:pt x="404" y="388"/>
                  </a:lnTo>
                  <a:lnTo>
                    <a:pt x="404" y="386"/>
                  </a:lnTo>
                  <a:lnTo>
                    <a:pt x="404" y="385"/>
                  </a:lnTo>
                  <a:lnTo>
                    <a:pt x="402" y="385"/>
                  </a:lnTo>
                  <a:lnTo>
                    <a:pt x="402" y="383"/>
                  </a:lnTo>
                  <a:lnTo>
                    <a:pt x="402" y="382"/>
                  </a:lnTo>
                  <a:lnTo>
                    <a:pt x="404" y="382"/>
                  </a:lnTo>
                  <a:lnTo>
                    <a:pt x="405" y="382"/>
                  </a:lnTo>
                  <a:lnTo>
                    <a:pt x="404" y="380"/>
                  </a:lnTo>
                  <a:lnTo>
                    <a:pt x="405" y="380"/>
                  </a:lnTo>
                  <a:lnTo>
                    <a:pt x="404" y="379"/>
                  </a:lnTo>
                  <a:lnTo>
                    <a:pt x="404" y="377"/>
                  </a:lnTo>
                  <a:lnTo>
                    <a:pt x="402" y="377"/>
                  </a:lnTo>
                  <a:lnTo>
                    <a:pt x="402" y="376"/>
                  </a:lnTo>
                  <a:lnTo>
                    <a:pt x="401" y="376"/>
                  </a:lnTo>
                  <a:lnTo>
                    <a:pt x="401" y="374"/>
                  </a:lnTo>
                  <a:lnTo>
                    <a:pt x="401" y="373"/>
                  </a:lnTo>
                  <a:lnTo>
                    <a:pt x="401" y="371"/>
                  </a:lnTo>
                  <a:lnTo>
                    <a:pt x="401" y="370"/>
                  </a:lnTo>
                  <a:lnTo>
                    <a:pt x="401" y="368"/>
                  </a:lnTo>
                  <a:lnTo>
                    <a:pt x="401" y="367"/>
                  </a:lnTo>
                  <a:lnTo>
                    <a:pt x="402" y="366"/>
                  </a:lnTo>
                  <a:lnTo>
                    <a:pt x="402" y="363"/>
                  </a:lnTo>
                  <a:lnTo>
                    <a:pt x="401" y="363"/>
                  </a:lnTo>
                  <a:lnTo>
                    <a:pt x="401" y="361"/>
                  </a:lnTo>
                  <a:lnTo>
                    <a:pt x="401" y="360"/>
                  </a:lnTo>
                  <a:lnTo>
                    <a:pt x="402" y="360"/>
                  </a:lnTo>
                  <a:lnTo>
                    <a:pt x="402" y="361"/>
                  </a:lnTo>
                  <a:lnTo>
                    <a:pt x="404" y="361"/>
                  </a:lnTo>
                  <a:lnTo>
                    <a:pt x="405" y="361"/>
                  </a:lnTo>
                  <a:lnTo>
                    <a:pt x="405" y="360"/>
                  </a:lnTo>
                  <a:lnTo>
                    <a:pt x="405" y="358"/>
                  </a:lnTo>
                  <a:lnTo>
                    <a:pt x="405" y="357"/>
                  </a:lnTo>
                  <a:lnTo>
                    <a:pt x="406" y="357"/>
                  </a:lnTo>
                  <a:lnTo>
                    <a:pt x="406" y="355"/>
                  </a:lnTo>
                  <a:lnTo>
                    <a:pt x="408" y="355"/>
                  </a:lnTo>
                  <a:lnTo>
                    <a:pt x="408" y="354"/>
                  </a:lnTo>
                  <a:lnTo>
                    <a:pt x="408" y="352"/>
                  </a:lnTo>
                  <a:lnTo>
                    <a:pt x="408" y="351"/>
                  </a:lnTo>
                  <a:lnTo>
                    <a:pt x="409" y="351"/>
                  </a:lnTo>
                  <a:lnTo>
                    <a:pt x="409" y="349"/>
                  </a:lnTo>
                  <a:lnTo>
                    <a:pt x="409" y="348"/>
                  </a:lnTo>
                  <a:lnTo>
                    <a:pt x="411" y="348"/>
                  </a:lnTo>
                  <a:lnTo>
                    <a:pt x="411" y="346"/>
                  </a:lnTo>
                  <a:lnTo>
                    <a:pt x="412" y="346"/>
                  </a:lnTo>
                  <a:lnTo>
                    <a:pt x="414" y="346"/>
                  </a:lnTo>
                  <a:lnTo>
                    <a:pt x="414" y="345"/>
                  </a:lnTo>
                  <a:lnTo>
                    <a:pt x="412" y="345"/>
                  </a:lnTo>
                  <a:lnTo>
                    <a:pt x="414" y="345"/>
                  </a:lnTo>
                  <a:lnTo>
                    <a:pt x="414" y="343"/>
                  </a:lnTo>
                  <a:lnTo>
                    <a:pt x="415" y="343"/>
                  </a:lnTo>
                  <a:lnTo>
                    <a:pt x="417" y="342"/>
                  </a:lnTo>
                  <a:lnTo>
                    <a:pt x="417" y="341"/>
                  </a:lnTo>
                  <a:lnTo>
                    <a:pt x="417" y="339"/>
                  </a:lnTo>
                  <a:lnTo>
                    <a:pt x="417" y="338"/>
                  </a:lnTo>
                  <a:lnTo>
                    <a:pt x="417" y="336"/>
                  </a:lnTo>
                  <a:lnTo>
                    <a:pt x="417" y="335"/>
                  </a:lnTo>
                  <a:lnTo>
                    <a:pt x="415" y="335"/>
                  </a:lnTo>
                  <a:lnTo>
                    <a:pt x="415" y="333"/>
                  </a:lnTo>
                  <a:lnTo>
                    <a:pt x="417" y="333"/>
                  </a:lnTo>
                  <a:lnTo>
                    <a:pt x="418" y="332"/>
                  </a:lnTo>
                  <a:lnTo>
                    <a:pt x="420" y="332"/>
                  </a:lnTo>
                  <a:lnTo>
                    <a:pt x="421" y="332"/>
                  </a:lnTo>
                  <a:lnTo>
                    <a:pt x="423" y="332"/>
                  </a:lnTo>
                  <a:lnTo>
                    <a:pt x="423" y="330"/>
                  </a:lnTo>
                  <a:lnTo>
                    <a:pt x="424" y="330"/>
                  </a:lnTo>
                  <a:lnTo>
                    <a:pt x="424" y="329"/>
                  </a:lnTo>
                  <a:lnTo>
                    <a:pt x="423" y="329"/>
                  </a:lnTo>
                  <a:lnTo>
                    <a:pt x="423" y="327"/>
                  </a:lnTo>
                  <a:lnTo>
                    <a:pt x="423" y="326"/>
                  </a:lnTo>
                  <a:lnTo>
                    <a:pt x="423" y="324"/>
                  </a:lnTo>
                  <a:lnTo>
                    <a:pt x="421" y="324"/>
                  </a:lnTo>
                  <a:lnTo>
                    <a:pt x="421" y="323"/>
                  </a:lnTo>
                  <a:lnTo>
                    <a:pt x="421" y="321"/>
                  </a:lnTo>
                  <a:lnTo>
                    <a:pt x="421" y="320"/>
                  </a:lnTo>
                  <a:lnTo>
                    <a:pt x="420" y="320"/>
                  </a:lnTo>
                  <a:lnTo>
                    <a:pt x="420" y="319"/>
                  </a:lnTo>
                  <a:lnTo>
                    <a:pt x="418" y="320"/>
                  </a:lnTo>
                  <a:lnTo>
                    <a:pt x="418" y="319"/>
                  </a:lnTo>
                  <a:lnTo>
                    <a:pt x="417" y="319"/>
                  </a:lnTo>
                  <a:lnTo>
                    <a:pt x="417" y="317"/>
                  </a:lnTo>
                  <a:lnTo>
                    <a:pt x="415" y="317"/>
                  </a:lnTo>
                  <a:lnTo>
                    <a:pt x="415" y="316"/>
                  </a:lnTo>
                  <a:lnTo>
                    <a:pt x="414" y="314"/>
                  </a:lnTo>
                  <a:lnTo>
                    <a:pt x="415" y="314"/>
                  </a:lnTo>
                  <a:lnTo>
                    <a:pt x="415" y="313"/>
                  </a:lnTo>
                  <a:lnTo>
                    <a:pt x="414" y="311"/>
                  </a:lnTo>
                  <a:lnTo>
                    <a:pt x="414" y="310"/>
                  </a:lnTo>
                  <a:lnTo>
                    <a:pt x="415" y="310"/>
                  </a:lnTo>
                  <a:lnTo>
                    <a:pt x="415" y="308"/>
                  </a:lnTo>
                  <a:lnTo>
                    <a:pt x="415" y="307"/>
                  </a:lnTo>
                  <a:lnTo>
                    <a:pt x="417" y="307"/>
                  </a:lnTo>
                  <a:lnTo>
                    <a:pt x="417" y="305"/>
                  </a:lnTo>
                  <a:lnTo>
                    <a:pt x="417" y="304"/>
                  </a:lnTo>
                  <a:lnTo>
                    <a:pt x="417" y="302"/>
                  </a:lnTo>
                  <a:lnTo>
                    <a:pt x="415" y="302"/>
                  </a:lnTo>
                  <a:lnTo>
                    <a:pt x="415" y="301"/>
                  </a:lnTo>
                  <a:lnTo>
                    <a:pt x="414" y="299"/>
                  </a:lnTo>
                  <a:lnTo>
                    <a:pt x="415" y="299"/>
                  </a:lnTo>
                  <a:lnTo>
                    <a:pt x="415" y="298"/>
                  </a:lnTo>
                  <a:lnTo>
                    <a:pt x="415" y="296"/>
                  </a:lnTo>
                  <a:lnTo>
                    <a:pt x="414" y="296"/>
                  </a:lnTo>
                  <a:lnTo>
                    <a:pt x="414" y="295"/>
                  </a:lnTo>
                  <a:lnTo>
                    <a:pt x="414" y="294"/>
                  </a:lnTo>
                  <a:lnTo>
                    <a:pt x="412" y="294"/>
                  </a:lnTo>
                  <a:lnTo>
                    <a:pt x="412" y="292"/>
                  </a:lnTo>
                  <a:lnTo>
                    <a:pt x="411" y="292"/>
                  </a:lnTo>
                  <a:lnTo>
                    <a:pt x="411" y="291"/>
                  </a:lnTo>
                  <a:lnTo>
                    <a:pt x="411" y="289"/>
                  </a:lnTo>
                  <a:lnTo>
                    <a:pt x="409" y="289"/>
                  </a:lnTo>
                  <a:lnTo>
                    <a:pt x="409" y="288"/>
                  </a:lnTo>
                  <a:lnTo>
                    <a:pt x="408" y="288"/>
                  </a:lnTo>
                  <a:lnTo>
                    <a:pt x="408" y="286"/>
                  </a:lnTo>
                  <a:lnTo>
                    <a:pt x="409" y="286"/>
                  </a:lnTo>
                  <a:lnTo>
                    <a:pt x="411" y="288"/>
                  </a:lnTo>
                  <a:lnTo>
                    <a:pt x="412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7" y="288"/>
                  </a:lnTo>
                  <a:lnTo>
                    <a:pt x="418" y="288"/>
                  </a:lnTo>
                  <a:lnTo>
                    <a:pt x="420" y="288"/>
                  </a:lnTo>
                  <a:lnTo>
                    <a:pt x="421" y="288"/>
                  </a:lnTo>
                  <a:lnTo>
                    <a:pt x="423" y="288"/>
                  </a:lnTo>
                  <a:lnTo>
                    <a:pt x="424" y="288"/>
                  </a:lnTo>
                  <a:lnTo>
                    <a:pt x="426" y="288"/>
                  </a:lnTo>
                  <a:lnTo>
                    <a:pt x="427" y="288"/>
                  </a:lnTo>
                  <a:lnTo>
                    <a:pt x="428" y="288"/>
                  </a:lnTo>
                  <a:lnTo>
                    <a:pt x="430" y="288"/>
                  </a:lnTo>
                  <a:lnTo>
                    <a:pt x="431" y="288"/>
                  </a:lnTo>
                  <a:lnTo>
                    <a:pt x="431" y="286"/>
                  </a:lnTo>
                  <a:lnTo>
                    <a:pt x="431" y="285"/>
                  </a:lnTo>
                  <a:lnTo>
                    <a:pt x="431" y="283"/>
                  </a:lnTo>
                  <a:lnTo>
                    <a:pt x="431" y="282"/>
                  </a:lnTo>
                  <a:lnTo>
                    <a:pt x="430" y="280"/>
                  </a:lnTo>
                  <a:lnTo>
                    <a:pt x="430" y="279"/>
                  </a:lnTo>
                  <a:lnTo>
                    <a:pt x="430" y="277"/>
                  </a:lnTo>
                  <a:lnTo>
                    <a:pt x="430" y="276"/>
                  </a:lnTo>
                  <a:lnTo>
                    <a:pt x="428" y="276"/>
                  </a:lnTo>
                  <a:lnTo>
                    <a:pt x="428" y="274"/>
                  </a:lnTo>
                  <a:lnTo>
                    <a:pt x="428" y="273"/>
                  </a:lnTo>
                  <a:lnTo>
                    <a:pt x="428" y="272"/>
                  </a:lnTo>
                  <a:lnTo>
                    <a:pt x="428" y="270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6"/>
                  </a:lnTo>
                  <a:lnTo>
                    <a:pt x="428" y="264"/>
                  </a:lnTo>
                  <a:lnTo>
                    <a:pt x="428" y="263"/>
                  </a:lnTo>
                  <a:lnTo>
                    <a:pt x="428" y="261"/>
                  </a:lnTo>
                  <a:lnTo>
                    <a:pt x="428" y="260"/>
                  </a:lnTo>
                  <a:lnTo>
                    <a:pt x="428" y="258"/>
                  </a:lnTo>
                  <a:lnTo>
                    <a:pt x="428" y="257"/>
                  </a:lnTo>
                  <a:lnTo>
                    <a:pt x="428" y="255"/>
                  </a:lnTo>
                  <a:lnTo>
                    <a:pt x="428" y="254"/>
                  </a:lnTo>
                  <a:lnTo>
                    <a:pt x="428" y="252"/>
                  </a:lnTo>
                  <a:lnTo>
                    <a:pt x="428" y="251"/>
                  </a:lnTo>
                  <a:lnTo>
                    <a:pt x="428" y="250"/>
                  </a:lnTo>
                  <a:lnTo>
                    <a:pt x="430" y="250"/>
                  </a:lnTo>
                  <a:lnTo>
                    <a:pt x="430" y="248"/>
                  </a:lnTo>
                  <a:lnTo>
                    <a:pt x="430" y="247"/>
                  </a:lnTo>
                  <a:lnTo>
                    <a:pt x="430" y="245"/>
                  </a:lnTo>
                  <a:lnTo>
                    <a:pt x="430" y="244"/>
                  </a:lnTo>
                  <a:lnTo>
                    <a:pt x="430" y="242"/>
                  </a:lnTo>
                  <a:lnTo>
                    <a:pt x="431" y="242"/>
                  </a:lnTo>
                  <a:lnTo>
                    <a:pt x="431" y="241"/>
                  </a:lnTo>
                  <a:lnTo>
                    <a:pt x="431" y="239"/>
                  </a:lnTo>
                  <a:lnTo>
                    <a:pt x="431" y="238"/>
                  </a:lnTo>
                  <a:lnTo>
                    <a:pt x="431" y="236"/>
                  </a:lnTo>
                  <a:lnTo>
                    <a:pt x="433" y="236"/>
                  </a:lnTo>
                  <a:lnTo>
                    <a:pt x="433" y="235"/>
                  </a:lnTo>
                  <a:lnTo>
                    <a:pt x="434" y="235"/>
                  </a:lnTo>
                  <a:lnTo>
                    <a:pt x="434" y="233"/>
                  </a:lnTo>
                  <a:lnTo>
                    <a:pt x="436" y="233"/>
                  </a:lnTo>
                  <a:lnTo>
                    <a:pt x="436" y="232"/>
                  </a:lnTo>
                  <a:lnTo>
                    <a:pt x="436" y="230"/>
                  </a:lnTo>
                  <a:lnTo>
                    <a:pt x="436" y="229"/>
                  </a:lnTo>
                  <a:lnTo>
                    <a:pt x="436" y="227"/>
                  </a:lnTo>
                  <a:lnTo>
                    <a:pt x="436" y="226"/>
                  </a:lnTo>
                  <a:lnTo>
                    <a:pt x="436" y="225"/>
                  </a:lnTo>
                  <a:lnTo>
                    <a:pt x="436" y="223"/>
                  </a:lnTo>
                  <a:lnTo>
                    <a:pt x="436" y="222"/>
                  </a:lnTo>
                  <a:lnTo>
                    <a:pt x="436" y="220"/>
                  </a:lnTo>
                  <a:lnTo>
                    <a:pt x="436" y="217"/>
                  </a:lnTo>
                  <a:lnTo>
                    <a:pt x="436" y="216"/>
                  </a:lnTo>
                  <a:lnTo>
                    <a:pt x="436" y="214"/>
                  </a:lnTo>
                  <a:lnTo>
                    <a:pt x="434" y="214"/>
                  </a:lnTo>
                  <a:lnTo>
                    <a:pt x="434" y="213"/>
                  </a:lnTo>
                  <a:lnTo>
                    <a:pt x="434" y="211"/>
                  </a:lnTo>
                  <a:lnTo>
                    <a:pt x="434" y="210"/>
                  </a:lnTo>
                  <a:lnTo>
                    <a:pt x="434" y="208"/>
                  </a:lnTo>
                  <a:lnTo>
                    <a:pt x="434" y="207"/>
                  </a:lnTo>
                  <a:lnTo>
                    <a:pt x="433" y="205"/>
                  </a:lnTo>
                  <a:lnTo>
                    <a:pt x="433" y="204"/>
                  </a:lnTo>
                  <a:lnTo>
                    <a:pt x="433" y="203"/>
                  </a:lnTo>
                  <a:lnTo>
                    <a:pt x="433" y="201"/>
                  </a:lnTo>
                  <a:lnTo>
                    <a:pt x="433" y="198"/>
                  </a:lnTo>
                  <a:lnTo>
                    <a:pt x="431" y="197"/>
                  </a:lnTo>
                  <a:lnTo>
                    <a:pt x="431" y="195"/>
                  </a:lnTo>
                  <a:lnTo>
                    <a:pt x="431" y="194"/>
                  </a:lnTo>
                  <a:lnTo>
                    <a:pt x="431" y="192"/>
                  </a:lnTo>
                  <a:lnTo>
                    <a:pt x="431" y="191"/>
                  </a:lnTo>
                  <a:lnTo>
                    <a:pt x="431" y="189"/>
                  </a:lnTo>
                  <a:lnTo>
                    <a:pt x="431" y="188"/>
                  </a:lnTo>
                  <a:lnTo>
                    <a:pt x="433" y="188"/>
                  </a:lnTo>
                  <a:lnTo>
                    <a:pt x="433" y="186"/>
                  </a:lnTo>
                  <a:lnTo>
                    <a:pt x="434" y="185"/>
                  </a:lnTo>
                  <a:lnTo>
                    <a:pt x="436" y="185"/>
                  </a:lnTo>
                  <a:lnTo>
                    <a:pt x="434" y="185"/>
                  </a:lnTo>
                  <a:lnTo>
                    <a:pt x="434" y="186"/>
                  </a:lnTo>
                  <a:lnTo>
                    <a:pt x="436" y="186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9" y="188"/>
                  </a:lnTo>
                  <a:lnTo>
                    <a:pt x="439" y="186"/>
                  </a:lnTo>
                  <a:lnTo>
                    <a:pt x="440" y="186"/>
                  </a:lnTo>
                  <a:lnTo>
                    <a:pt x="440" y="188"/>
                  </a:lnTo>
                  <a:lnTo>
                    <a:pt x="439" y="189"/>
                  </a:lnTo>
                  <a:lnTo>
                    <a:pt x="440" y="189"/>
                  </a:lnTo>
                  <a:lnTo>
                    <a:pt x="442" y="191"/>
                  </a:lnTo>
                  <a:lnTo>
                    <a:pt x="440" y="191"/>
                  </a:lnTo>
                  <a:lnTo>
                    <a:pt x="442" y="192"/>
                  </a:lnTo>
                  <a:lnTo>
                    <a:pt x="445" y="198"/>
                  </a:lnTo>
                  <a:lnTo>
                    <a:pt x="448" y="204"/>
                  </a:lnTo>
                  <a:lnTo>
                    <a:pt x="448" y="205"/>
                  </a:lnTo>
                  <a:lnTo>
                    <a:pt x="452" y="211"/>
                  </a:lnTo>
                  <a:lnTo>
                    <a:pt x="451" y="213"/>
                  </a:lnTo>
                  <a:lnTo>
                    <a:pt x="449" y="213"/>
                  </a:lnTo>
                  <a:lnTo>
                    <a:pt x="449" y="211"/>
                  </a:lnTo>
                  <a:lnTo>
                    <a:pt x="448" y="211"/>
                  </a:lnTo>
                  <a:lnTo>
                    <a:pt x="448" y="213"/>
                  </a:lnTo>
                  <a:lnTo>
                    <a:pt x="449" y="213"/>
                  </a:lnTo>
                  <a:lnTo>
                    <a:pt x="449" y="214"/>
                  </a:lnTo>
                  <a:lnTo>
                    <a:pt x="458" y="214"/>
                  </a:lnTo>
                  <a:lnTo>
                    <a:pt x="465" y="217"/>
                  </a:lnTo>
                  <a:lnTo>
                    <a:pt x="480" y="222"/>
                  </a:lnTo>
                  <a:lnTo>
                    <a:pt x="493" y="223"/>
                  </a:lnTo>
                  <a:lnTo>
                    <a:pt x="520" y="229"/>
                  </a:lnTo>
                  <a:lnTo>
                    <a:pt x="520" y="227"/>
                  </a:lnTo>
                  <a:lnTo>
                    <a:pt x="521" y="227"/>
                  </a:lnTo>
                  <a:lnTo>
                    <a:pt x="521" y="226"/>
                  </a:lnTo>
                  <a:lnTo>
                    <a:pt x="521" y="225"/>
                  </a:lnTo>
                  <a:lnTo>
                    <a:pt x="520" y="223"/>
                  </a:lnTo>
                  <a:lnTo>
                    <a:pt x="520" y="222"/>
                  </a:lnTo>
                  <a:lnTo>
                    <a:pt x="520" y="220"/>
                  </a:lnTo>
                  <a:lnTo>
                    <a:pt x="520" y="219"/>
                  </a:lnTo>
                  <a:lnTo>
                    <a:pt x="520" y="217"/>
                  </a:lnTo>
                  <a:lnTo>
                    <a:pt x="520" y="216"/>
                  </a:lnTo>
                  <a:lnTo>
                    <a:pt x="521" y="214"/>
                  </a:lnTo>
                  <a:lnTo>
                    <a:pt x="521" y="213"/>
                  </a:lnTo>
                  <a:lnTo>
                    <a:pt x="522" y="213"/>
                  </a:lnTo>
                  <a:lnTo>
                    <a:pt x="522" y="211"/>
                  </a:lnTo>
                  <a:lnTo>
                    <a:pt x="524" y="211"/>
                  </a:lnTo>
                  <a:lnTo>
                    <a:pt x="524" y="210"/>
                  </a:lnTo>
                  <a:lnTo>
                    <a:pt x="524" y="208"/>
                  </a:lnTo>
                  <a:lnTo>
                    <a:pt x="522" y="208"/>
                  </a:lnTo>
                  <a:lnTo>
                    <a:pt x="522" y="207"/>
                  </a:lnTo>
                  <a:lnTo>
                    <a:pt x="522" y="205"/>
                  </a:lnTo>
                  <a:lnTo>
                    <a:pt x="522" y="204"/>
                  </a:lnTo>
                  <a:lnTo>
                    <a:pt x="524" y="204"/>
                  </a:lnTo>
                  <a:lnTo>
                    <a:pt x="524" y="203"/>
                  </a:lnTo>
                  <a:lnTo>
                    <a:pt x="524" y="201"/>
                  </a:lnTo>
                  <a:lnTo>
                    <a:pt x="524" y="200"/>
                  </a:lnTo>
                  <a:lnTo>
                    <a:pt x="525" y="200"/>
                  </a:lnTo>
                  <a:lnTo>
                    <a:pt x="525" y="198"/>
                  </a:lnTo>
                  <a:lnTo>
                    <a:pt x="527" y="198"/>
                  </a:lnTo>
                  <a:lnTo>
                    <a:pt x="528" y="198"/>
                  </a:lnTo>
                  <a:lnTo>
                    <a:pt x="528" y="197"/>
                  </a:lnTo>
                  <a:lnTo>
                    <a:pt x="530" y="195"/>
                  </a:lnTo>
                  <a:lnTo>
                    <a:pt x="528" y="195"/>
                  </a:lnTo>
                  <a:lnTo>
                    <a:pt x="528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5" y="191"/>
                  </a:lnTo>
                  <a:lnTo>
                    <a:pt x="527" y="191"/>
                  </a:lnTo>
                  <a:lnTo>
                    <a:pt x="527" y="189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25" y="186"/>
                  </a:lnTo>
                  <a:lnTo>
                    <a:pt x="525" y="185"/>
                  </a:lnTo>
                  <a:lnTo>
                    <a:pt x="525" y="183"/>
                  </a:lnTo>
                  <a:lnTo>
                    <a:pt x="524" y="183"/>
                  </a:lnTo>
                  <a:lnTo>
                    <a:pt x="524" y="182"/>
                  </a:lnTo>
                  <a:lnTo>
                    <a:pt x="524" y="181"/>
                  </a:lnTo>
                  <a:lnTo>
                    <a:pt x="524" y="179"/>
                  </a:lnTo>
                  <a:lnTo>
                    <a:pt x="522" y="179"/>
                  </a:lnTo>
                  <a:lnTo>
                    <a:pt x="522" y="178"/>
                  </a:lnTo>
                  <a:lnTo>
                    <a:pt x="521" y="178"/>
                  </a:lnTo>
                  <a:lnTo>
                    <a:pt x="520" y="178"/>
                  </a:lnTo>
                  <a:lnTo>
                    <a:pt x="518" y="178"/>
                  </a:lnTo>
                  <a:lnTo>
                    <a:pt x="518" y="173"/>
                  </a:lnTo>
                  <a:lnTo>
                    <a:pt x="528" y="166"/>
                  </a:lnTo>
                  <a:lnTo>
                    <a:pt x="539" y="160"/>
                  </a:lnTo>
                  <a:lnTo>
                    <a:pt x="549" y="153"/>
                  </a:lnTo>
                  <a:lnTo>
                    <a:pt x="647" y="87"/>
                  </a:lnTo>
                  <a:lnTo>
                    <a:pt x="687" y="85"/>
                  </a:lnTo>
                  <a:lnTo>
                    <a:pt x="781" y="82"/>
                  </a:lnTo>
                  <a:lnTo>
                    <a:pt x="801" y="81"/>
                  </a:lnTo>
                  <a:lnTo>
                    <a:pt x="832" y="79"/>
                  </a:lnTo>
                  <a:lnTo>
                    <a:pt x="881" y="65"/>
                  </a:lnTo>
                  <a:lnTo>
                    <a:pt x="925" y="51"/>
                  </a:lnTo>
                  <a:lnTo>
                    <a:pt x="939" y="45"/>
                  </a:lnTo>
                  <a:lnTo>
                    <a:pt x="963" y="31"/>
                  </a:lnTo>
                  <a:lnTo>
                    <a:pt x="980" y="19"/>
                  </a:lnTo>
                  <a:lnTo>
                    <a:pt x="1001" y="7"/>
                  </a:lnTo>
                  <a:lnTo>
                    <a:pt x="1004" y="6"/>
                  </a:lnTo>
                  <a:lnTo>
                    <a:pt x="1004" y="4"/>
                  </a:lnTo>
                  <a:lnTo>
                    <a:pt x="1005" y="4"/>
                  </a:lnTo>
                  <a:lnTo>
                    <a:pt x="1011" y="0"/>
                  </a:lnTo>
                  <a:lnTo>
                    <a:pt x="1077" y="48"/>
                  </a:lnTo>
                  <a:lnTo>
                    <a:pt x="1111" y="73"/>
                  </a:lnTo>
                  <a:lnTo>
                    <a:pt x="1148" y="75"/>
                  </a:lnTo>
                  <a:lnTo>
                    <a:pt x="1234" y="78"/>
                  </a:lnTo>
                  <a:lnTo>
                    <a:pt x="1293" y="81"/>
                  </a:lnTo>
                  <a:lnTo>
                    <a:pt x="1302" y="82"/>
                  </a:lnTo>
                  <a:lnTo>
                    <a:pt x="1309" y="8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3407" y="926"/>
              <a:ext cx="298" cy="1090"/>
            </a:xfrm>
            <a:custGeom>
              <a:avLst/>
              <a:gdLst/>
              <a:ahLst/>
              <a:cxnLst>
                <a:cxn ang="0">
                  <a:pos x="250" y="134"/>
                </a:cxn>
                <a:cxn ang="0">
                  <a:pos x="253" y="156"/>
                </a:cxn>
                <a:cxn ang="0">
                  <a:pos x="259" y="173"/>
                </a:cxn>
                <a:cxn ang="0">
                  <a:pos x="273" y="184"/>
                </a:cxn>
                <a:cxn ang="0">
                  <a:pos x="285" y="200"/>
                </a:cxn>
                <a:cxn ang="0">
                  <a:pos x="294" y="219"/>
                </a:cxn>
                <a:cxn ang="0">
                  <a:pos x="298" y="237"/>
                </a:cxn>
                <a:cxn ang="0">
                  <a:pos x="291" y="254"/>
                </a:cxn>
                <a:cxn ang="0">
                  <a:pos x="290" y="275"/>
                </a:cxn>
                <a:cxn ang="0">
                  <a:pos x="279" y="285"/>
                </a:cxn>
                <a:cxn ang="0">
                  <a:pos x="270" y="300"/>
                </a:cxn>
                <a:cxn ang="0">
                  <a:pos x="254" y="306"/>
                </a:cxn>
                <a:cxn ang="0">
                  <a:pos x="235" y="303"/>
                </a:cxn>
                <a:cxn ang="0">
                  <a:pos x="222" y="294"/>
                </a:cxn>
                <a:cxn ang="0">
                  <a:pos x="210" y="286"/>
                </a:cxn>
                <a:cxn ang="0">
                  <a:pos x="190" y="284"/>
                </a:cxn>
                <a:cxn ang="0">
                  <a:pos x="196" y="457"/>
                </a:cxn>
                <a:cxn ang="0">
                  <a:pos x="201" y="479"/>
                </a:cxn>
                <a:cxn ang="0">
                  <a:pos x="197" y="496"/>
                </a:cxn>
                <a:cxn ang="0">
                  <a:pos x="200" y="523"/>
                </a:cxn>
                <a:cxn ang="0">
                  <a:pos x="216" y="533"/>
                </a:cxn>
                <a:cxn ang="0">
                  <a:pos x="216" y="554"/>
                </a:cxn>
                <a:cxn ang="0">
                  <a:pos x="216" y="580"/>
                </a:cxn>
                <a:cxn ang="0">
                  <a:pos x="199" y="596"/>
                </a:cxn>
                <a:cxn ang="0">
                  <a:pos x="187" y="611"/>
                </a:cxn>
                <a:cxn ang="0">
                  <a:pos x="175" y="626"/>
                </a:cxn>
                <a:cxn ang="0">
                  <a:pos x="168" y="643"/>
                </a:cxn>
                <a:cxn ang="0">
                  <a:pos x="169" y="661"/>
                </a:cxn>
                <a:cxn ang="0">
                  <a:pos x="174" y="677"/>
                </a:cxn>
                <a:cxn ang="0">
                  <a:pos x="174" y="692"/>
                </a:cxn>
                <a:cxn ang="0">
                  <a:pos x="184" y="715"/>
                </a:cxn>
                <a:cxn ang="0">
                  <a:pos x="199" y="731"/>
                </a:cxn>
                <a:cxn ang="0">
                  <a:pos x="209" y="747"/>
                </a:cxn>
                <a:cxn ang="0">
                  <a:pos x="226" y="850"/>
                </a:cxn>
                <a:cxn ang="0">
                  <a:pos x="215" y="855"/>
                </a:cxn>
                <a:cxn ang="0">
                  <a:pos x="197" y="855"/>
                </a:cxn>
                <a:cxn ang="0">
                  <a:pos x="190" y="843"/>
                </a:cxn>
                <a:cxn ang="0">
                  <a:pos x="175" y="843"/>
                </a:cxn>
                <a:cxn ang="0">
                  <a:pos x="181" y="859"/>
                </a:cxn>
                <a:cxn ang="0">
                  <a:pos x="182" y="881"/>
                </a:cxn>
                <a:cxn ang="0">
                  <a:pos x="172" y="896"/>
                </a:cxn>
                <a:cxn ang="0">
                  <a:pos x="152" y="910"/>
                </a:cxn>
                <a:cxn ang="0">
                  <a:pos x="141" y="913"/>
                </a:cxn>
                <a:cxn ang="0">
                  <a:pos x="124" y="908"/>
                </a:cxn>
                <a:cxn ang="0">
                  <a:pos x="118" y="918"/>
                </a:cxn>
                <a:cxn ang="0">
                  <a:pos x="134" y="928"/>
                </a:cxn>
                <a:cxn ang="0">
                  <a:pos x="135" y="949"/>
                </a:cxn>
                <a:cxn ang="0">
                  <a:pos x="127" y="968"/>
                </a:cxn>
                <a:cxn ang="0">
                  <a:pos x="118" y="985"/>
                </a:cxn>
                <a:cxn ang="0">
                  <a:pos x="106" y="974"/>
                </a:cxn>
                <a:cxn ang="0">
                  <a:pos x="94" y="981"/>
                </a:cxn>
                <a:cxn ang="0">
                  <a:pos x="72" y="991"/>
                </a:cxn>
                <a:cxn ang="0">
                  <a:pos x="63" y="1012"/>
                </a:cxn>
                <a:cxn ang="0">
                  <a:pos x="69" y="1028"/>
                </a:cxn>
                <a:cxn ang="0">
                  <a:pos x="61" y="1035"/>
                </a:cxn>
                <a:cxn ang="0">
                  <a:pos x="46" y="1024"/>
                </a:cxn>
                <a:cxn ang="0">
                  <a:pos x="25" y="1032"/>
                </a:cxn>
                <a:cxn ang="0">
                  <a:pos x="19" y="1056"/>
                </a:cxn>
                <a:cxn ang="0">
                  <a:pos x="15" y="1076"/>
                </a:cxn>
                <a:cxn ang="0">
                  <a:pos x="0" y="1085"/>
                </a:cxn>
              </a:cxnLst>
              <a:rect l="0" t="0" r="r" b="b"/>
              <a:pathLst>
                <a:path w="298" h="1090">
                  <a:moveTo>
                    <a:pt x="160" y="0"/>
                  </a:moveTo>
                  <a:lnTo>
                    <a:pt x="160" y="2"/>
                  </a:lnTo>
                  <a:lnTo>
                    <a:pt x="215" y="96"/>
                  </a:lnTo>
                  <a:lnTo>
                    <a:pt x="245" y="121"/>
                  </a:lnTo>
                  <a:lnTo>
                    <a:pt x="245" y="122"/>
                  </a:lnTo>
                  <a:lnTo>
                    <a:pt x="244" y="123"/>
                  </a:lnTo>
                  <a:lnTo>
                    <a:pt x="244" y="125"/>
                  </a:lnTo>
                  <a:lnTo>
                    <a:pt x="244" y="126"/>
                  </a:lnTo>
                  <a:lnTo>
                    <a:pt x="244" y="128"/>
                  </a:lnTo>
                  <a:lnTo>
                    <a:pt x="245" y="128"/>
                  </a:lnTo>
                  <a:lnTo>
                    <a:pt x="245" y="129"/>
                  </a:lnTo>
                  <a:lnTo>
                    <a:pt x="245" y="131"/>
                  </a:lnTo>
                  <a:lnTo>
                    <a:pt x="247" y="131"/>
                  </a:lnTo>
                  <a:lnTo>
                    <a:pt x="247" y="132"/>
                  </a:lnTo>
                  <a:lnTo>
                    <a:pt x="248" y="132"/>
                  </a:lnTo>
                  <a:lnTo>
                    <a:pt x="248" y="134"/>
                  </a:lnTo>
                  <a:lnTo>
                    <a:pt x="250" y="134"/>
                  </a:lnTo>
                  <a:lnTo>
                    <a:pt x="250" y="135"/>
                  </a:lnTo>
                  <a:lnTo>
                    <a:pt x="250" y="137"/>
                  </a:lnTo>
                  <a:lnTo>
                    <a:pt x="251" y="137"/>
                  </a:lnTo>
                  <a:lnTo>
                    <a:pt x="251" y="138"/>
                  </a:lnTo>
                  <a:lnTo>
                    <a:pt x="251" y="140"/>
                  </a:lnTo>
                  <a:lnTo>
                    <a:pt x="251" y="141"/>
                  </a:lnTo>
                  <a:lnTo>
                    <a:pt x="251" y="143"/>
                  </a:lnTo>
                  <a:lnTo>
                    <a:pt x="251" y="144"/>
                  </a:lnTo>
                  <a:lnTo>
                    <a:pt x="253" y="144"/>
                  </a:lnTo>
                  <a:lnTo>
                    <a:pt x="253" y="145"/>
                  </a:lnTo>
                  <a:lnTo>
                    <a:pt x="253" y="147"/>
                  </a:lnTo>
                  <a:lnTo>
                    <a:pt x="254" y="148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3" y="153"/>
                  </a:lnTo>
                  <a:lnTo>
                    <a:pt x="253" y="154"/>
                  </a:lnTo>
                  <a:lnTo>
                    <a:pt x="253" y="156"/>
                  </a:lnTo>
                  <a:lnTo>
                    <a:pt x="251" y="157"/>
                  </a:lnTo>
                  <a:lnTo>
                    <a:pt x="251" y="159"/>
                  </a:lnTo>
                  <a:lnTo>
                    <a:pt x="251" y="160"/>
                  </a:lnTo>
                  <a:lnTo>
                    <a:pt x="251" y="162"/>
                  </a:lnTo>
                  <a:lnTo>
                    <a:pt x="251" y="163"/>
                  </a:lnTo>
                  <a:lnTo>
                    <a:pt x="251" y="165"/>
                  </a:lnTo>
                  <a:lnTo>
                    <a:pt x="253" y="165"/>
                  </a:lnTo>
                  <a:lnTo>
                    <a:pt x="253" y="166"/>
                  </a:lnTo>
                  <a:lnTo>
                    <a:pt x="254" y="166"/>
                  </a:lnTo>
                  <a:lnTo>
                    <a:pt x="254" y="168"/>
                  </a:lnTo>
                  <a:lnTo>
                    <a:pt x="254" y="169"/>
                  </a:lnTo>
                  <a:lnTo>
                    <a:pt x="256" y="169"/>
                  </a:lnTo>
                  <a:lnTo>
                    <a:pt x="256" y="170"/>
                  </a:lnTo>
                  <a:lnTo>
                    <a:pt x="257" y="170"/>
                  </a:lnTo>
                  <a:lnTo>
                    <a:pt x="257" y="172"/>
                  </a:lnTo>
                  <a:lnTo>
                    <a:pt x="259" y="172"/>
                  </a:lnTo>
                  <a:lnTo>
                    <a:pt x="259" y="173"/>
                  </a:lnTo>
                  <a:lnTo>
                    <a:pt x="260" y="173"/>
                  </a:lnTo>
                  <a:lnTo>
                    <a:pt x="260" y="175"/>
                  </a:lnTo>
                  <a:lnTo>
                    <a:pt x="262" y="175"/>
                  </a:lnTo>
                  <a:lnTo>
                    <a:pt x="262" y="176"/>
                  </a:lnTo>
                  <a:lnTo>
                    <a:pt x="263" y="176"/>
                  </a:lnTo>
                  <a:lnTo>
                    <a:pt x="263" y="178"/>
                  </a:lnTo>
                  <a:lnTo>
                    <a:pt x="263" y="179"/>
                  </a:lnTo>
                  <a:lnTo>
                    <a:pt x="265" y="179"/>
                  </a:lnTo>
                  <a:lnTo>
                    <a:pt x="265" y="181"/>
                  </a:lnTo>
                  <a:lnTo>
                    <a:pt x="266" y="181"/>
                  </a:lnTo>
                  <a:lnTo>
                    <a:pt x="268" y="181"/>
                  </a:lnTo>
                  <a:lnTo>
                    <a:pt x="268" y="182"/>
                  </a:lnTo>
                  <a:lnTo>
                    <a:pt x="269" y="182"/>
                  </a:lnTo>
                  <a:lnTo>
                    <a:pt x="269" y="184"/>
                  </a:lnTo>
                  <a:lnTo>
                    <a:pt x="270" y="184"/>
                  </a:lnTo>
                  <a:lnTo>
                    <a:pt x="272" y="184"/>
                  </a:lnTo>
                  <a:lnTo>
                    <a:pt x="273" y="184"/>
                  </a:lnTo>
                  <a:lnTo>
                    <a:pt x="273" y="185"/>
                  </a:lnTo>
                  <a:lnTo>
                    <a:pt x="275" y="187"/>
                  </a:lnTo>
                  <a:lnTo>
                    <a:pt x="275" y="188"/>
                  </a:lnTo>
                  <a:lnTo>
                    <a:pt x="275" y="190"/>
                  </a:lnTo>
                  <a:lnTo>
                    <a:pt x="276" y="191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8" y="194"/>
                  </a:lnTo>
                  <a:lnTo>
                    <a:pt x="278" y="195"/>
                  </a:lnTo>
                  <a:lnTo>
                    <a:pt x="279" y="195"/>
                  </a:lnTo>
                  <a:lnTo>
                    <a:pt x="279" y="197"/>
                  </a:lnTo>
                  <a:lnTo>
                    <a:pt x="281" y="197"/>
                  </a:lnTo>
                  <a:lnTo>
                    <a:pt x="281" y="198"/>
                  </a:lnTo>
                  <a:lnTo>
                    <a:pt x="282" y="198"/>
                  </a:lnTo>
                  <a:lnTo>
                    <a:pt x="284" y="198"/>
                  </a:lnTo>
                  <a:lnTo>
                    <a:pt x="284" y="200"/>
                  </a:lnTo>
                  <a:lnTo>
                    <a:pt x="285" y="200"/>
                  </a:lnTo>
                  <a:lnTo>
                    <a:pt x="287" y="200"/>
                  </a:lnTo>
                  <a:lnTo>
                    <a:pt x="287" y="201"/>
                  </a:lnTo>
                  <a:lnTo>
                    <a:pt x="287" y="203"/>
                  </a:lnTo>
                  <a:lnTo>
                    <a:pt x="287" y="204"/>
                  </a:lnTo>
                  <a:lnTo>
                    <a:pt x="287" y="206"/>
                  </a:lnTo>
                  <a:lnTo>
                    <a:pt x="287" y="207"/>
                  </a:lnTo>
                  <a:lnTo>
                    <a:pt x="287" y="209"/>
                  </a:lnTo>
                  <a:lnTo>
                    <a:pt x="287" y="210"/>
                  </a:lnTo>
                  <a:lnTo>
                    <a:pt x="288" y="210"/>
                  </a:lnTo>
                  <a:lnTo>
                    <a:pt x="290" y="212"/>
                  </a:lnTo>
                  <a:lnTo>
                    <a:pt x="291" y="213"/>
                  </a:lnTo>
                  <a:lnTo>
                    <a:pt x="291" y="214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2" y="217"/>
                  </a:lnTo>
                  <a:lnTo>
                    <a:pt x="292" y="219"/>
                  </a:lnTo>
                  <a:lnTo>
                    <a:pt x="294" y="219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7" y="220"/>
                  </a:lnTo>
                  <a:lnTo>
                    <a:pt x="297" y="222"/>
                  </a:lnTo>
                  <a:lnTo>
                    <a:pt x="298" y="222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5"/>
                  </a:lnTo>
                  <a:lnTo>
                    <a:pt x="298" y="226"/>
                  </a:lnTo>
                  <a:lnTo>
                    <a:pt x="298" y="228"/>
                  </a:lnTo>
                  <a:lnTo>
                    <a:pt x="298" y="229"/>
                  </a:lnTo>
                  <a:lnTo>
                    <a:pt x="298" y="231"/>
                  </a:lnTo>
                  <a:lnTo>
                    <a:pt x="298" y="232"/>
                  </a:lnTo>
                  <a:lnTo>
                    <a:pt x="298" y="234"/>
                  </a:lnTo>
                  <a:lnTo>
                    <a:pt x="297" y="235"/>
                  </a:lnTo>
                  <a:lnTo>
                    <a:pt x="298" y="235"/>
                  </a:lnTo>
                  <a:lnTo>
                    <a:pt x="298" y="237"/>
                  </a:lnTo>
                  <a:lnTo>
                    <a:pt x="297" y="238"/>
                  </a:lnTo>
                  <a:lnTo>
                    <a:pt x="298" y="238"/>
                  </a:lnTo>
                  <a:lnTo>
                    <a:pt x="297" y="238"/>
                  </a:lnTo>
                  <a:lnTo>
                    <a:pt x="298" y="239"/>
                  </a:lnTo>
                  <a:lnTo>
                    <a:pt x="297" y="239"/>
                  </a:lnTo>
                  <a:lnTo>
                    <a:pt x="297" y="241"/>
                  </a:lnTo>
                  <a:lnTo>
                    <a:pt x="297" y="242"/>
                  </a:lnTo>
                  <a:lnTo>
                    <a:pt x="295" y="244"/>
                  </a:lnTo>
                  <a:lnTo>
                    <a:pt x="295" y="245"/>
                  </a:lnTo>
                  <a:lnTo>
                    <a:pt x="295" y="247"/>
                  </a:lnTo>
                  <a:lnTo>
                    <a:pt x="294" y="248"/>
                  </a:lnTo>
                  <a:lnTo>
                    <a:pt x="292" y="248"/>
                  </a:lnTo>
                  <a:lnTo>
                    <a:pt x="292" y="250"/>
                  </a:lnTo>
                  <a:lnTo>
                    <a:pt x="291" y="250"/>
                  </a:lnTo>
                  <a:lnTo>
                    <a:pt x="291" y="251"/>
                  </a:lnTo>
                  <a:lnTo>
                    <a:pt x="291" y="253"/>
                  </a:lnTo>
                  <a:lnTo>
                    <a:pt x="291" y="254"/>
                  </a:lnTo>
                  <a:lnTo>
                    <a:pt x="291" y="256"/>
                  </a:lnTo>
                  <a:lnTo>
                    <a:pt x="291" y="257"/>
                  </a:lnTo>
                  <a:lnTo>
                    <a:pt x="291" y="259"/>
                  </a:lnTo>
                  <a:lnTo>
                    <a:pt x="292" y="259"/>
                  </a:lnTo>
                  <a:lnTo>
                    <a:pt x="292" y="260"/>
                  </a:lnTo>
                  <a:lnTo>
                    <a:pt x="292" y="261"/>
                  </a:lnTo>
                  <a:lnTo>
                    <a:pt x="292" y="263"/>
                  </a:lnTo>
                  <a:lnTo>
                    <a:pt x="291" y="263"/>
                  </a:lnTo>
                  <a:lnTo>
                    <a:pt x="291" y="264"/>
                  </a:lnTo>
                  <a:lnTo>
                    <a:pt x="291" y="266"/>
                  </a:lnTo>
                  <a:lnTo>
                    <a:pt x="290" y="266"/>
                  </a:lnTo>
                  <a:lnTo>
                    <a:pt x="290" y="267"/>
                  </a:lnTo>
                  <a:lnTo>
                    <a:pt x="290" y="269"/>
                  </a:lnTo>
                  <a:lnTo>
                    <a:pt x="290" y="270"/>
                  </a:lnTo>
                  <a:lnTo>
                    <a:pt x="290" y="272"/>
                  </a:lnTo>
                  <a:lnTo>
                    <a:pt x="290" y="273"/>
                  </a:lnTo>
                  <a:lnTo>
                    <a:pt x="290" y="275"/>
                  </a:lnTo>
                  <a:lnTo>
                    <a:pt x="288" y="275"/>
                  </a:lnTo>
                  <a:lnTo>
                    <a:pt x="290" y="275"/>
                  </a:lnTo>
                  <a:lnTo>
                    <a:pt x="290" y="276"/>
                  </a:lnTo>
                  <a:lnTo>
                    <a:pt x="288" y="276"/>
                  </a:lnTo>
                  <a:lnTo>
                    <a:pt x="287" y="276"/>
                  </a:lnTo>
                  <a:lnTo>
                    <a:pt x="287" y="278"/>
                  </a:lnTo>
                  <a:lnTo>
                    <a:pt x="285" y="278"/>
                  </a:lnTo>
                  <a:lnTo>
                    <a:pt x="285" y="279"/>
                  </a:lnTo>
                  <a:lnTo>
                    <a:pt x="284" y="279"/>
                  </a:lnTo>
                  <a:lnTo>
                    <a:pt x="282" y="279"/>
                  </a:lnTo>
                  <a:lnTo>
                    <a:pt x="282" y="281"/>
                  </a:lnTo>
                  <a:lnTo>
                    <a:pt x="282" y="282"/>
                  </a:lnTo>
                  <a:lnTo>
                    <a:pt x="282" y="284"/>
                  </a:lnTo>
                  <a:lnTo>
                    <a:pt x="281" y="284"/>
                  </a:lnTo>
                  <a:lnTo>
                    <a:pt x="281" y="285"/>
                  </a:lnTo>
                  <a:lnTo>
                    <a:pt x="281" y="286"/>
                  </a:lnTo>
                  <a:lnTo>
                    <a:pt x="279" y="285"/>
                  </a:lnTo>
                  <a:lnTo>
                    <a:pt x="279" y="286"/>
                  </a:lnTo>
                  <a:lnTo>
                    <a:pt x="278" y="286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6" y="289"/>
                  </a:lnTo>
                  <a:lnTo>
                    <a:pt x="275" y="289"/>
                  </a:lnTo>
                  <a:lnTo>
                    <a:pt x="273" y="291"/>
                  </a:lnTo>
                  <a:lnTo>
                    <a:pt x="275" y="291"/>
                  </a:lnTo>
                  <a:lnTo>
                    <a:pt x="273" y="291"/>
                  </a:lnTo>
                  <a:lnTo>
                    <a:pt x="273" y="292"/>
                  </a:lnTo>
                  <a:lnTo>
                    <a:pt x="272" y="292"/>
                  </a:lnTo>
                  <a:lnTo>
                    <a:pt x="272" y="294"/>
                  </a:lnTo>
                  <a:lnTo>
                    <a:pt x="272" y="295"/>
                  </a:lnTo>
                  <a:lnTo>
                    <a:pt x="272" y="297"/>
                  </a:lnTo>
                  <a:lnTo>
                    <a:pt x="272" y="298"/>
                  </a:lnTo>
                  <a:lnTo>
                    <a:pt x="272" y="300"/>
                  </a:lnTo>
                  <a:lnTo>
                    <a:pt x="270" y="300"/>
                  </a:lnTo>
                  <a:lnTo>
                    <a:pt x="269" y="301"/>
                  </a:lnTo>
                  <a:lnTo>
                    <a:pt x="270" y="301"/>
                  </a:lnTo>
                  <a:lnTo>
                    <a:pt x="270" y="303"/>
                  </a:lnTo>
                  <a:lnTo>
                    <a:pt x="269" y="303"/>
                  </a:lnTo>
                  <a:lnTo>
                    <a:pt x="269" y="304"/>
                  </a:lnTo>
                  <a:lnTo>
                    <a:pt x="268" y="306"/>
                  </a:lnTo>
                  <a:lnTo>
                    <a:pt x="266" y="306"/>
                  </a:lnTo>
                  <a:lnTo>
                    <a:pt x="266" y="307"/>
                  </a:lnTo>
                  <a:lnTo>
                    <a:pt x="265" y="307"/>
                  </a:lnTo>
                  <a:lnTo>
                    <a:pt x="263" y="307"/>
                  </a:lnTo>
                  <a:lnTo>
                    <a:pt x="262" y="307"/>
                  </a:lnTo>
                  <a:lnTo>
                    <a:pt x="260" y="307"/>
                  </a:lnTo>
                  <a:lnTo>
                    <a:pt x="259" y="307"/>
                  </a:lnTo>
                  <a:lnTo>
                    <a:pt x="257" y="307"/>
                  </a:lnTo>
                  <a:lnTo>
                    <a:pt x="256" y="307"/>
                  </a:lnTo>
                  <a:lnTo>
                    <a:pt x="254" y="307"/>
                  </a:lnTo>
                  <a:lnTo>
                    <a:pt x="254" y="306"/>
                  </a:lnTo>
                  <a:lnTo>
                    <a:pt x="253" y="306"/>
                  </a:lnTo>
                  <a:lnTo>
                    <a:pt x="253" y="307"/>
                  </a:lnTo>
                  <a:lnTo>
                    <a:pt x="253" y="306"/>
                  </a:lnTo>
                  <a:lnTo>
                    <a:pt x="251" y="306"/>
                  </a:lnTo>
                  <a:lnTo>
                    <a:pt x="250" y="306"/>
                  </a:lnTo>
                  <a:lnTo>
                    <a:pt x="248" y="306"/>
                  </a:lnTo>
                  <a:lnTo>
                    <a:pt x="247" y="306"/>
                  </a:lnTo>
                  <a:lnTo>
                    <a:pt x="245" y="306"/>
                  </a:lnTo>
                  <a:lnTo>
                    <a:pt x="245" y="304"/>
                  </a:lnTo>
                  <a:lnTo>
                    <a:pt x="244" y="304"/>
                  </a:lnTo>
                  <a:lnTo>
                    <a:pt x="244" y="306"/>
                  </a:lnTo>
                  <a:lnTo>
                    <a:pt x="243" y="306"/>
                  </a:lnTo>
                  <a:lnTo>
                    <a:pt x="241" y="306"/>
                  </a:lnTo>
                  <a:lnTo>
                    <a:pt x="240" y="304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2" y="303"/>
                  </a:lnTo>
                  <a:lnTo>
                    <a:pt x="232" y="301"/>
                  </a:lnTo>
                  <a:lnTo>
                    <a:pt x="231" y="301"/>
                  </a:lnTo>
                  <a:lnTo>
                    <a:pt x="231" y="300"/>
                  </a:lnTo>
                  <a:lnTo>
                    <a:pt x="231" y="298"/>
                  </a:lnTo>
                  <a:lnTo>
                    <a:pt x="231" y="297"/>
                  </a:lnTo>
                  <a:lnTo>
                    <a:pt x="229" y="297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8" y="294"/>
                  </a:lnTo>
                  <a:lnTo>
                    <a:pt x="228" y="292"/>
                  </a:lnTo>
                  <a:lnTo>
                    <a:pt x="226" y="292"/>
                  </a:lnTo>
                  <a:lnTo>
                    <a:pt x="225" y="292"/>
                  </a:lnTo>
                  <a:lnTo>
                    <a:pt x="223" y="292"/>
                  </a:lnTo>
                  <a:lnTo>
                    <a:pt x="222" y="292"/>
                  </a:lnTo>
                  <a:lnTo>
                    <a:pt x="222" y="294"/>
                  </a:lnTo>
                  <a:lnTo>
                    <a:pt x="221" y="294"/>
                  </a:lnTo>
                  <a:lnTo>
                    <a:pt x="219" y="294"/>
                  </a:lnTo>
                  <a:lnTo>
                    <a:pt x="219" y="292"/>
                  </a:lnTo>
                  <a:lnTo>
                    <a:pt x="218" y="292"/>
                  </a:lnTo>
                  <a:lnTo>
                    <a:pt x="218" y="294"/>
                  </a:lnTo>
                  <a:lnTo>
                    <a:pt x="218" y="292"/>
                  </a:lnTo>
                  <a:lnTo>
                    <a:pt x="218" y="291"/>
                  </a:lnTo>
                  <a:lnTo>
                    <a:pt x="216" y="291"/>
                  </a:lnTo>
                  <a:lnTo>
                    <a:pt x="216" y="289"/>
                  </a:lnTo>
                  <a:lnTo>
                    <a:pt x="215" y="289"/>
                  </a:lnTo>
                  <a:lnTo>
                    <a:pt x="215" y="288"/>
                  </a:lnTo>
                  <a:lnTo>
                    <a:pt x="213" y="288"/>
                  </a:lnTo>
                  <a:lnTo>
                    <a:pt x="213" y="286"/>
                  </a:lnTo>
                  <a:lnTo>
                    <a:pt x="212" y="286"/>
                  </a:lnTo>
                  <a:lnTo>
                    <a:pt x="212" y="285"/>
                  </a:lnTo>
                  <a:lnTo>
                    <a:pt x="212" y="286"/>
                  </a:lnTo>
                  <a:lnTo>
                    <a:pt x="210" y="286"/>
                  </a:lnTo>
                  <a:lnTo>
                    <a:pt x="209" y="286"/>
                  </a:lnTo>
                  <a:lnTo>
                    <a:pt x="207" y="286"/>
                  </a:lnTo>
                  <a:lnTo>
                    <a:pt x="206" y="286"/>
                  </a:lnTo>
                  <a:lnTo>
                    <a:pt x="204" y="286"/>
                  </a:lnTo>
                  <a:lnTo>
                    <a:pt x="204" y="288"/>
                  </a:lnTo>
                  <a:lnTo>
                    <a:pt x="203" y="288"/>
                  </a:lnTo>
                  <a:lnTo>
                    <a:pt x="203" y="286"/>
                  </a:lnTo>
                  <a:lnTo>
                    <a:pt x="201" y="286"/>
                  </a:lnTo>
                  <a:lnTo>
                    <a:pt x="200" y="286"/>
                  </a:lnTo>
                  <a:lnTo>
                    <a:pt x="200" y="285"/>
                  </a:lnTo>
                  <a:lnTo>
                    <a:pt x="199" y="285"/>
                  </a:lnTo>
                  <a:lnTo>
                    <a:pt x="197" y="284"/>
                  </a:lnTo>
                  <a:lnTo>
                    <a:pt x="196" y="284"/>
                  </a:lnTo>
                  <a:lnTo>
                    <a:pt x="194" y="284"/>
                  </a:lnTo>
                  <a:lnTo>
                    <a:pt x="193" y="284"/>
                  </a:lnTo>
                  <a:lnTo>
                    <a:pt x="191" y="284"/>
                  </a:lnTo>
                  <a:lnTo>
                    <a:pt x="190" y="284"/>
                  </a:lnTo>
                  <a:lnTo>
                    <a:pt x="190" y="282"/>
                  </a:lnTo>
                  <a:lnTo>
                    <a:pt x="188" y="282"/>
                  </a:lnTo>
                  <a:lnTo>
                    <a:pt x="188" y="284"/>
                  </a:lnTo>
                  <a:lnTo>
                    <a:pt x="187" y="284"/>
                  </a:lnTo>
                  <a:lnTo>
                    <a:pt x="185" y="284"/>
                  </a:lnTo>
                  <a:lnTo>
                    <a:pt x="185" y="282"/>
                  </a:lnTo>
                  <a:lnTo>
                    <a:pt x="184" y="282"/>
                  </a:lnTo>
                  <a:lnTo>
                    <a:pt x="184" y="294"/>
                  </a:lnTo>
                  <a:lnTo>
                    <a:pt x="184" y="303"/>
                  </a:lnTo>
                  <a:lnTo>
                    <a:pt x="187" y="342"/>
                  </a:lnTo>
                  <a:lnTo>
                    <a:pt x="188" y="363"/>
                  </a:lnTo>
                  <a:lnTo>
                    <a:pt x="190" y="376"/>
                  </a:lnTo>
                  <a:lnTo>
                    <a:pt x="193" y="413"/>
                  </a:lnTo>
                  <a:lnTo>
                    <a:pt x="194" y="433"/>
                  </a:lnTo>
                  <a:lnTo>
                    <a:pt x="196" y="454"/>
                  </a:lnTo>
                  <a:lnTo>
                    <a:pt x="196" y="455"/>
                  </a:lnTo>
                  <a:lnTo>
                    <a:pt x="196" y="457"/>
                  </a:lnTo>
                  <a:lnTo>
                    <a:pt x="196" y="458"/>
                  </a:lnTo>
                  <a:lnTo>
                    <a:pt x="197" y="460"/>
                  </a:lnTo>
                  <a:lnTo>
                    <a:pt x="197" y="461"/>
                  </a:lnTo>
                  <a:lnTo>
                    <a:pt x="199" y="463"/>
                  </a:lnTo>
                  <a:lnTo>
                    <a:pt x="199" y="464"/>
                  </a:lnTo>
                  <a:lnTo>
                    <a:pt x="199" y="466"/>
                  </a:lnTo>
                  <a:lnTo>
                    <a:pt x="197" y="466"/>
                  </a:lnTo>
                  <a:lnTo>
                    <a:pt x="197" y="467"/>
                  </a:lnTo>
                  <a:lnTo>
                    <a:pt x="199" y="469"/>
                  </a:lnTo>
                  <a:lnTo>
                    <a:pt x="199" y="470"/>
                  </a:lnTo>
                  <a:lnTo>
                    <a:pt x="199" y="471"/>
                  </a:lnTo>
                  <a:lnTo>
                    <a:pt x="199" y="473"/>
                  </a:lnTo>
                  <a:lnTo>
                    <a:pt x="199" y="474"/>
                  </a:lnTo>
                  <a:lnTo>
                    <a:pt x="200" y="474"/>
                  </a:lnTo>
                  <a:lnTo>
                    <a:pt x="200" y="476"/>
                  </a:lnTo>
                  <a:lnTo>
                    <a:pt x="200" y="477"/>
                  </a:lnTo>
                  <a:lnTo>
                    <a:pt x="201" y="479"/>
                  </a:lnTo>
                  <a:lnTo>
                    <a:pt x="201" y="480"/>
                  </a:lnTo>
                  <a:lnTo>
                    <a:pt x="201" y="482"/>
                  </a:lnTo>
                  <a:lnTo>
                    <a:pt x="201" y="483"/>
                  </a:lnTo>
                  <a:lnTo>
                    <a:pt x="201" y="485"/>
                  </a:lnTo>
                  <a:lnTo>
                    <a:pt x="200" y="485"/>
                  </a:lnTo>
                  <a:lnTo>
                    <a:pt x="200" y="486"/>
                  </a:lnTo>
                  <a:lnTo>
                    <a:pt x="199" y="486"/>
                  </a:lnTo>
                  <a:lnTo>
                    <a:pt x="199" y="488"/>
                  </a:lnTo>
                  <a:lnTo>
                    <a:pt x="197" y="488"/>
                  </a:lnTo>
                  <a:lnTo>
                    <a:pt x="197" y="489"/>
                  </a:lnTo>
                  <a:lnTo>
                    <a:pt x="196" y="489"/>
                  </a:lnTo>
                  <a:lnTo>
                    <a:pt x="196" y="491"/>
                  </a:lnTo>
                  <a:lnTo>
                    <a:pt x="196" y="492"/>
                  </a:lnTo>
                  <a:lnTo>
                    <a:pt x="196" y="493"/>
                  </a:lnTo>
                  <a:lnTo>
                    <a:pt x="196" y="495"/>
                  </a:lnTo>
                  <a:lnTo>
                    <a:pt x="197" y="495"/>
                  </a:lnTo>
                  <a:lnTo>
                    <a:pt x="197" y="496"/>
                  </a:lnTo>
                  <a:lnTo>
                    <a:pt x="197" y="498"/>
                  </a:lnTo>
                  <a:lnTo>
                    <a:pt x="197" y="499"/>
                  </a:lnTo>
                  <a:lnTo>
                    <a:pt x="197" y="501"/>
                  </a:lnTo>
                  <a:lnTo>
                    <a:pt x="197" y="502"/>
                  </a:lnTo>
                  <a:lnTo>
                    <a:pt x="197" y="504"/>
                  </a:lnTo>
                  <a:lnTo>
                    <a:pt x="197" y="505"/>
                  </a:lnTo>
                  <a:lnTo>
                    <a:pt x="197" y="508"/>
                  </a:lnTo>
                  <a:lnTo>
                    <a:pt x="197" y="510"/>
                  </a:lnTo>
                  <a:lnTo>
                    <a:pt x="199" y="513"/>
                  </a:lnTo>
                  <a:lnTo>
                    <a:pt x="199" y="514"/>
                  </a:lnTo>
                  <a:lnTo>
                    <a:pt x="199" y="515"/>
                  </a:lnTo>
                  <a:lnTo>
                    <a:pt x="199" y="517"/>
                  </a:lnTo>
                  <a:lnTo>
                    <a:pt x="199" y="518"/>
                  </a:lnTo>
                  <a:lnTo>
                    <a:pt x="199" y="520"/>
                  </a:lnTo>
                  <a:lnTo>
                    <a:pt x="199" y="521"/>
                  </a:lnTo>
                  <a:lnTo>
                    <a:pt x="199" y="523"/>
                  </a:lnTo>
                  <a:lnTo>
                    <a:pt x="200" y="523"/>
                  </a:lnTo>
                  <a:lnTo>
                    <a:pt x="200" y="524"/>
                  </a:lnTo>
                  <a:lnTo>
                    <a:pt x="201" y="524"/>
                  </a:lnTo>
                  <a:lnTo>
                    <a:pt x="203" y="524"/>
                  </a:lnTo>
                  <a:lnTo>
                    <a:pt x="203" y="526"/>
                  </a:lnTo>
                  <a:lnTo>
                    <a:pt x="204" y="526"/>
                  </a:lnTo>
                  <a:lnTo>
                    <a:pt x="206" y="526"/>
                  </a:lnTo>
                  <a:lnTo>
                    <a:pt x="206" y="527"/>
                  </a:lnTo>
                  <a:lnTo>
                    <a:pt x="207" y="527"/>
                  </a:lnTo>
                  <a:lnTo>
                    <a:pt x="209" y="527"/>
                  </a:lnTo>
                  <a:lnTo>
                    <a:pt x="209" y="529"/>
                  </a:lnTo>
                  <a:lnTo>
                    <a:pt x="210" y="529"/>
                  </a:lnTo>
                  <a:lnTo>
                    <a:pt x="212" y="530"/>
                  </a:lnTo>
                  <a:lnTo>
                    <a:pt x="213" y="530"/>
                  </a:lnTo>
                  <a:lnTo>
                    <a:pt x="215" y="530"/>
                  </a:lnTo>
                  <a:lnTo>
                    <a:pt x="216" y="530"/>
                  </a:lnTo>
                  <a:lnTo>
                    <a:pt x="216" y="532"/>
                  </a:lnTo>
                  <a:lnTo>
                    <a:pt x="216" y="533"/>
                  </a:lnTo>
                  <a:lnTo>
                    <a:pt x="216" y="535"/>
                  </a:lnTo>
                  <a:lnTo>
                    <a:pt x="216" y="536"/>
                  </a:lnTo>
                  <a:lnTo>
                    <a:pt x="216" y="538"/>
                  </a:lnTo>
                  <a:lnTo>
                    <a:pt x="216" y="539"/>
                  </a:lnTo>
                  <a:lnTo>
                    <a:pt x="216" y="540"/>
                  </a:lnTo>
                  <a:lnTo>
                    <a:pt x="216" y="542"/>
                  </a:lnTo>
                  <a:lnTo>
                    <a:pt x="216" y="543"/>
                  </a:lnTo>
                  <a:lnTo>
                    <a:pt x="216" y="545"/>
                  </a:lnTo>
                  <a:lnTo>
                    <a:pt x="216" y="546"/>
                  </a:lnTo>
                  <a:lnTo>
                    <a:pt x="215" y="546"/>
                  </a:lnTo>
                  <a:lnTo>
                    <a:pt x="215" y="548"/>
                  </a:lnTo>
                  <a:lnTo>
                    <a:pt x="216" y="548"/>
                  </a:lnTo>
                  <a:lnTo>
                    <a:pt x="216" y="549"/>
                  </a:lnTo>
                  <a:lnTo>
                    <a:pt x="216" y="551"/>
                  </a:lnTo>
                  <a:lnTo>
                    <a:pt x="215" y="552"/>
                  </a:lnTo>
                  <a:lnTo>
                    <a:pt x="216" y="552"/>
                  </a:lnTo>
                  <a:lnTo>
                    <a:pt x="216" y="554"/>
                  </a:lnTo>
                  <a:lnTo>
                    <a:pt x="216" y="555"/>
                  </a:lnTo>
                  <a:lnTo>
                    <a:pt x="216" y="557"/>
                  </a:lnTo>
                  <a:lnTo>
                    <a:pt x="215" y="558"/>
                  </a:lnTo>
                  <a:lnTo>
                    <a:pt x="216" y="560"/>
                  </a:lnTo>
                  <a:lnTo>
                    <a:pt x="216" y="561"/>
                  </a:lnTo>
                  <a:lnTo>
                    <a:pt x="216" y="562"/>
                  </a:lnTo>
                  <a:lnTo>
                    <a:pt x="216" y="564"/>
                  </a:lnTo>
                  <a:lnTo>
                    <a:pt x="216" y="565"/>
                  </a:lnTo>
                  <a:lnTo>
                    <a:pt x="216" y="567"/>
                  </a:lnTo>
                  <a:lnTo>
                    <a:pt x="215" y="568"/>
                  </a:lnTo>
                  <a:lnTo>
                    <a:pt x="215" y="570"/>
                  </a:lnTo>
                  <a:lnTo>
                    <a:pt x="216" y="571"/>
                  </a:lnTo>
                  <a:lnTo>
                    <a:pt x="215" y="573"/>
                  </a:lnTo>
                  <a:lnTo>
                    <a:pt x="215" y="576"/>
                  </a:lnTo>
                  <a:lnTo>
                    <a:pt x="215" y="579"/>
                  </a:lnTo>
                  <a:lnTo>
                    <a:pt x="215" y="580"/>
                  </a:lnTo>
                  <a:lnTo>
                    <a:pt x="216" y="580"/>
                  </a:lnTo>
                  <a:lnTo>
                    <a:pt x="215" y="582"/>
                  </a:lnTo>
                  <a:lnTo>
                    <a:pt x="215" y="583"/>
                  </a:lnTo>
                  <a:lnTo>
                    <a:pt x="213" y="584"/>
                  </a:lnTo>
                  <a:lnTo>
                    <a:pt x="213" y="586"/>
                  </a:lnTo>
                  <a:lnTo>
                    <a:pt x="212" y="586"/>
                  </a:lnTo>
                  <a:lnTo>
                    <a:pt x="210" y="586"/>
                  </a:lnTo>
                  <a:lnTo>
                    <a:pt x="210" y="587"/>
                  </a:lnTo>
                  <a:lnTo>
                    <a:pt x="209" y="587"/>
                  </a:lnTo>
                  <a:lnTo>
                    <a:pt x="207" y="589"/>
                  </a:lnTo>
                  <a:lnTo>
                    <a:pt x="206" y="589"/>
                  </a:lnTo>
                  <a:lnTo>
                    <a:pt x="206" y="590"/>
                  </a:lnTo>
                  <a:lnTo>
                    <a:pt x="204" y="592"/>
                  </a:lnTo>
                  <a:lnTo>
                    <a:pt x="203" y="592"/>
                  </a:lnTo>
                  <a:lnTo>
                    <a:pt x="201" y="593"/>
                  </a:lnTo>
                  <a:lnTo>
                    <a:pt x="201" y="595"/>
                  </a:lnTo>
                  <a:lnTo>
                    <a:pt x="200" y="596"/>
                  </a:lnTo>
                  <a:lnTo>
                    <a:pt x="199" y="596"/>
                  </a:lnTo>
                  <a:lnTo>
                    <a:pt x="199" y="598"/>
                  </a:lnTo>
                  <a:lnTo>
                    <a:pt x="197" y="598"/>
                  </a:lnTo>
                  <a:lnTo>
                    <a:pt x="196" y="598"/>
                  </a:lnTo>
                  <a:lnTo>
                    <a:pt x="196" y="599"/>
                  </a:lnTo>
                  <a:lnTo>
                    <a:pt x="194" y="599"/>
                  </a:lnTo>
                  <a:lnTo>
                    <a:pt x="194" y="601"/>
                  </a:lnTo>
                  <a:lnTo>
                    <a:pt x="193" y="601"/>
                  </a:lnTo>
                  <a:lnTo>
                    <a:pt x="193" y="602"/>
                  </a:lnTo>
                  <a:lnTo>
                    <a:pt x="193" y="604"/>
                  </a:lnTo>
                  <a:lnTo>
                    <a:pt x="191" y="604"/>
                  </a:lnTo>
                  <a:lnTo>
                    <a:pt x="191" y="605"/>
                  </a:lnTo>
                  <a:lnTo>
                    <a:pt x="190" y="605"/>
                  </a:lnTo>
                  <a:lnTo>
                    <a:pt x="190" y="607"/>
                  </a:lnTo>
                  <a:lnTo>
                    <a:pt x="190" y="608"/>
                  </a:lnTo>
                  <a:lnTo>
                    <a:pt x="188" y="608"/>
                  </a:lnTo>
                  <a:lnTo>
                    <a:pt x="188" y="609"/>
                  </a:lnTo>
                  <a:lnTo>
                    <a:pt x="187" y="611"/>
                  </a:lnTo>
                  <a:lnTo>
                    <a:pt x="187" y="612"/>
                  </a:lnTo>
                  <a:lnTo>
                    <a:pt x="185" y="612"/>
                  </a:lnTo>
                  <a:lnTo>
                    <a:pt x="185" y="614"/>
                  </a:lnTo>
                  <a:lnTo>
                    <a:pt x="184" y="614"/>
                  </a:lnTo>
                  <a:lnTo>
                    <a:pt x="184" y="615"/>
                  </a:lnTo>
                  <a:lnTo>
                    <a:pt x="184" y="617"/>
                  </a:lnTo>
                  <a:lnTo>
                    <a:pt x="182" y="617"/>
                  </a:lnTo>
                  <a:lnTo>
                    <a:pt x="182" y="618"/>
                  </a:lnTo>
                  <a:lnTo>
                    <a:pt x="182" y="620"/>
                  </a:lnTo>
                  <a:lnTo>
                    <a:pt x="181" y="620"/>
                  </a:lnTo>
                  <a:lnTo>
                    <a:pt x="179" y="621"/>
                  </a:lnTo>
                  <a:lnTo>
                    <a:pt x="178" y="621"/>
                  </a:lnTo>
                  <a:lnTo>
                    <a:pt x="178" y="623"/>
                  </a:lnTo>
                  <a:lnTo>
                    <a:pt x="176" y="623"/>
                  </a:lnTo>
                  <a:lnTo>
                    <a:pt x="176" y="624"/>
                  </a:lnTo>
                  <a:lnTo>
                    <a:pt x="176" y="626"/>
                  </a:lnTo>
                  <a:lnTo>
                    <a:pt x="175" y="626"/>
                  </a:lnTo>
                  <a:lnTo>
                    <a:pt x="175" y="627"/>
                  </a:lnTo>
                  <a:lnTo>
                    <a:pt x="175" y="629"/>
                  </a:lnTo>
                  <a:lnTo>
                    <a:pt x="174" y="629"/>
                  </a:lnTo>
                  <a:lnTo>
                    <a:pt x="174" y="630"/>
                  </a:lnTo>
                  <a:lnTo>
                    <a:pt x="174" y="631"/>
                  </a:lnTo>
                  <a:lnTo>
                    <a:pt x="172" y="631"/>
                  </a:lnTo>
                  <a:lnTo>
                    <a:pt x="174" y="633"/>
                  </a:lnTo>
                  <a:lnTo>
                    <a:pt x="174" y="634"/>
                  </a:lnTo>
                  <a:lnTo>
                    <a:pt x="172" y="634"/>
                  </a:lnTo>
                  <a:lnTo>
                    <a:pt x="172" y="636"/>
                  </a:lnTo>
                  <a:lnTo>
                    <a:pt x="171" y="636"/>
                  </a:lnTo>
                  <a:lnTo>
                    <a:pt x="171" y="637"/>
                  </a:lnTo>
                  <a:lnTo>
                    <a:pt x="171" y="639"/>
                  </a:lnTo>
                  <a:lnTo>
                    <a:pt x="169" y="640"/>
                  </a:lnTo>
                  <a:lnTo>
                    <a:pt x="169" y="642"/>
                  </a:lnTo>
                  <a:lnTo>
                    <a:pt x="169" y="643"/>
                  </a:lnTo>
                  <a:lnTo>
                    <a:pt x="168" y="643"/>
                  </a:lnTo>
                  <a:lnTo>
                    <a:pt x="168" y="645"/>
                  </a:lnTo>
                  <a:lnTo>
                    <a:pt x="168" y="646"/>
                  </a:lnTo>
                  <a:lnTo>
                    <a:pt x="168" y="648"/>
                  </a:lnTo>
                  <a:lnTo>
                    <a:pt x="168" y="649"/>
                  </a:lnTo>
                  <a:lnTo>
                    <a:pt x="166" y="649"/>
                  </a:lnTo>
                  <a:lnTo>
                    <a:pt x="166" y="651"/>
                  </a:lnTo>
                  <a:lnTo>
                    <a:pt x="168" y="651"/>
                  </a:lnTo>
                  <a:lnTo>
                    <a:pt x="168" y="652"/>
                  </a:lnTo>
                  <a:lnTo>
                    <a:pt x="166" y="652"/>
                  </a:lnTo>
                  <a:lnTo>
                    <a:pt x="168" y="654"/>
                  </a:lnTo>
                  <a:lnTo>
                    <a:pt x="166" y="654"/>
                  </a:lnTo>
                  <a:lnTo>
                    <a:pt x="168" y="655"/>
                  </a:lnTo>
                  <a:lnTo>
                    <a:pt x="168" y="656"/>
                  </a:lnTo>
                  <a:lnTo>
                    <a:pt x="168" y="658"/>
                  </a:lnTo>
                  <a:lnTo>
                    <a:pt x="168" y="659"/>
                  </a:lnTo>
                  <a:lnTo>
                    <a:pt x="168" y="661"/>
                  </a:lnTo>
                  <a:lnTo>
                    <a:pt x="169" y="661"/>
                  </a:lnTo>
                  <a:lnTo>
                    <a:pt x="169" y="662"/>
                  </a:lnTo>
                  <a:lnTo>
                    <a:pt x="169" y="664"/>
                  </a:lnTo>
                  <a:lnTo>
                    <a:pt x="171" y="664"/>
                  </a:lnTo>
                  <a:lnTo>
                    <a:pt x="171" y="665"/>
                  </a:lnTo>
                  <a:lnTo>
                    <a:pt x="171" y="667"/>
                  </a:lnTo>
                  <a:lnTo>
                    <a:pt x="171" y="668"/>
                  </a:lnTo>
                  <a:lnTo>
                    <a:pt x="171" y="670"/>
                  </a:lnTo>
                  <a:lnTo>
                    <a:pt x="171" y="671"/>
                  </a:lnTo>
                  <a:lnTo>
                    <a:pt x="171" y="673"/>
                  </a:lnTo>
                  <a:lnTo>
                    <a:pt x="171" y="674"/>
                  </a:lnTo>
                  <a:lnTo>
                    <a:pt x="171" y="676"/>
                  </a:lnTo>
                  <a:lnTo>
                    <a:pt x="169" y="676"/>
                  </a:lnTo>
                  <a:lnTo>
                    <a:pt x="169" y="677"/>
                  </a:lnTo>
                  <a:lnTo>
                    <a:pt x="171" y="677"/>
                  </a:lnTo>
                  <a:lnTo>
                    <a:pt x="172" y="677"/>
                  </a:lnTo>
                  <a:lnTo>
                    <a:pt x="174" y="676"/>
                  </a:lnTo>
                  <a:lnTo>
                    <a:pt x="174" y="677"/>
                  </a:lnTo>
                  <a:lnTo>
                    <a:pt x="174" y="678"/>
                  </a:lnTo>
                  <a:lnTo>
                    <a:pt x="175" y="678"/>
                  </a:lnTo>
                  <a:lnTo>
                    <a:pt x="176" y="680"/>
                  </a:lnTo>
                  <a:lnTo>
                    <a:pt x="175" y="680"/>
                  </a:lnTo>
                  <a:lnTo>
                    <a:pt x="175" y="681"/>
                  </a:lnTo>
                  <a:lnTo>
                    <a:pt x="175" y="683"/>
                  </a:lnTo>
                  <a:lnTo>
                    <a:pt x="175" y="684"/>
                  </a:lnTo>
                  <a:lnTo>
                    <a:pt x="176" y="684"/>
                  </a:lnTo>
                  <a:lnTo>
                    <a:pt x="176" y="686"/>
                  </a:lnTo>
                  <a:lnTo>
                    <a:pt x="176" y="687"/>
                  </a:lnTo>
                  <a:lnTo>
                    <a:pt x="176" y="689"/>
                  </a:lnTo>
                  <a:lnTo>
                    <a:pt x="175" y="689"/>
                  </a:lnTo>
                  <a:lnTo>
                    <a:pt x="174" y="689"/>
                  </a:lnTo>
                  <a:lnTo>
                    <a:pt x="174" y="690"/>
                  </a:lnTo>
                  <a:lnTo>
                    <a:pt x="172" y="690"/>
                  </a:lnTo>
                  <a:lnTo>
                    <a:pt x="172" y="692"/>
                  </a:lnTo>
                  <a:lnTo>
                    <a:pt x="174" y="692"/>
                  </a:lnTo>
                  <a:lnTo>
                    <a:pt x="174" y="693"/>
                  </a:lnTo>
                  <a:lnTo>
                    <a:pt x="175" y="695"/>
                  </a:lnTo>
                  <a:lnTo>
                    <a:pt x="175" y="696"/>
                  </a:lnTo>
                  <a:lnTo>
                    <a:pt x="175" y="698"/>
                  </a:lnTo>
                  <a:lnTo>
                    <a:pt x="176" y="699"/>
                  </a:lnTo>
                  <a:lnTo>
                    <a:pt x="176" y="700"/>
                  </a:lnTo>
                  <a:lnTo>
                    <a:pt x="176" y="702"/>
                  </a:lnTo>
                  <a:lnTo>
                    <a:pt x="178" y="702"/>
                  </a:lnTo>
                  <a:lnTo>
                    <a:pt x="178" y="703"/>
                  </a:lnTo>
                  <a:lnTo>
                    <a:pt x="179" y="703"/>
                  </a:lnTo>
                  <a:lnTo>
                    <a:pt x="179" y="705"/>
                  </a:lnTo>
                  <a:lnTo>
                    <a:pt x="181" y="706"/>
                  </a:lnTo>
                  <a:lnTo>
                    <a:pt x="181" y="708"/>
                  </a:lnTo>
                  <a:lnTo>
                    <a:pt x="182" y="709"/>
                  </a:lnTo>
                  <a:lnTo>
                    <a:pt x="184" y="712"/>
                  </a:lnTo>
                  <a:lnTo>
                    <a:pt x="184" y="714"/>
                  </a:lnTo>
                  <a:lnTo>
                    <a:pt x="184" y="715"/>
                  </a:lnTo>
                  <a:lnTo>
                    <a:pt x="184" y="717"/>
                  </a:lnTo>
                  <a:lnTo>
                    <a:pt x="185" y="718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8" y="721"/>
                  </a:lnTo>
                  <a:lnTo>
                    <a:pt x="190" y="721"/>
                  </a:lnTo>
                  <a:lnTo>
                    <a:pt x="190" y="723"/>
                  </a:lnTo>
                  <a:lnTo>
                    <a:pt x="191" y="723"/>
                  </a:lnTo>
                  <a:lnTo>
                    <a:pt x="193" y="724"/>
                  </a:lnTo>
                  <a:lnTo>
                    <a:pt x="194" y="724"/>
                  </a:lnTo>
                  <a:lnTo>
                    <a:pt x="194" y="725"/>
                  </a:lnTo>
                  <a:lnTo>
                    <a:pt x="196" y="727"/>
                  </a:lnTo>
                  <a:lnTo>
                    <a:pt x="197" y="727"/>
                  </a:lnTo>
                  <a:lnTo>
                    <a:pt x="197" y="728"/>
                  </a:lnTo>
                  <a:lnTo>
                    <a:pt x="199" y="728"/>
                  </a:lnTo>
                  <a:lnTo>
                    <a:pt x="199" y="730"/>
                  </a:lnTo>
                  <a:lnTo>
                    <a:pt x="199" y="731"/>
                  </a:lnTo>
                  <a:lnTo>
                    <a:pt x="199" y="733"/>
                  </a:lnTo>
                  <a:lnTo>
                    <a:pt x="200" y="733"/>
                  </a:lnTo>
                  <a:lnTo>
                    <a:pt x="200" y="734"/>
                  </a:lnTo>
                  <a:lnTo>
                    <a:pt x="200" y="736"/>
                  </a:lnTo>
                  <a:lnTo>
                    <a:pt x="200" y="737"/>
                  </a:lnTo>
                  <a:lnTo>
                    <a:pt x="201" y="739"/>
                  </a:lnTo>
                  <a:lnTo>
                    <a:pt x="203" y="739"/>
                  </a:lnTo>
                  <a:lnTo>
                    <a:pt x="203" y="740"/>
                  </a:lnTo>
                  <a:lnTo>
                    <a:pt x="204" y="740"/>
                  </a:lnTo>
                  <a:lnTo>
                    <a:pt x="204" y="742"/>
                  </a:lnTo>
                  <a:lnTo>
                    <a:pt x="206" y="742"/>
                  </a:lnTo>
                  <a:lnTo>
                    <a:pt x="206" y="743"/>
                  </a:lnTo>
                  <a:lnTo>
                    <a:pt x="206" y="745"/>
                  </a:lnTo>
                  <a:lnTo>
                    <a:pt x="207" y="745"/>
                  </a:lnTo>
                  <a:lnTo>
                    <a:pt x="207" y="746"/>
                  </a:lnTo>
                  <a:lnTo>
                    <a:pt x="209" y="746"/>
                  </a:lnTo>
                  <a:lnTo>
                    <a:pt x="209" y="747"/>
                  </a:lnTo>
                  <a:lnTo>
                    <a:pt x="219" y="753"/>
                  </a:lnTo>
                  <a:lnTo>
                    <a:pt x="221" y="755"/>
                  </a:lnTo>
                  <a:lnTo>
                    <a:pt x="222" y="756"/>
                  </a:lnTo>
                  <a:lnTo>
                    <a:pt x="243" y="768"/>
                  </a:lnTo>
                  <a:lnTo>
                    <a:pt x="244" y="781"/>
                  </a:lnTo>
                  <a:lnTo>
                    <a:pt x="245" y="794"/>
                  </a:lnTo>
                  <a:lnTo>
                    <a:pt x="247" y="818"/>
                  </a:lnTo>
                  <a:lnTo>
                    <a:pt x="231" y="841"/>
                  </a:lnTo>
                  <a:lnTo>
                    <a:pt x="231" y="843"/>
                  </a:lnTo>
                  <a:lnTo>
                    <a:pt x="229" y="843"/>
                  </a:lnTo>
                  <a:lnTo>
                    <a:pt x="228" y="843"/>
                  </a:lnTo>
                  <a:lnTo>
                    <a:pt x="228" y="844"/>
                  </a:lnTo>
                  <a:lnTo>
                    <a:pt x="228" y="846"/>
                  </a:lnTo>
                  <a:lnTo>
                    <a:pt x="228" y="847"/>
                  </a:lnTo>
                  <a:lnTo>
                    <a:pt x="228" y="849"/>
                  </a:lnTo>
                  <a:lnTo>
                    <a:pt x="226" y="849"/>
                  </a:lnTo>
                  <a:lnTo>
                    <a:pt x="226" y="850"/>
                  </a:lnTo>
                  <a:lnTo>
                    <a:pt x="225" y="850"/>
                  </a:lnTo>
                  <a:lnTo>
                    <a:pt x="225" y="852"/>
                  </a:lnTo>
                  <a:lnTo>
                    <a:pt x="225" y="850"/>
                  </a:lnTo>
                  <a:lnTo>
                    <a:pt x="223" y="850"/>
                  </a:lnTo>
                  <a:lnTo>
                    <a:pt x="223" y="852"/>
                  </a:lnTo>
                  <a:lnTo>
                    <a:pt x="223" y="853"/>
                  </a:lnTo>
                  <a:lnTo>
                    <a:pt x="222" y="853"/>
                  </a:lnTo>
                  <a:lnTo>
                    <a:pt x="221" y="853"/>
                  </a:lnTo>
                  <a:lnTo>
                    <a:pt x="221" y="855"/>
                  </a:lnTo>
                  <a:lnTo>
                    <a:pt x="219" y="855"/>
                  </a:lnTo>
                  <a:lnTo>
                    <a:pt x="219" y="853"/>
                  </a:lnTo>
                  <a:lnTo>
                    <a:pt x="218" y="853"/>
                  </a:lnTo>
                  <a:lnTo>
                    <a:pt x="218" y="852"/>
                  </a:lnTo>
                  <a:lnTo>
                    <a:pt x="218" y="853"/>
                  </a:lnTo>
                  <a:lnTo>
                    <a:pt x="216" y="853"/>
                  </a:lnTo>
                  <a:lnTo>
                    <a:pt x="216" y="855"/>
                  </a:lnTo>
                  <a:lnTo>
                    <a:pt x="215" y="855"/>
                  </a:lnTo>
                  <a:lnTo>
                    <a:pt x="213" y="855"/>
                  </a:lnTo>
                  <a:lnTo>
                    <a:pt x="212" y="855"/>
                  </a:lnTo>
                  <a:lnTo>
                    <a:pt x="210" y="856"/>
                  </a:lnTo>
                  <a:lnTo>
                    <a:pt x="210" y="858"/>
                  </a:lnTo>
                  <a:lnTo>
                    <a:pt x="210" y="856"/>
                  </a:lnTo>
                  <a:lnTo>
                    <a:pt x="209" y="856"/>
                  </a:lnTo>
                  <a:lnTo>
                    <a:pt x="207" y="856"/>
                  </a:lnTo>
                  <a:lnTo>
                    <a:pt x="206" y="856"/>
                  </a:lnTo>
                  <a:lnTo>
                    <a:pt x="204" y="856"/>
                  </a:lnTo>
                  <a:lnTo>
                    <a:pt x="204" y="858"/>
                  </a:lnTo>
                  <a:lnTo>
                    <a:pt x="203" y="858"/>
                  </a:lnTo>
                  <a:lnTo>
                    <a:pt x="203" y="856"/>
                  </a:lnTo>
                  <a:lnTo>
                    <a:pt x="203" y="855"/>
                  </a:lnTo>
                  <a:lnTo>
                    <a:pt x="201" y="855"/>
                  </a:lnTo>
                  <a:lnTo>
                    <a:pt x="200" y="855"/>
                  </a:lnTo>
                  <a:lnTo>
                    <a:pt x="199" y="855"/>
                  </a:lnTo>
                  <a:lnTo>
                    <a:pt x="197" y="855"/>
                  </a:lnTo>
                  <a:lnTo>
                    <a:pt x="197" y="853"/>
                  </a:lnTo>
                  <a:lnTo>
                    <a:pt x="196" y="853"/>
                  </a:lnTo>
                  <a:lnTo>
                    <a:pt x="196" y="852"/>
                  </a:lnTo>
                  <a:lnTo>
                    <a:pt x="196" y="853"/>
                  </a:lnTo>
                  <a:lnTo>
                    <a:pt x="194" y="853"/>
                  </a:lnTo>
                  <a:lnTo>
                    <a:pt x="194" y="852"/>
                  </a:lnTo>
                  <a:lnTo>
                    <a:pt x="194" y="850"/>
                  </a:lnTo>
                  <a:lnTo>
                    <a:pt x="194" y="849"/>
                  </a:lnTo>
                  <a:lnTo>
                    <a:pt x="193" y="849"/>
                  </a:lnTo>
                  <a:lnTo>
                    <a:pt x="193" y="847"/>
                  </a:lnTo>
                  <a:lnTo>
                    <a:pt x="193" y="846"/>
                  </a:lnTo>
                  <a:lnTo>
                    <a:pt x="191" y="846"/>
                  </a:lnTo>
                  <a:lnTo>
                    <a:pt x="191" y="844"/>
                  </a:lnTo>
                  <a:lnTo>
                    <a:pt x="191" y="843"/>
                  </a:lnTo>
                  <a:lnTo>
                    <a:pt x="191" y="844"/>
                  </a:lnTo>
                  <a:lnTo>
                    <a:pt x="190" y="844"/>
                  </a:lnTo>
                  <a:lnTo>
                    <a:pt x="190" y="843"/>
                  </a:lnTo>
                  <a:lnTo>
                    <a:pt x="190" y="841"/>
                  </a:lnTo>
                  <a:lnTo>
                    <a:pt x="188" y="843"/>
                  </a:lnTo>
                  <a:lnTo>
                    <a:pt x="187" y="843"/>
                  </a:lnTo>
                  <a:lnTo>
                    <a:pt x="187" y="841"/>
                  </a:lnTo>
                  <a:lnTo>
                    <a:pt x="185" y="841"/>
                  </a:lnTo>
                  <a:lnTo>
                    <a:pt x="184" y="841"/>
                  </a:lnTo>
                  <a:lnTo>
                    <a:pt x="182" y="841"/>
                  </a:lnTo>
                  <a:lnTo>
                    <a:pt x="181" y="841"/>
                  </a:lnTo>
                  <a:lnTo>
                    <a:pt x="181" y="840"/>
                  </a:lnTo>
                  <a:lnTo>
                    <a:pt x="181" y="841"/>
                  </a:lnTo>
                  <a:lnTo>
                    <a:pt x="179" y="841"/>
                  </a:lnTo>
                  <a:lnTo>
                    <a:pt x="178" y="841"/>
                  </a:lnTo>
                  <a:lnTo>
                    <a:pt x="178" y="840"/>
                  </a:lnTo>
                  <a:lnTo>
                    <a:pt x="176" y="840"/>
                  </a:lnTo>
                  <a:lnTo>
                    <a:pt x="175" y="840"/>
                  </a:lnTo>
                  <a:lnTo>
                    <a:pt x="175" y="841"/>
                  </a:lnTo>
                  <a:lnTo>
                    <a:pt x="175" y="843"/>
                  </a:lnTo>
                  <a:lnTo>
                    <a:pt x="174" y="843"/>
                  </a:lnTo>
                  <a:lnTo>
                    <a:pt x="175" y="843"/>
                  </a:lnTo>
                  <a:lnTo>
                    <a:pt x="175" y="844"/>
                  </a:lnTo>
                  <a:lnTo>
                    <a:pt x="175" y="846"/>
                  </a:lnTo>
                  <a:lnTo>
                    <a:pt x="176" y="846"/>
                  </a:lnTo>
                  <a:lnTo>
                    <a:pt x="176" y="847"/>
                  </a:lnTo>
                  <a:lnTo>
                    <a:pt x="176" y="849"/>
                  </a:lnTo>
                  <a:lnTo>
                    <a:pt x="178" y="849"/>
                  </a:lnTo>
                  <a:lnTo>
                    <a:pt x="178" y="850"/>
                  </a:lnTo>
                  <a:lnTo>
                    <a:pt x="178" y="852"/>
                  </a:lnTo>
                  <a:lnTo>
                    <a:pt x="179" y="852"/>
                  </a:lnTo>
                  <a:lnTo>
                    <a:pt x="179" y="853"/>
                  </a:lnTo>
                  <a:lnTo>
                    <a:pt x="179" y="855"/>
                  </a:lnTo>
                  <a:lnTo>
                    <a:pt x="181" y="855"/>
                  </a:lnTo>
                  <a:lnTo>
                    <a:pt x="181" y="856"/>
                  </a:lnTo>
                  <a:lnTo>
                    <a:pt x="181" y="858"/>
                  </a:lnTo>
                  <a:lnTo>
                    <a:pt x="181" y="859"/>
                  </a:lnTo>
                  <a:lnTo>
                    <a:pt x="181" y="861"/>
                  </a:lnTo>
                  <a:lnTo>
                    <a:pt x="179" y="861"/>
                  </a:lnTo>
                  <a:lnTo>
                    <a:pt x="179" y="862"/>
                  </a:lnTo>
                  <a:lnTo>
                    <a:pt x="179" y="863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6"/>
                  </a:lnTo>
                  <a:lnTo>
                    <a:pt x="181" y="868"/>
                  </a:lnTo>
                  <a:lnTo>
                    <a:pt x="181" y="869"/>
                  </a:lnTo>
                  <a:lnTo>
                    <a:pt x="181" y="871"/>
                  </a:lnTo>
                  <a:lnTo>
                    <a:pt x="181" y="872"/>
                  </a:lnTo>
                  <a:lnTo>
                    <a:pt x="181" y="874"/>
                  </a:lnTo>
                  <a:lnTo>
                    <a:pt x="182" y="875"/>
                  </a:lnTo>
                  <a:lnTo>
                    <a:pt x="182" y="877"/>
                  </a:lnTo>
                  <a:lnTo>
                    <a:pt x="182" y="878"/>
                  </a:lnTo>
                  <a:lnTo>
                    <a:pt x="182" y="880"/>
                  </a:lnTo>
                  <a:lnTo>
                    <a:pt x="182" y="881"/>
                  </a:lnTo>
                  <a:lnTo>
                    <a:pt x="182" y="883"/>
                  </a:lnTo>
                  <a:lnTo>
                    <a:pt x="182" y="884"/>
                  </a:lnTo>
                  <a:lnTo>
                    <a:pt x="181" y="884"/>
                  </a:lnTo>
                  <a:lnTo>
                    <a:pt x="181" y="885"/>
                  </a:lnTo>
                  <a:lnTo>
                    <a:pt x="181" y="887"/>
                  </a:lnTo>
                  <a:lnTo>
                    <a:pt x="179" y="887"/>
                  </a:lnTo>
                  <a:lnTo>
                    <a:pt x="179" y="888"/>
                  </a:lnTo>
                  <a:lnTo>
                    <a:pt x="178" y="888"/>
                  </a:lnTo>
                  <a:lnTo>
                    <a:pt x="178" y="890"/>
                  </a:lnTo>
                  <a:lnTo>
                    <a:pt x="178" y="891"/>
                  </a:lnTo>
                  <a:lnTo>
                    <a:pt x="176" y="891"/>
                  </a:lnTo>
                  <a:lnTo>
                    <a:pt x="176" y="893"/>
                  </a:lnTo>
                  <a:lnTo>
                    <a:pt x="175" y="893"/>
                  </a:lnTo>
                  <a:lnTo>
                    <a:pt x="175" y="894"/>
                  </a:lnTo>
                  <a:lnTo>
                    <a:pt x="174" y="894"/>
                  </a:lnTo>
                  <a:lnTo>
                    <a:pt x="174" y="896"/>
                  </a:lnTo>
                  <a:lnTo>
                    <a:pt x="172" y="896"/>
                  </a:lnTo>
                  <a:lnTo>
                    <a:pt x="171" y="896"/>
                  </a:lnTo>
                  <a:lnTo>
                    <a:pt x="171" y="897"/>
                  </a:lnTo>
                  <a:lnTo>
                    <a:pt x="169" y="897"/>
                  </a:lnTo>
                  <a:lnTo>
                    <a:pt x="168" y="899"/>
                  </a:lnTo>
                  <a:lnTo>
                    <a:pt x="166" y="899"/>
                  </a:lnTo>
                  <a:lnTo>
                    <a:pt x="166" y="900"/>
                  </a:lnTo>
                  <a:lnTo>
                    <a:pt x="165" y="900"/>
                  </a:lnTo>
                  <a:lnTo>
                    <a:pt x="163" y="900"/>
                  </a:lnTo>
                  <a:lnTo>
                    <a:pt x="163" y="902"/>
                  </a:lnTo>
                  <a:lnTo>
                    <a:pt x="162" y="902"/>
                  </a:lnTo>
                  <a:lnTo>
                    <a:pt x="160" y="903"/>
                  </a:lnTo>
                  <a:lnTo>
                    <a:pt x="159" y="903"/>
                  </a:lnTo>
                  <a:lnTo>
                    <a:pt x="157" y="905"/>
                  </a:lnTo>
                  <a:lnTo>
                    <a:pt x="156" y="906"/>
                  </a:lnTo>
                  <a:lnTo>
                    <a:pt x="154" y="908"/>
                  </a:lnTo>
                  <a:lnTo>
                    <a:pt x="153" y="909"/>
                  </a:lnTo>
                  <a:lnTo>
                    <a:pt x="152" y="910"/>
                  </a:lnTo>
                  <a:lnTo>
                    <a:pt x="152" y="912"/>
                  </a:lnTo>
                  <a:lnTo>
                    <a:pt x="150" y="912"/>
                  </a:lnTo>
                  <a:lnTo>
                    <a:pt x="150" y="913"/>
                  </a:lnTo>
                  <a:lnTo>
                    <a:pt x="149" y="913"/>
                  </a:lnTo>
                  <a:lnTo>
                    <a:pt x="149" y="915"/>
                  </a:lnTo>
                  <a:lnTo>
                    <a:pt x="149" y="916"/>
                  </a:lnTo>
                  <a:lnTo>
                    <a:pt x="147" y="916"/>
                  </a:lnTo>
                  <a:lnTo>
                    <a:pt x="147" y="915"/>
                  </a:lnTo>
                  <a:lnTo>
                    <a:pt x="146" y="915"/>
                  </a:lnTo>
                  <a:lnTo>
                    <a:pt x="144" y="915"/>
                  </a:lnTo>
                  <a:lnTo>
                    <a:pt x="144" y="913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3" y="913"/>
                  </a:lnTo>
                  <a:lnTo>
                    <a:pt x="143" y="915"/>
                  </a:lnTo>
                  <a:lnTo>
                    <a:pt x="141" y="915"/>
                  </a:lnTo>
                  <a:lnTo>
                    <a:pt x="141" y="913"/>
                  </a:lnTo>
                  <a:lnTo>
                    <a:pt x="140" y="913"/>
                  </a:lnTo>
                  <a:lnTo>
                    <a:pt x="138" y="913"/>
                  </a:lnTo>
                  <a:lnTo>
                    <a:pt x="137" y="913"/>
                  </a:lnTo>
                  <a:lnTo>
                    <a:pt x="135" y="913"/>
                  </a:lnTo>
                  <a:lnTo>
                    <a:pt x="135" y="912"/>
                  </a:lnTo>
                  <a:lnTo>
                    <a:pt x="134" y="912"/>
                  </a:lnTo>
                  <a:lnTo>
                    <a:pt x="132" y="912"/>
                  </a:lnTo>
                  <a:lnTo>
                    <a:pt x="131" y="912"/>
                  </a:lnTo>
                  <a:lnTo>
                    <a:pt x="131" y="910"/>
                  </a:lnTo>
                  <a:lnTo>
                    <a:pt x="130" y="910"/>
                  </a:lnTo>
                  <a:lnTo>
                    <a:pt x="130" y="909"/>
                  </a:lnTo>
                  <a:lnTo>
                    <a:pt x="128" y="909"/>
                  </a:lnTo>
                  <a:lnTo>
                    <a:pt x="128" y="910"/>
                  </a:lnTo>
                  <a:lnTo>
                    <a:pt x="127" y="909"/>
                  </a:lnTo>
                  <a:lnTo>
                    <a:pt x="125" y="909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4" y="909"/>
                  </a:lnTo>
                  <a:lnTo>
                    <a:pt x="124" y="908"/>
                  </a:lnTo>
                  <a:lnTo>
                    <a:pt x="122" y="908"/>
                  </a:lnTo>
                  <a:lnTo>
                    <a:pt x="122" y="909"/>
                  </a:lnTo>
                  <a:lnTo>
                    <a:pt x="122" y="908"/>
                  </a:lnTo>
                  <a:lnTo>
                    <a:pt x="121" y="908"/>
                  </a:lnTo>
                  <a:lnTo>
                    <a:pt x="119" y="908"/>
                  </a:lnTo>
                  <a:lnTo>
                    <a:pt x="119" y="906"/>
                  </a:lnTo>
                  <a:lnTo>
                    <a:pt x="119" y="908"/>
                  </a:lnTo>
                  <a:lnTo>
                    <a:pt x="118" y="908"/>
                  </a:lnTo>
                  <a:lnTo>
                    <a:pt x="118" y="909"/>
                  </a:lnTo>
                  <a:lnTo>
                    <a:pt x="118" y="910"/>
                  </a:lnTo>
                  <a:lnTo>
                    <a:pt x="118" y="912"/>
                  </a:lnTo>
                  <a:lnTo>
                    <a:pt x="118" y="913"/>
                  </a:lnTo>
                  <a:lnTo>
                    <a:pt x="118" y="915"/>
                  </a:lnTo>
                  <a:lnTo>
                    <a:pt x="118" y="916"/>
                  </a:lnTo>
                  <a:lnTo>
                    <a:pt x="118" y="918"/>
                  </a:lnTo>
                  <a:lnTo>
                    <a:pt x="119" y="918"/>
                  </a:lnTo>
                  <a:lnTo>
                    <a:pt x="121" y="918"/>
                  </a:lnTo>
                  <a:lnTo>
                    <a:pt x="121" y="919"/>
                  </a:lnTo>
                  <a:lnTo>
                    <a:pt x="122" y="921"/>
                  </a:lnTo>
                  <a:lnTo>
                    <a:pt x="122" y="919"/>
                  </a:lnTo>
                  <a:lnTo>
                    <a:pt x="122" y="921"/>
                  </a:lnTo>
                  <a:lnTo>
                    <a:pt x="124" y="921"/>
                  </a:lnTo>
                  <a:lnTo>
                    <a:pt x="125" y="921"/>
                  </a:lnTo>
                  <a:lnTo>
                    <a:pt x="125" y="922"/>
                  </a:lnTo>
                  <a:lnTo>
                    <a:pt x="125" y="924"/>
                  </a:lnTo>
                  <a:lnTo>
                    <a:pt x="127" y="924"/>
                  </a:lnTo>
                  <a:lnTo>
                    <a:pt x="128" y="925"/>
                  </a:lnTo>
                  <a:lnTo>
                    <a:pt x="130" y="927"/>
                  </a:lnTo>
                  <a:lnTo>
                    <a:pt x="130" y="928"/>
                  </a:lnTo>
                  <a:lnTo>
                    <a:pt x="131" y="928"/>
                  </a:lnTo>
                  <a:lnTo>
                    <a:pt x="132" y="928"/>
                  </a:lnTo>
                  <a:lnTo>
                    <a:pt x="134" y="928"/>
                  </a:lnTo>
                  <a:lnTo>
                    <a:pt x="135" y="930"/>
                  </a:lnTo>
                  <a:lnTo>
                    <a:pt x="137" y="930"/>
                  </a:lnTo>
                  <a:lnTo>
                    <a:pt x="138" y="931"/>
                  </a:lnTo>
                  <a:lnTo>
                    <a:pt x="138" y="932"/>
                  </a:lnTo>
                  <a:lnTo>
                    <a:pt x="140" y="934"/>
                  </a:lnTo>
                  <a:lnTo>
                    <a:pt x="140" y="935"/>
                  </a:lnTo>
                  <a:lnTo>
                    <a:pt x="140" y="937"/>
                  </a:lnTo>
                  <a:lnTo>
                    <a:pt x="140" y="938"/>
                  </a:lnTo>
                  <a:lnTo>
                    <a:pt x="140" y="940"/>
                  </a:lnTo>
                  <a:lnTo>
                    <a:pt x="140" y="941"/>
                  </a:lnTo>
                  <a:lnTo>
                    <a:pt x="140" y="943"/>
                  </a:lnTo>
                  <a:lnTo>
                    <a:pt x="138" y="943"/>
                  </a:lnTo>
                  <a:lnTo>
                    <a:pt x="138" y="944"/>
                  </a:lnTo>
                  <a:lnTo>
                    <a:pt x="137" y="944"/>
                  </a:lnTo>
                  <a:lnTo>
                    <a:pt x="137" y="946"/>
                  </a:lnTo>
                  <a:lnTo>
                    <a:pt x="135" y="947"/>
                  </a:lnTo>
                  <a:lnTo>
                    <a:pt x="135" y="949"/>
                  </a:lnTo>
                  <a:lnTo>
                    <a:pt x="135" y="950"/>
                  </a:lnTo>
                  <a:lnTo>
                    <a:pt x="135" y="952"/>
                  </a:lnTo>
                  <a:lnTo>
                    <a:pt x="134" y="952"/>
                  </a:lnTo>
                  <a:lnTo>
                    <a:pt x="134" y="953"/>
                  </a:lnTo>
                  <a:lnTo>
                    <a:pt x="134" y="954"/>
                  </a:lnTo>
                  <a:lnTo>
                    <a:pt x="134" y="956"/>
                  </a:lnTo>
                  <a:lnTo>
                    <a:pt x="134" y="957"/>
                  </a:lnTo>
                  <a:lnTo>
                    <a:pt x="134" y="959"/>
                  </a:lnTo>
                  <a:lnTo>
                    <a:pt x="132" y="959"/>
                  </a:lnTo>
                  <a:lnTo>
                    <a:pt x="132" y="960"/>
                  </a:lnTo>
                  <a:lnTo>
                    <a:pt x="132" y="962"/>
                  </a:lnTo>
                  <a:lnTo>
                    <a:pt x="131" y="962"/>
                  </a:lnTo>
                  <a:lnTo>
                    <a:pt x="131" y="963"/>
                  </a:lnTo>
                  <a:lnTo>
                    <a:pt x="128" y="965"/>
                  </a:lnTo>
                  <a:lnTo>
                    <a:pt x="128" y="966"/>
                  </a:lnTo>
                  <a:lnTo>
                    <a:pt x="127" y="966"/>
                  </a:lnTo>
                  <a:lnTo>
                    <a:pt x="127" y="968"/>
                  </a:lnTo>
                  <a:lnTo>
                    <a:pt x="127" y="969"/>
                  </a:lnTo>
                  <a:lnTo>
                    <a:pt x="127" y="971"/>
                  </a:lnTo>
                  <a:lnTo>
                    <a:pt x="125" y="971"/>
                  </a:lnTo>
                  <a:lnTo>
                    <a:pt x="125" y="972"/>
                  </a:lnTo>
                  <a:lnTo>
                    <a:pt x="125" y="974"/>
                  </a:lnTo>
                  <a:lnTo>
                    <a:pt x="125" y="975"/>
                  </a:lnTo>
                  <a:lnTo>
                    <a:pt x="125" y="977"/>
                  </a:lnTo>
                  <a:lnTo>
                    <a:pt x="125" y="978"/>
                  </a:lnTo>
                  <a:lnTo>
                    <a:pt x="125" y="979"/>
                  </a:lnTo>
                  <a:lnTo>
                    <a:pt x="124" y="979"/>
                  </a:lnTo>
                  <a:lnTo>
                    <a:pt x="124" y="981"/>
                  </a:lnTo>
                  <a:lnTo>
                    <a:pt x="122" y="981"/>
                  </a:lnTo>
                  <a:lnTo>
                    <a:pt x="121" y="981"/>
                  </a:lnTo>
                  <a:lnTo>
                    <a:pt x="121" y="982"/>
                  </a:lnTo>
                  <a:lnTo>
                    <a:pt x="119" y="982"/>
                  </a:lnTo>
                  <a:lnTo>
                    <a:pt x="119" y="984"/>
                  </a:lnTo>
                  <a:lnTo>
                    <a:pt x="118" y="985"/>
                  </a:lnTo>
                  <a:lnTo>
                    <a:pt x="116" y="987"/>
                  </a:lnTo>
                  <a:lnTo>
                    <a:pt x="116" y="988"/>
                  </a:lnTo>
                  <a:lnTo>
                    <a:pt x="115" y="988"/>
                  </a:lnTo>
                  <a:lnTo>
                    <a:pt x="113" y="987"/>
                  </a:lnTo>
                  <a:lnTo>
                    <a:pt x="113" y="985"/>
                  </a:lnTo>
                  <a:lnTo>
                    <a:pt x="112" y="985"/>
                  </a:lnTo>
                  <a:lnTo>
                    <a:pt x="112" y="984"/>
                  </a:lnTo>
                  <a:lnTo>
                    <a:pt x="110" y="984"/>
                  </a:lnTo>
                  <a:lnTo>
                    <a:pt x="110" y="982"/>
                  </a:lnTo>
                  <a:lnTo>
                    <a:pt x="109" y="982"/>
                  </a:lnTo>
                  <a:lnTo>
                    <a:pt x="109" y="981"/>
                  </a:lnTo>
                  <a:lnTo>
                    <a:pt x="107" y="979"/>
                  </a:lnTo>
                  <a:lnTo>
                    <a:pt x="107" y="978"/>
                  </a:lnTo>
                  <a:lnTo>
                    <a:pt x="106" y="978"/>
                  </a:lnTo>
                  <a:lnTo>
                    <a:pt x="106" y="977"/>
                  </a:lnTo>
                  <a:lnTo>
                    <a:pt x="106" y="975"/>
                  </a:lnTo>
                  <a:lnTo>
                    <a:pt x="106" y="974"/>
                  </a:lnTo>
                  <a:lnTo>
                    <a:pt x="105" y="974"/>
                  </a:lnTo>
                  <a:lnTo>
                    <a:pt x="105" y="972"/>
                  </a:lnTo>
                  <a:lnTo>
                    <a:pt x="103" y="972"/>
                  </a:lnTo>
                  <a:lnTo>
                    <a:pt x="103" y="971"/>
                  </a:lnTo>
                  <a:lnTo>
                    <a:pt x="102" y="969"/>
                  </a:lnTo>
                  <a:lnTo>
                    <a:pt x="102" y="971"/>
                  </a:lnTo>
                  <a:lnTo>
                    <a:pt x="100" y="971"/>
                  </a:lnTo>
                  <a:lnTo>
                    <a:pt x="100" y="972"/>
                  </a:lnTo>
                  <a:lnTo>
                    <a:pt x="100" y="974"/>
                  </a:lnTo>
                  <a:lnTo>
                    <a:pt x="99" y="974"/>
                  </a:lnTo>
                  <a:lnTo>
                    <a:pt x="99" y="975"/>
                  </a:lnTo>
                  <a:lnTo>
                    <a:pt x="99" y="977"/>
                  </a:lnTo>
                  <a:lnTo>
                    <a:pt x="97" y="977"/>
                  </a:lnTo>
                  <a:lnTo>
                    <a:pt x="97" y="978"/>
                  </a:lnTo>
                  <a:lnTo>
                    <a:pt x="96" y="978"/>
                  </a:lnTo>
                  <a:lnTo>
                    <a:pt x="94" y="979"/>
                  </a:lnTo>
                  <a:lnTo>
                    <a:pt x="94" y="981"/>
                  </a:lnTo>
                  <a:lnTo>
                    <a:pt x="93" y="981"/>
                  </a:lnTo>
                  <a:lnTo>
                    <a:pt x="91" y="982"/>
                  </a:lnTo>
                  <a:lnTo>
                    <a:pt x="90" y="982"/>
                  </a:lnTo>
                  <a:lnTo>
                    <a:pt x="88" y="984"/>
                  </a:lnTo>
                  <a:lnTo>
                    <a:pt x="87" y="984"/>
                  </a:lnTo>
                  <a:lnTo>
                    <a:pt x="87" y="985"/>
                  </a:lnTo>
                  <a:lnTo>
                    <a:pt x="85" y="985"/>
                  </a:lnTo>
                  <a:lnTo>
                    <a:pt x="85" y="987"/>
                  </a:lnTo>
                  <a:lnTo>
                    <a:pt x="84" y="987"/>
                  </a:lnTo>
                  <a:lnTo>
                    <a:pt x="83" y="987"/>
                  </a:lnTo>
                  <a:lnTo>
                    <a:pt x="81" y="988"/>
                  </a:lnTo>
                  <a:lnTo>
                    <a:pt x="80" y="988"/>
                  </a:lnTo>
                  <a:lnTo>
                    <a:pt x="78" y="988"/>
                  </a:lnTo>
                  <a:lnTo>
                    <a:pt x="77" y="988"/>
                  </a:lnTo>
                  <a:lnTo>
                    <a:pt x="75" y="990"/>
                  </a:lnTo>
                  <a:lnTo>
                    <a:pt x="74" y="990"/>
                  </a:lnTo>
                  <a:lnTo>
                    <a:pt x="72" y="991"/>
                  </a:lnTo>
                  <a:lnTo>
                    <a:pt x="72" y="993"/>
                  </a:lnTo>
                  <a:lnTo>
                    <a:pt x="71" y="993"/>
                  </a:lnTo>
                  <a:lnTo>
                    <a:pt x="71" y="994"/>
                  </a:lnTo>
                  <a:lnTo>
                    <a:pt x="69" y="994"/>
                  </a:lnTo>
                  <a:lnTo>
                    <a:pt x="69" y="996"/>
                  </a:lnTo>
                  <a:lnTo>
                    <a:pt x="69" y="997"/>
                  </a:lnTo>
                  <a:lnTo>
                    <a:pt x="68" y="999"/>
                  </a:lnTo>
                  <a:lnTo>
                    <a:pt x="68" y="1000"/>
                  </a:lnTo>
                  <a:lnTo>
                    <a:pt x="68" y="1001"/>
                  </a:lnTo>
                  <a:lnTo>
                    <a:pt x="66" y="1003"/>
                  </a:lnTo>
                  <a:lnTo>
                    <a:pt x="66" y="1004"/>
                  </a:lnTo>
                  <a:lnTo>
                    <a:pt x="66" y="1006"/>
                  </a:lnTo>
                  <a:lnTo>
                    <a:pt x="65" y="1007"/>
                  </a:lnTo>
                  <a:lnTo>
                    <a:pt x="65" y="1009"/>
                  </a:lnTo>
                  <a:lnTo>
                    <a:pt x="65" y="1010"/>
                  </a:lnTo>
                  <a:lnTo>
                    <a:pt x="63" y="1010"/>
                  </a:lnTo>
                  <a:lnTo>
                    <a:pt x="63" y="1012"/>
                  </a:lnTo>
                  <a:lnTo>
                    <a:pt x="62" y="1013"/>
                  </a:lnTo>
                  <a:lnTo>
                    <a:pt x="62" y="1015"/>
                  </a:lnTo>
                  <a:lnTo>
                    <a:pt x="61" y="1016"/>
                  </a:lnTo>
                  <a:lnTo>
                    <a:pt x="62" y="1016"/>
                  </a:lnTo>
                  <a:lnTo>
                    <a:pt x="61" y="1016"/>
                  </a:lnTo>
                  <a:lnTo>
                    <a:pt x="61" y="1018"/>
                  </a:lnTo>
                  <a:lnTo>
                    <a:pt x="62" y="1019"/>
                  </a:lnTo>
                  <a:lnTo>
                    <a:pt x="62" y="1021"/>
                  </a:lnTo>
                  <a:lnTo>
                    <a:pt x="63" y="1021"/>
                  </a:lnTo>
                  <a:lnTo>
                    <a:pt x="63" y="1022"/>
                  </a:lnTo>
                  <a:lnTo>
                    <a:pt x="65" y="1022"/>
                  </a:lnTo>
                  <a:lnTo>
                    <a:pt x="66" y="1024"/>
                  </a:lnTo>
                  <a:lnTo>
                    <a:pt x="66" y="1025"/>
                  </a:lnTo>
                  <a:lnTo>
                    <a:pt x="68" y="1025"/>
                  </a:lnTo>
                  <a:lnTo>
                    <a:pt x="68" y="1026"/>
                  </a:lnTo>
                  <a:lnTo>
                    <a:pt x="69" y="1026"/>
                  </a:lnTo>
                  <a:lnTo>
                    <a:pt x="69" y="1028"/>
                  </a:lnTo>
                  <a:lnTo>
                    <a:pt x="69" y="1029"/>
                  </a:lnTo>
                  <a:lnTo>
                    <a:pt x="71" y="1031"/>
                  </a:lnTo>
                  <a:lnTo>
                    <a:pt x="71" y="1032"/>
                  </a:lnTo>
                  <a:lnTo>
                    <a:pt x="71" y="1034"/>
                  </a:lnTo>
                  <a:lnTo>
                    <a:pt x="72" y="1034"/>
                  </a:lnTo>
                  <a:lnTo>
                    <a:pt x="72" y="1035"/>
                  </a:lnTo>
                  <a:lnTo>
                    <a:pt x="71" y="1037"/>
                  </a:lnTo>
                  <a:lnTo>
                    <a:pt x="71" y="1038"/>
                  </a:lnTo>
                  <a:lnTo>
                    <a:pt x="69" y="1038"/>
                  </a:lnTo>
                  <a:lnTo>
                    <a:pt x="68" y="1038"/>
                  </a:lnTo>
                  <a:lnTo>
                    <a:pt x="66" y="1038"/>
                  </a:lnTo>
                  <a:lnTo>
                    <a:pt x="65" y="1038"/>
                  </a:lnTo>
                  <a:lnTo>
                    <a:pt x="63" y="1038"/>
                  </a:lnTo>
                  <a:lnTo>
                    <a:pt x="63" y="1037"/>
                  </a:lnTo>
                  <a:lnTo>
                    <a:pt x="62" y="1037"/>
                  </a:lnTo>
                  <a:lnTo>
                    <a:pt x="61" y="1037"/>
                  </a:lnTo>
                  <a:lnTo>
                    <a:pt x="61" y="1035"/>
                  </a:lnTo>
                  <a:lnTo>
                    <a:pt x="59" y="1034"/>
                  </a:lnTo>
                  <a:lnTo>
                    <a:pt x="58" y="1034"/>
                  </a:lnTo>
                  <a:lnTo>
                    <a:pt x="58" y="1032"/>
                  </a:lnTo>
                  <a:lnTo>
                    <a:pt x="56" y="1032"/>
                  </a:lnTo>
                  <a:lnTo>
                    <a:pt x="56" y="1031"/>
                  </a:lnTo>
                  <a:lnTo>
                    <a:pt x="55" y="1031"/>
                  </a:lnTo>
                  <a:lnTo>
                    <a:pt x="55" y="1029"/>
                  </a:lnTo>
                  <a:lnTo>
                    <a:pt x="53" y="1029"/>
                  </a:lnTo>
                  <a:lnTo>
                    <a:pt x="53" y="1028"/>
                  </a:lnTo>
                  <a:lnTo>
                    <a:pt x="52" y="1028"/>
                  </a:lnTo>
                  <a:lnTo>
                    <a:pt x="50" y="1028"/>
                  </a:lnTo>
                  <a:lnTo>
                    <a:pt x="50" y="1026"/>
                  </a:lnTo>
                  <a:lnTo>
                    <a:pt x="50" y="1025"/>
                  </a:lnTo>
                  <a:lnTo>
                    <a:pt x="49" y="1025"/>
                  </a:lnTo>
                  <a:lnTo>
                    <a:pt x="49" y="1024"/>
                  </a:lnTo>
                  <a:lnTo>
                    <a:pt x="47" y="1024"/>
                  </a:lnTo>
                  <a:lnTo>
                    <a:pt x="46" y="1024"/>
                  </a:lnTo>
                  <a:lnTo>
                    <a:pt x="44" y="1024"/>
                  </a:lnTo>
                  <a:lnTo>
                    <a:pt x="43" y="1024"/>
                  </a:lnTo>
                  <a:lnTo>
                    <a:pt x="41" y="1024"/>
                  </a:lnTo>
                  <a:lnTo>
                    <a:pt x="40" y="1024"/>
                  </a:lnTo>
                  <a:lnTo>
                    <a:pt x="40" y="1025"/>
                  </a:lnTo>
                  <a:lnTo>
                    <a:pt x="38" y="1026"/>
                  </a:lnTo>
                  <a:lnTo>
                    <a:pt x="37" y="1026"/>
                  </a:lnTo>
                  <a:lnTo>
                    <a:pt x="37" y="1028"/>
                  </a:lnTo>
                  <a:lnTo>
                    <a:pt x="36" y="1028"/>
                  </a:lnTo>
                  <a:lnTo>
                    <a:pt x="34" y="1028"/>
                  </a:lnTo>
                  <a:lnTo>
                    <a:pt x="31" y="1028"/>
                  </a:lnTo>
                  <a:lnTo>
                    <a:pt x="31" y="1029"/>
                  </a:lnTo>
                  <a:lnTo>
                    <a:pt x="30" y="1029"/>
                  </a:lnTo>
                  <a:lnTo>
                    <a:pt x="28" y="1031"/>
                  </a:lnTo>
                  <a:lnTo>
                    <a:pt x="27" y="1031"/>
                  </a:lnTo>
                  <a:lnTo>
                    <a:pt x="27" y="1032"/>
                  </a:lnTo>
                  <a:lnTo>
                    <a:pt x="25" y="1032"/>
                  </a:lnTo>
                  <a:lnTo>
                    <a:pt x="25" y="1034"/>
                  </a:lnTo>
                  <a:lnTo>
                    <a:pt x="24" y="1035"/>
                  </a:lnTo>
                  <a:lnTo>
                    <a:pt x="24" y="1037"/>
                  </a:lnTo>
                  <a:lnTo>
                    <a:pt x="22" y="1038"/>
                  </a:lnTo>
                  <a:lnTo>
                    <a:pt x="22" y="1040"/>
                  </a:lnTo>
                  <a:lnTo>
                    <a:pt x="22" y="1041"/>
                  </a:lnTo>
                  <a:lnTo>
                    <a:pt x="21" y="1041"/>
                  </a:lnTo>
                  <a:lnTo>
                    <a:pt x="21" y="1043"/>
                  </a:lnTo>
                  <a:lnTo>
                    <a:pt x="21" y="1044"/>
                  </a:lnTo>
                  <a:lnTo>
                    <a:pt x="22" y="1046"/>
                  </a:lnTo>
                  <a:lnTo>
                    <a:pt x="22" y="1047"/>
                  </a:lnTo>
                  <a:lnTo>
                    <a:pt x="22" y="1048"/>
                  </a:lnTo>
                  <a:lnTo>
                    <a:pt x="22" y="1050"/>
                  </a:lnTo>
                  <a:lnTo>
                    <a:pt x="22" y="1051"/>
                  </a:lnTo>
                  <a:lnTo>
                    <a:pt x="21" y="1053"/>
                  </a:lnTo>
                  <a:lnTo>
                    <a:pt x="21" y="1054"/>
                  </a:lnTo>
                  <a:lnTo>
                    <a:pt x="19" y="1056"/>
                  </a:lnTo>
                  <a:lnTo>
                    <a:pt x="19" y="1057"/>
                  </a:lnTo>
                  <a:lnTo>
                    <a:pt x="18" y="1057"/>
                  </a:lnTo>
                  <a:lnTo>
                    <a:pt x="18" y="1059"/>
                  </a:lnTo>
                  <a:lnTo>
                    <a:pt x="18" y="1060"/>
                  </a:lnTo>
                  <a:lnTo>
                    <a:pt x="16" y="1060"/>
                  </a:lnTo>
                  <a:lnTo>
                    <a:pt x="16" y="1062"/>
                  </a:lnTo>
                  <a:lnTo>
                    <a:pt x="16" y="1063"/>
                  </a:lnTo>
                  <a:lnTo>
                    <a:pt x="16" y="1065"/>
                  </a:lnTo>
                  <a:lnTo>
                    <a:pt x="16" y="1066"/>
                  </a:lnTo>
                  <a:lnTo>
                    <a:pt x="16" y="1068"/>
                  </a:lnTo>
                  <a:lnTo>
                    <a:pt x="16" y="1069"/>
                  </a:lnTo>
                  <a:lnTo>
                    <a:pt x="16" y="1070"/>
                  </a:lnTo>
                  <a:lnTo>
                    <a:pt x="16" y="1072"/>
                  </a:lnTo>
                  <a:lnTo>
                    <a:pt x="15" y="1072"/>
                  </a:lnTo>
                  <a:lnTo>
                    <a:pt x="15" y="1073"/>
                  </a:lnTo>
                  <a:lnTo>
                    <a:pt x="15" y="1075"/>
                  </a:lnTo>
                  <a:lnTo>
                    <a:pt x="15" y="1076"/>
                  </a:lnTo>
                  <a:lnTo>
                    <a:pt x="15" y="1078"/>
                  </a:lnTo>
                  <a:lnTo>
                    <a:pt x="15" y="1079"/>
                  </a:lnTo>
                  <a:lnTo>
                    <a:pt x="15" y="1081"/>
                  </a:lnTo>
                  <a:lnTo>
                    <a:pt x="14" y="1081"/>
                  </a:lnTo>
                  <a:lnTo>
                    <a:pt x="14" y="1082"/>
                  </a:lnTo>
                  <a:lnTo>
                    <a:pt x="12" y="1082"/>
                  </a:lnTo>
                  <a:lnTo>
                    <a:pt x="11" y="1082"/>
                  </a:lnTo>
                  <a:lnTo>
                    <a:pt x="11" y="1084"/>
                  </a:lnTo>
                  <a:lnTo>
                    <a:pt x="9" y="1084"/>
                  </a:lnTo>
                  <a:lnTo>
                    <a:pt x="9" y="1082"/>
                  </a:lnTo>
                  <a:lnTo>
                    <a:pt x="8" y="1082"/>
                  </a:lnTo>
                  <a:lnTo>
                    <a:pt x="6" y="1082"/>
                  </a:lnTo>
                  <a:lnTo>
                    <a:pt x="5" y="1084"/>
                  </a:lnTo>
                  <a:lnTo>
                    <a:pt x="3" y="1084"/>
                  </a:lnTo>
                  <a:lnTo>
                    <a:pt x="2" y="1084"/>
                  </a:lnTo>
                  <a:lnTo>
                    <a:pt x="2" y="1085"/>
                  </a:lnTo>
                  <a:lnTo>
                    <a:pt x="0" y="1085"/>
                  </a:lnTo>
                  <a:lnTo>
                    <a:pt x="0" y="1087"/>
                  </a:lnTo>
                  <a:lnTo>
                    <a:pt x="2" y="1087"/>
                  </a:lnTo>
                  <a:lnTo>
                    <a:pt x="2" y="1088"/>
                  </a:lnTo>
                  <a:lnTo>
                    <a:pt x="2" y="109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2711" y="1828"/>
              <a:ext cx="699" cy="493"/>
            </a:xfrm>
            <a:custGeom>
              <a:avLst/>
              <a:gdLst/>
              <a:ahLst/>
              <a:cxnLst>
                <a:cxn ang="0">
                  <a:pos x="686" y="201"/>
                </a:cxn>
                <a:cxn ang="0">
                  <a:pos x="668" y="208"/>
                </a:cxn>
                <a:cxn ang="0">
                  <a:pos x="654" y="221"/>
                </a:cxn>
                <a:cxn ang="0">
                  <a:pos x="636" y="230"/>
                </a:cxn>
                <a:cxn ang="0">
                  <a:pos x="621" y="240"/>
                </a:cxn>
                <a:cxn ang="0">
                  <a:pos x="617" y="260"/>
                </a:cxn>
                <a:cxn ang="0">
                  <a:pos x="608" y="280"/>
                </a:cxn>
                <a:cxn ang="0">
                  <a:pos x="601" y="301"/>
                </a:cxn>
                <a:cxn ang="0">
                  <a:pos x="594" y="318"/>
                </a:cxn>
                <a:cxn ang="0">
                  <a:pos x="570" y="330"/>
                </a:cxn>
                <a:cxn ang="0">
                  <a:pos x="547" y="329"/>
                </a:cxn>
                <a:cxn ang="0">
                  <a:pos x="545" y="351"/>
                </a:cxn>
                <a:cxn ang="0">
                  <a:pos x="526" y="381"/>
                </a:cxn>
                <a:cxn ang="0">
                  <a:pos x="527" y="405"/>
                </a:cxn>
                <a:cxn ang="0">
                  <a:pos x="530" y="462"/>
                </a:cxn>
                <a:cxn ang="0">
                  <a:pos x="511" y="467"/>
                </a:cxn>
                <a:cxn ang="0">
                  <a:pos x="485" y="467"/>
                </a:cxn>
                <a:cxn ang="0">
                  <a:pos x="460" y="468"/>
                </a:cxn>
                <a:cxn ang="0">
                  <a:pos x="398" y="480"/>
                </a:cxn>
                <a:cxn ang="0">
                  <a:pos x="367" y="484"/>
                </a:cxn>
                <a:cxn ang="0">
                  <a:pos x="332" y="493"/>
                </a:cxn>
                <a:cxn ang="0">
                  <a:pos x="285" y="443"/>
                </a:cxn>
                <a:cxn ang="0">
                  <a:pos x="263" y="445"/>
                </a:cxn>
                <a:cxn ang="0">
                  <a:pos x="246" y="433"/>
                </a:cxn>
                <a:cxn ang="0">
                  <a:pos x="227" y="424"/>
                </a:cxn>
                <a:cxn ang="0">
                  <a:pos x="210" y="411"/>
                </a:cxn>
                <a:cxn ang="0">
                  <a:pos x="187" y="399"/>
                </a:cxn>
                <a:cxn ang="0">
                  <a:pos x="162" y="393"/>
                </a:cxn>
                <a:cxn ang="0">
                  <a:pos x="143" y="384"/>
                </a:cxn>
                <a:cxn ang="0">
                  <a:pos x="131" y="365"/>
                </a:cxn>
                <a:cxn ang="0">
                  <a:pos x="108" y="355"/>
                </a:cxn>
                <a:cxn ang="0">
                  <a:pos x="86" y="352"/>
                </a:cxn>
                <a:cxn ang="0">
                  <a:pos x="59" y="349"/>
                </a:cxn>
                <a:cxn ang="0">
                  <a:pos x="37" y="352"/>
                </a:cxn>
                <a:cxn ang="0">
                  <a:pos x="14" y="362"/>
                </a:cxn>
                <a:cxn ang="0">
                  <a:pos x="2" y="358"/>
                </a:cxn>
                <a:cxn ang="0">
                  <a:pos x="2" y="334"/>
                </a:cxn>
                <a:cxn ang="0">
                  <a:pos x="8" y="311"/>
                </a:cxn>
                <a:cxn ang="0">
                  <a:pos x="28" y="302"/>
                </a:cxn>
                <a:cxn ang="0">
                  <a:pos x="50" y="289"/>
                </a:cxn>
                <a:cxn ang="0">
                  <a:pos x="71" y="282"/>
                </a:cxn>
                <a:cxn ang="0">
                  <a:pos x="90" y="279"/>
                </a:cxn>
                <a:cxn ang="0">
                  <a:pos x="109" y="268"/>
                </a:cxn>
                <a:cxn ang="0">
                  <a:pos x="116" y="251"/>
                </a:cxn>
                <a:cxn ang="0">
                  <a:pos x="138" y="245"/>
                </a:cxn>
                <a:cxn ang="0">
                  <a:pos x="150" y="230"/>
                </a:cxn>
                <a:cxn ang="0">
                  <a:pos x="150" y="207"/>
                </a:cxn>
                <a:cxn ang="0">
                  <a:pos x="163" y="186"/>
                </a:cxn>
                <a:cxn ang="0">
                  <a:pos x="146" y="177"/>
                </a:cxn>
                <a:cxn ang="0">
                  <a:pos x="149" y="157"/>
                </a:cxn>
                <a:cxn ang="0">
                  <a:pos x="152" y="135"/>
                </a:cxn>
                <a:cxn ang="0">
                  <a:pos x="158" y="108"/>
                </a:cxn>
                <a:cxn ang="0">
                  <a:pos x="143" y="91"/>
                </a:cxn>
                <a:cxn ang="0">
                  <a:pos x="137" y="67"/>
                </a:cxn>
                <a:cxn ang="0">
                  <a:pos x="136" y="42"/>
                </a:cxn>
                <a:cxn ang="0">
                  <a:pos x="125" y="25"/>
                </a:cxn>
                <a:cxn ang="0">
                  <a:pos x="113" y="8"/>
                </a:cxn>
                <a:cxn ang="0">
                  <a:pos x="94" y="4"/>
                </a:cxn>
                <a:cxn ang="0">
                  <a:pos x="72" y="8"/>
                </a:cxn>
                <a:cxn ang="0">
                  <a:pos x="53" y="22"/>
                </a:cxn>
              </a:cxnLst>
              <a:rect l="0" t="0" r="r" b="b"/>
              <a:pathLst>
                <a:path w="699" h="493">
                  <a:moveTo>
                    <a:pt x="698" y="188"/>
                  </a:moveTo>
                  <a:lnTo>
                    <a:pt x="699" y="188"/>
                  </a:lnTo>
                  <a:lnTo>
                    <a:pt x="699" y="189"/>
                  </a:lnTo>
                  <a:lnTo>
                    <a:pt x="698" y="191"/>
                  </a:lnTo>
                  <a:lnTo>
                    <a:pt x="696" y="192"/>
                  </a:lnTo>
                  <a:lnTo>
                    <a:pt x="696" y="193"/>
                  </a:lnTo>
                  <a:lnTo>
                    <a:pt x="695" y="193"/>
                  </a:lnTo>
                  <a:lnTo>
                    <a:pt x="695" y="195"/>
                  </a:lnTo>
                  <a:lnTo>
                    <a:pt x="695" y="196"/>
                  </a:lnTo>
                  <a:lnTo>
                    <a:pt x="693" y="198"/>
                  </a:lnTo>
                  <a:lnTo>
                    <a:pt x="693" y="199"/>
                  </a:lnTo>
                  <a:lnTo>
                    <a:pt x="692" y="199"/>
                  </a:lnTo>
                  <a:lnTo>
                    <a:pt x="692" y="201"/>
                  </a:lnTo>
                  <a:lnTo>
                    <a:pt x="690" y="201"/>
                  </a:lnTo>
                  <a:lnTo>
                    <a:pt x="689" y="201"/>
                  </a:lnTo>
                  <a:lnTo>
                    <a:pt x="688" y="201"/>
                  </a:lnTo>
                  <a:lnTo>
                    <a:pt x="686" y="201"/>
                  </a:lnTo>
                  <a:lnTo>
                    <a:pt x="685" y="201"/>
                  </a:lnTo>
                  <a:lnTo>
                    <a:pt x="685" y="202"/>
                  </a:lnTo>
                  <a:lnTo>
                    <a:pt x="683" y="204"/>
                  </a:lnTo>
                  <a:lnTo>
                    <a:pt x="682" y="205"/>
                  </a:lnTo>
                  <a:lnTo>
                    <a:pt x="682" y="207"/>
                  </a:lnTo>
                  <a:lnTo>
                    <a:pt x="680" y="207"/>
                  </a:lnTo>
                  <a:lnTo>
                    <a:pt x="680" y="208"/>
                  </a:lnTo>
                  <a:lnTo>
                    <a:pt x="679" y="208"/>
                  </a:lnTo>
                  <a:lnTo>
                    <a:pt x="677" y="208"/>
                  </a:lnTo>
                  <a:lnTo>
                    <a:pt x="677" y="207"/>
                  </a:lnTo>
                  <a:lnTo>
                    <a:pt x="676" y="207"/>
                  </a:lnTo>
                  <a:lnTo>
                    <a:pt x="674" y="207"/>
                  </a:lnTo>
                  <a:lnTo>
                    <a:pt x="673" y="207"/>
                  </a:lnTo>
                  <a:lnTo>
                    <a:pt x="671" y="207"/>
                  </a:lnTo>
                  <a:lnTo>
                    <a:pt x="671" y="208"/>
                  </a:lnTo>
                  <a:lnTo>
                    <a:pt x="670" y="208"/>
                  </a:lnTo>
                  <a:lnTo>
                    <a:pt x="668" y="208"/>
                  </a:lnTo>
                  <a:lnTo>
                    <a:pt x="668" y="210"/>
                  </a:lnTo>
                  <a:lnTo>
                    <a:pt x="667" y="210"/>
                  </a:lnTo>
                  <a:lnTo>
                    <a:pt x="667" y="211"/>
                  </a:lnTo>
                  <a:lnTo>
                    <a:pt x="665" y="211"/>
                  </a:lnTo>
                  <a:lnTo>
                    <a:pt x="665" y="213"/>
                  </a:lnTo>
                  <a:lnTo>
                    <a:pt x="664" y="213"/>
                  </a:lnTo>
                  <a:lnTo>
                    <a:pt x="664" y="214"/>
                  </a:lnTo>
                  <a:lnTo>
                    <a:pt x="663" y="214"/>
                  </a:lnTo>
                  <a:lnTo>
                    <a:pt x="661" y="215"/>
                  </a:lnTo>
                  <a:lnTo>
                    <a:pt x="661" y="217"/>
                  </a:lnTo>
                  <a:lnTo>
                    <a:pt x="660" y="217"/>
                  </a:lnTo>
                  <a:lnTo>
                    <a:pt x="658" y="218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5" y="220"/>
                  </a:lnTo>
                  <a:lnTo>
                    <a:pt x="655" y="221"/>
                  </a:lnTo>
                  <a:lnTo>
                    <a:pt x="654" y="221"/>
                  </a:lnTo>
                  <a:lnTo>
                    <a:pt x="654" y="223"/>
                  </a:lnTo>
                  <a:lnTo>
                    <a:pt x="652" y="223"/>
                  </a:lnTo>
                  <a:lnTo>
                    <a:pt x="652" y="224"/>
                  </a:lnTo>
                  <a:lnTo>
                    <a:pt x="651" y="224"/>
                  </a:lnTo>
                  <a:lnTo>
                    <a:pt x="651" y="226"/>
                  </a:lnTo>
                  <a:lnTo>
                    <a:pt x="649" y="226"/>
                  </a:lnTo>
                  <a:lnTo>
                    <a:pt x="649" y="227"/>
                  </a:lnTo>
                  <a:lnTo>
                    <a:pt x="648" y="229"/>
                  </a:lnTo>
                  <a:lnTo>
                    <a:pt x="646" y="230"/>
                  </a:lnTo>
                  <a:lnTo>
                    <a:pt x="645" y="230"/>
                  </a:lnTo>
                  <a:lnTo>
                    <a:pt x="643" y="230"/>
                  </a:lnTo>
                  <a:lnTo>
                    <a:pt x="642" y="230"/>
                  </a:lnTo>
                  <a:lnTo>
                    <a:pt x="642" y="229"/>
                  </a:lnTo>
                  <a:lnTo>
                    <a:pt x="641" y="229"/>
                  </a:lnTo>
                  <a:lnTo>
                    <a:pt x="639" y="230"/>
                  </a:lnTo>
                  <a:lnTo>
                    <a:pt x="638" y="230"/>
                  </a:lnTo>
                  <a:lnTo>
                    <a:pt x="636" y="230"/>
                  </a:lnTo>
                  <a:lnTo>
                    <a:pt x="635" y="232"/>
                  </a:lnTo>
                  <a:lnTo>
                    <a:pt x="635" y="233"/>
                  </a:lnTo>
                  <a:lnTo>
                    <a:pt x="635" y="235"/>
                  </a:lnTo>
                  <a:lnTo>
                    <a:pt x="635" y="236"/>
                  </a:lnTo>
                  <a:lnTo>
                    <a:pt x="635" y="237"/>
                  </a:lnTo>
                  <a:lnTo>
                    <a:pt x="633" y="239"/>
                  </a:lnTo>
                  <a:lnTo>
                    <a:pt x="633" y="240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9" y="240"/>
                  </a:lnTo>
                  <a:lnTo>
                    <a:pt x="629" y="242"/>
                  </a:lnTo>
                  <a:lnTo>
                    <a:pt x="627" y="242"/>
                  </a:lnTo>
                  <a:lnTo>
                    <a:pt x="626" y="242"/>
                  </a:lnTo>
                  <a:lnTo>
                    <a:pt x="626" y="240"/>
                  </a:lnTo>
                  <a:lnTo>
                    <a:pt x="624" y="240"/>
                  </a:lnTo>
                  <a:lnTo>
                    <a:pt x="623" y="240"/>
                  </a:lnTo>
                  <a:lnTo>
                    <a:pt x="621" y="240"/>
                  </a:lnTo>
                  <a:lnTo>
                    <a:pt x="621" y="239"/>
                  </a:lnTo>
                  <a:lnTo>
                    <a:pt x="620" y="239"/>
                  </a:lnTo>
                  <a:lnTo>
                    <a:pt x="619" y="239"/>
                  </a:lnTo>
                  <a:lnTo>
                    <a:pt x="617" y="240"/>
                  </a:lnTo>
                  <a:lnTo>
                    <a:pt x="616" y="242"/>
                  </a:lnTo>
                  <a:lnTo>
                    <a:pt x="616" y="243"/>
                  </a:lnTo>
                  <a:lnTo>
                    <a:pt x="614" y="245"/>
                  </a:lnTo>
                  <a:lnTo>
                    <a:pt x="614" y="246"/>
                  </a:lnTo>
                  <a:lnTo>
                    <a:pt x="616" y="248"/>
                  </a:lnTo>
                  <a:lnTo>
                    <a:pt x="616" y="249"/>
                  </a:lnTo>
                  <a:lnTo>
                    <a:pt x="616" y="251"/>
                  </a:lnTo>
                  <a:lnTo>
                    <a:pt x="616" y="252"/>
                  </a:lnTo>
                  <a:lnTo>
                    <a:pt x="616" y="254"/>
                  </a:lnTo>
                  <a:lnTo>
                    <a:pt x="616" y="255"/>
                  </a:lnTo>
                  <a:lnTo>
                    <a:pt x="616" y="257"/>
                  </a:lnTo>
                  <a:lnTo>
                    <a:pt x="616" y="258"/>
                  </a:lnTo>
                  <a:lnTo>
                    <a:pt x="617" y="260"/>
                  </a:lnTo>
                  <a:lnTo>
                    <a:pt x="617" y="261"/>
                  </a:lnTo>
                  <a:lnTo>
                    <a:pt x="616" y="261"/>
                  </a:lnTo>
                  <a:lnTo>
                    <a:pt x="616" y="262"/>
                  </a:lnTo>
                  <a:lnTo>
                    <a:pt x="616" y="264"/>
                  </a:lnTo>
                  <a:lnTo>
                    <a:pt x="614" y="264"/>
                  </a:lnTo>
                  <a:lnTo>
                    <a:pt x="614" y="265"/>
                  </a:lnTo>
                  <a:lnTo>
                    <a:pt x="614" y="267"/>
                  </a:lnTo>
                  <a:lnTo>
                    <a:pt x="613" y="267"/>
                  </a:lnTo>
                  <a:lnTo>
                    <a:pt x="613" y="268"/>
                  </a:lnTo>
                  <a:lnTo>
                    <a:pt x="613" y="270"/>
                  </a:lnTo>
                  <a:lnTo>
                    <a:pt x="611" y="271"/>
                  </a:lnTo>
                  <a:lnTo>
                    <a:pt x="610" y="273"/>
                  </a:lnTo>
                  <a:lnTo>
                    <a:pt x="610" y="274"/>
                  </a:lnTo>
                  <a:lnTo>
                    <a:pt x="610" y="276"/>
                  </a:lnTo>
                  <a:lnTo>
                    <a:pt x="608" y="277"/>
                  </a:lnTo>
                  <a:lnTo>
                    <a:pt x="608" y="279"/>
                  </a:lnTo>
                  <a:lnTo>
                    <a:pt x="608" y="280"/>
                  </a:lnTo>
                  <a:lnTo>
                    <a:pt x="608" y="282"/>
                  </a:lnTo>
                  <a:lnTo>
                    <a:pt x="608" y="283"/>
                  </a:lnTo>
                  <a:lnTo>
                    <a:pt x="610" y="283"/>
                  </a:lnTo>
                  <a:lnTo>
                    <a:pt x="610" y="284"/>
                  </a:lnTo>
                  <a:lnTo>
                    <a:pt x="610" y="286"/>
                  </a:lnTo>
                  <a:lnTo>
                    <a:pt x="610" y="287"/>
                  </a:lnTo>
                  <a:lnTo>
                    <a:pt x="610" y="289"/>
                  </a:lnTo>
                  <a:lnTo>
                    <a:pt x="608" y="290"/>
                  </a:lnTo>
                  <a:lnTo>
                    <a:pt x="607" y="292"/>
                  </a:lnTo>
                  <a:lnTo>
                    <a:pt x="605" y="293"/>
                  </a:lnTo>
                  <a:lnTo>
                    <a:pt x="605" y="295"/>
                  </a:lnTo>
                  <a:lnTo>
                    <a:pt x="604" y="295"/>
                  </a:lnTo>
                  <a:lnTo>
                    <a:pt x="604" y="296"/>
                  </a:lnTo>
                  <a:lnTo>
                    <a:pt x="602" y="296"/>
                  </a:lnTo>
                  <a:lnTo>
                    <a:pt x="602" y="298"/>
                  </a:lnTo>
                  <a:lnTo>
                    <a:pt x="602" y="299"/>
                  </a:lnTo>
                  <a:lnTo>
                    <a:pt x="601" y="301"/>
                  </a:lnTo>
                  <a:lnTo>
                    <a:pt x="601" y="302"/>
                  </a:lnTo>
                  <a:lnTo>
                    <a:pt x="599" y="304"/>
                  </a:lnTo>
                  <a:lnTo>
                    <a:pt x="598" y="304"/>
                  </a:lnTo>
                  <a:lnTo>
                    <a:pt x="598" y="305"/>
                  </a:lnTo>
                  <a:lnTo>
                    <a:pt x="598" y="307"/>
                  </a:lnTo>
                  <a:lnTo>
                    <a:pt x="598" y="308"/>
                  </a:lnTo>
                  <a:lnTo>
                    <a:pt x="599" y="309"/>
                  </a:lnTo>
                  <a:lnTo>
                    <a:pt x="599" y="311"/>
                  </a:lnTo>
                  <a:lnTo>
                    <a:pt x="599" y="312"/>
                  </a:lnTo>
                  <a:lnTo>
                    <a:pt x="599" y="314"/>
                  </a:lnTo>
                  <a:lnTo>
                    <a:pt x="598" y="314"/>
                  </a:lnTo>
                  <a:lnTo>
                    <a:pt x="598" y="315"/>
                  </a:lnTo>
                  <a:lnTo>
                    <a:pt x="596" y="315"/>
                  </a:lnTo>
                  <a:lnTo>
                    <a:pt x="596" y="317"/>
                  </a:lnTo>
                  <a:lnTo>
                    <a:pt x="595" y="317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20"/>
                  </a:lnTo>
                  <a:lnTo>
                    <a:pt x="591" y="320"/>
                  </a:lnTo>
                  <a:lnTo>
                    <a:pt x="591" y="321"/>
                  </a:lnTo>
                  <a:lnTo>
                    <a:pt x="589" y="323"/>
                  </a:lnTo>
                  <a:lnTo>
                    <a:pt x="588" y="323"/>
                  </a:lnTo>
                  <a:lnTo>
                    <a:pt x="586" y="324"/>
                  </a:lnTo>
                  <a:lnTo>
                    <a:pt x="585" y="324"/>
                  </a:lnTo>
                  <a:lnTo>
                    <a:pt x="583" y="326"/>
                  </a:lnTo>
                  <a:lnTo>
                    <a:pt x="582" y="326"/>
                  </a:lnTo>
                  <a:lnTo>
                    <a:pt x="580" y="327"/>
                  </a:lnTo>
                  <a:lnTo>
                    <a:pt x="579" y="329"/>
                  </a:lnTo>
                  <a:lnTo>
                    <a:pt x="577" y="329"/>
                  </a:lnTo>
                  <a:lnTo>
                    <a:pt x="576" y="330"/>
                  </a:lnTo>
                  <a:lnTo>
                    <a:pt x="574" y="330"/>
                  </a:lnTo>
                  <a:lnTo>
                    <a:pt x="573" y="330"/>
                  </a:lnTo>
                  <a:lnTo>
                    <a:pt x="572" y="330"/>
                  </a:lnTo>
                  <a:lnTo>
                    <a:pt x="570" y="330"/>
                  </a:lnTo>
                  <a:lnTo>
                    <a:pt x="569" y="330"/>
                  </a:lnTo>
                  <a:lnTo>
                    <a:pt x="567" y="330"/>
                  </a:lnTo>
                  <a:lnTo>
                    <a:pt x="566" y="330"/>
                  </a:lnTo>
                  <a:lnTo>
                    <a:pt x="564" y="330"/>
                  </a:lnTo>
                  <a:lnTo>
                    <a:pt x="563" y="330"/>
                  </a:lnTo>
                  <a:lnTo>
                    <a:pt x="561" y="330"/>
                  </a:lnTo>
                  <a:lnTo>
                    <a:pt x="560" y="330"/>
                  </a:lnTo>
                  <a:lnTo>
                    <a:pt x="558" y="330"/>
                  </a:lnTo>
                  <a:lnTo>
                    <a:pt x="557" y="330"/>
                  </a:lnTo>
                  <a:lnTo>
                    <a:pt x="555" y="329"/>
                  </a:lnTo>
                  <a:lnTo>
                    <a:pt x="554" y="329"/>
                  </a:lnTo>
                  <a:lnTo>
                    <a:pt x="552" y="327"/>
                  </a:lnTo>
                  <a:lnTo>
                    <a:pt x="551" y="327"/>
                  </a:lnTo>
                  <a:lnTo>
                    <a:pt x="550" y="327"/>
                  </a:lnTo>
                  <a:lnTo>
                    <a:pt x="548" y="327"/>
                  </a:lnTo>
                  <a:lnTo>
                    <a:pt x="547" y="327"/>
                  </a:lnTo>
                  <a:lnTo>
                    <a:pt x="547" y="329"/>
                  </a:lnTo>
                  <a:lnTo>
                    <a:pt x="547" y="330"/>
                  </a:lnTo>
                  <a:lnTo>
                    <a:pt x="547" y="331"/>
                  </a:lnTo>
                  <a:lnTo>
                    <a:pt x="547" y="333"/>
                  </a:lnTo>
                  <a:lnTo>
                    <a:pt x="545" y="334"/>
                  </a:lnTo>
                  <a:lnTo>
                    <a:pt x="545" y="336"/>
                  </a:lnTo>
                  <a:lnTo>
                    <a:pt x="545" y="337"/>
                  </a:lnTo>
                  <a:lnTo>
                    <a:pt x="545" y="339"/>
                  </a:lnTo>
                  <a:lnTo>
                    <a:pt x="544" y="339"/>
                  </a:lnTo>
                  <a:lnTo>
                    <a:pt x="544" y="340"/>
                  </a:lnTo>
                  <a:lnTo>
                    <a:pt x="544" y="342"/>
                  </a:lnTo>
                  <a:lnTo>
                    <a:pt x="544" y="343"/>
                  </a:lnTo>
                  <a:lnTo>
                    <a:pt x="544" y="345"/>
                  </a:lnTo>
                  <a:lnTo>
                    <a:pt x="544" y="346"/>
                  </a:lnTo>
                  <a:lnTo>
                    <a:pt x="544" y="348"/>
                  </a:lnTo>
                  <a:lnTo>
                    <a:pt x="545" y="348"/>
                  </a:lnTo>
                  <a:lnTo>
                    <a:pt x="545" y="349"/>
                  </a:lnTo>
                  <a:lnTo>
                    <a:pt x="545" y="351"/>
                  </a:lnTo>
                  <a:lnTo>
                    <a:pt x="525" y="364"/>
                  </a:lnTo>
                  <a:lnTo>
                    <a:pt x="514" y="370"/>
                  </a:lnTo>
                  <a:lnTo>
                    <a:pt x="516" y="370"/>
                  </a:lnTo>
                  <a:lnTo>
                    <a:pt x="516" y="371"/>
                  </a:lnTo>
                  <a:lnTo>
                    <a:pt x="516" y="373"/>
                  </a:lnTo>
                  <a:lnTo>
                    <a:pt x="517" y="373"/>
                  </a:lnTo>
                  <a:lnTo>
                    <a:pt x="517" y="374"/>
                  </a:lnTo>
                  <a:lnTo>
                    <a:pt x="519" y="374"/>
                  </a:lnTo>
                  <a:lnTo>
                    <a:pt x="519" y="376"/>
                  </a:lnTo>
                  <a:lnTo>
                    <a:pt x="520" y="376"/>
                  </a:lnTo>
                  <a:lnTo>
                    <a:pt x="520" y="377"/>
                  </a:lnTo>
                  <a:lnTo>
                    <a:pt x="522" y="378"/>
                  </a:lnTo>
                  <a:lnTo>
                    <a:pt x="523" y="378"/>
                  </a:lnTo>
                  <a:lnTo>
                    <a:pt x="523" y="380"/>
                  </a:lnTo>
                  <a:lnTo>
                    <a:pt x="525" y="380"/>
                  </a:lnTo>
                  <a:lnTo>
                    <a:pt x="525" y="381"/>
                  </a:lnTo>
                  <a:lnTo>
                    <a:pt x="526" y="381"/>
                  </a:lnTo>
                  <a:lnTo>
                    <a:pt x="526" y="383"/>
                  </a:lnTo>
                  <a:lnTo>
                    <a:pt x="526" y="384"/>
                  </a:lnTo>
                  <a:lnTo>
                    <a:pt x="527" y="384"/>
                  </a:lnTo>
                  <a:lnTo>
                    <a:pt x="527" y="386"/>
                  </a:lnTo>
                  <a:lnTo>
                    <a:pt x="527" y="387"/>
                  </a:lnTo>
                  <a:lnTo>
                    <a:pt x="527" y="389"/>
                  </a:lnTo>
                  <a:lnTo>
                    <a:pt x="527" y="390"/>
                  </a:lnTo>
                  <a:lnTo>
                    <a:pt x="527" y="392"/>
                  </a:lnTo>
                  <a:lnTo>
                    <a:pt x="527" y="393"/>
                  </a:lnTo>
                  <a:lnTo>
                    <a:pt x="527" y="395"/>
                  </a:lnTo>
                  <a:lnTo>
                    <a:pt x="527" y="396"/>
                  </a:lnTo>
                  <a:lnTo>
                    <a:pt x="527" y="398"/>
                  </a:lnTo>
                  <a:lnTo>
                    <a:pt x="527" y="399"/>
                  </a:lnTo>
                  <a:lnTo>
                    <a:pt x="527" y="400"/>
                  </a:lnTo>
                  <a:lnTo>
                    <a:pt x="527" y="402"/>
                  </a:lnTo>
                  <a:lnTo>
                    <a:pt x="527" y="403"/>
                  </a:lnTo>
                  <a:lnTo>
                    <a:pt x="527" y="405"/>
                  </a:lnTo>
                  <a:lnTo>
                    <a:pt x="527" y="406"/>
                  </a:lnTo>
                  <a:lnTo>
                    <a:pt x="529" y="408"/>
                  </a:lnTo>
                  <a:lnTo>
                    <a:pt x="529" y="409"/>
                  </a:lnTo>
                  <a:lnTo>
                    <a:pt x="529" y="411"/>
                  </a:lnTo>
                  <a:lnTo>
                    <a:pt x="530" y="412"/>
                  </a:lnTo>
                  <a:lnTo>
                    <a:pt x="530" y="414"/>
                  </a:lnTo>
                  <a:lnTo>
                    <a:pt x="532" y="415"/>
                  </a:lnTo>
                  <a:lnTo>
                    <a:pt x="532" y="417"/>
                  </a:lnTo>
                  <a:lnTo>
                    <a:pt x="532" y="418"/>
                  </a:lnTo>
                  <a:lnTo>
                    <a:pt x="532" y="420"/>
                  </a:lnTo>
                  <a:lnTo>
                    <a:pt x="532" y="421"/>
                  </a:lnTo>
                  <a:lnTo>
                    <a:pt x="532" y="422"/>
                  </a:lnTo>
                  <a:lnTo>
                    <a:pt x="530" y="456"/>
                  </a:lnTo>
                  <a:lnTo>
                    <a:pt x="530" y="458"/>
                  </a:lnTo>
                  <a:lnTo>
                    <a:pt x="530" y="459"/>
                  </a:lnTo>
                  <a:lnTo>
                    <a:pt x="530" y="461"/>
                  </a:lnTo>
                  <a:lnTo>
                    <a:pt x="530" y="462"/>
                  </a:lnTo>
                  <a:lnTo>
                    <a:pt x="532" y="464"/>
                  </a:lnTo>
                  <a:lnTo>
                    <a:pt x="532" y="465"/>
                  </a:lnTo>
                  <a:lnTo>
                    <a:pt x="532" y="467"/>
                  </a:lnTo>
                  <a:lnTo>
                    <a:pt x="532" y="468"/>
                  </a:lnTo>
                  <a:lnTo>
                    <a:pt x="530" y="468"/>
                  </a:lnTo>
                  <a:lnTo>
                    <a:pt x="529" y="468"/>
                  </a:lnTo>
                  <a:lnTo>
                    <a:pt x="527" y="468"/>
                  </a:lnTo>
                  <a:lnTo>
                    <a:pt x="526" y="468"/>
                  </a:lnTo>
                  <a:lnTo>
                    <a:pt x="525" y="468"/>
                  </a:lnTo>
                  <a:lnTo>
                    <a:pt x="523" y="468"/>
                  </a:lnTo>
                  <a:lnTo>
                    <a:pt x="522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7" y="468"/>
                  </a:lnTo>
                  <a:lnTo>
                    <a:pt x="516" y="468"/>
                  </a:lnTo>
                  <a:lnTo>
                    <a:pt x="514" y="467"/>
                  </a:lnTo>
                  <a:lnTo>
                    <a:pt x="511" y="467"/>
                  </a:lnTo>
                  <a:lnTo>
                    <a:pt x="510" y="467"/>
                  </a:lnTo>
                  <a:lnTo>
                    <a:pt x="507" y="467"/>
                  </a:lnTo>
                  <a:lnTo>
                    <a:pt x="505" y="467"/>
                  </a:lnTo>
                  <a:lnTo>
                    <a:pt x="504" y="467"/>
                  </a:lnTo>
                  <a:lnTo>
                    <a:pt x="503" y="467"/>
                  </a:lnTo>
                  <a:lnTo>
                    <a:pt x="501" y="467"/>
                  </a:lnTo>
                  <a:lnTo>
                    <a:pt x="500" y="467"/>
                  </a:lnTo>
                  <a:lnTo>
                    <a:pt x="498" y="467"/>
                  </a:lnTo>
                  <a:lnTo>
                    <a:pt x="497" y="467"/>
                  </a:lnTo>
                  <a:lnTo>
                    <a:pt x="495" y="467"/>
                  </a:lnTo>
                  <a:lnTo>
                    <a:pt x="494" y="467"/>
                  </a:lnTo>
                  <a:lnTo>
                    <a:pt x="492" y="467"/>
                  </a:lnTo>
                  <a:lnTo>
                    <a:pt x="491" y="467"/>
                  </a:lnTo>
                  <a:lnTo>
                    <a:pt x="489" y="467"/>
                  </a:lnTo>
                  <a:lnTo>
                    <a:pt x="488" y="467"/>
                  </a:lnTo>
                  <a:lnTo>
                    <a:pt x="486" y="467"/>
                  </a:lnTo>
                  <a:lnTo>
                    <a:pt x="485" y="467"/>
                  </a:lnTo>
                  <a:lnTo>
                    <a:pt x="483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79" y="467"/>
                  </a:lnTo>
                  <a:lnTo>
                    <a:pt x="478" y="467"/>
                  </a:lnTo>
                  <a:lnTo>
                    <a:pt x="476" y="467"/>
                  </a:lnTo>
                  <a:lnTo>
                    <a:pt x="475" y="467"/>
                  </a:lnTo>
                  <a:lnTo>
                    <a:pt x="473" y="467"/>
                  </a:lnTo>
                  <a:lnTo>
                    <a:pt x="472" y="467"/>
                  </a:lnTo>
                  <a:lnTo>
                    <a:pt x="470" y="467"/>
                  </a:lnTo>
                  <a:lnTo>
                    <a:pt x="469" y="467"/>
                  </a:lnTo>
                  <a:lnTo>
                    <a:pt x="467" y="467"/>
                  </a:lnTo>
                  <a:lnTo>
                    <a:pt x="466" y="467"/>
                  </a:lnTo>
                  <a:lnTo>
                    <a:pt x="464" y="467"/>
                  </a:lnTo>
                  <a:lnTo>
                    <a:pt x="463" y="467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8" y="468"/>
                  </a:lnTo>
                  <a:lnTo>
                    <a:pt x="457" y="468"/>
                  </a:lnTo>
                  <a:lnTo>
                    <a:pt x="456" y="468"/>
                  </a:lnTo>
                  <a:lnTo>
                    <a:pt x="454" y="468"/>
                  </a:lnTo>
                  <a:lnTo>
                    <a:pt x="453" y="468"/>
                  </a:lnTo>
                  <a:lnTo>
                    <a:pt x="451" y="468"/>
                  </a:lnTo>
                  <a:lnTo>
                    <a:pt x="450" y="469"/>
                  </a:lnTo>
                  <a:lnTo>
                    <a:pt x="448" y="469"/>
                  </a:lnTo>
                  <a:lnTo>
                    <a:pt x="447" y="469"/>
                  </a:lnTo>
                  <a:lnTo>
                    <a:pt x="445" y="469"/>
                  </a:lnTo>
                  <a:lnTo>
                    <a:pt x="444" y="469"/>
                  </a:lnTo>
                  <a:lnTo>
                    <a:pt x="442" y="469"/>
                  </a:lnTo>
                  <a:lnTo>
                    <a:pt x="441" y="469"/>
                  </a:lnTo>
                  <a:lnTo>
                    <a:pt x="439" y="469"/>
                  </a:lnTo>
                  <a:lnTo>
                    <a:pt x="439" y="471"/>
                  </a:lnTo>
                  <a:lnTo>
                    <a:pt x="413" y="475"/>
                  </a:lnTo>
                  <a:lnTo>
                    <a:pt x="398" y="480"/>
                  </a:lnTo>
                  <a:lnTo>
                    <a:pt x="397" y="480"/>
                  </a:lnTo>
                  <a:lnTo>
                    <a:pt x="395" y="480"/>
                  </a:lnTo>
                  <a:lnTo>
                    <a:pt x="394" y="480"/>
                  </a:lnTo>
                  <a:lnTo>
                    <a:pt x="392" y="480"/>
                  </a:lnTo>
                  <a:lnTo>
                    <a:pt x="392" y="481"/>
                  </a:lnTo>
                  <a:lnTo>
                    <a:pt x="391" y="481"/>
                  </a:lnTo>
                  <a:lnTo>
                    <a:pt x="389" y="481"/>
                  </a:lnTo>
                  <a:lnTo>
                    <a:pt x="388" y="481"/>
                  </a:lnTo>
                  <a:lnTo>
                    <a:pt x="385" y="481"/>
                  </a:lnTo>
                  <a:lnTo>
                    <a:pt x="384" y="483"/>
                  </a:lnTo>
                  <a:lnTo>
                    <a:pt x="382" y="483"/>
                  </a:lnTo>
                  <a:lnTo>
                    <a:pt x="379" y="483"/>
                  </a:lnTo>
                  <a:lnTo>
                    <a:pt x="375" y="483"/>
                  </a:lnTo>
                  <a:lnTo>
                    <a:pt x="373" y="483"/>
                  </a:lnTo>
                  <a:lnTo>
                    <a:pt x="370" y="484"/>
                  </a:lnTo>
                  <a:lnTo>
                    <a:pt x="369" y="484"/>
                  </a:lnTo>
                  <a:lnTo>
                    <a:pt x="367" y="484"/>
                  </a:lnTo>
                  <a:lnTo>
                    <a:pt x="365" y="484"/>
                  </a:lnTo>
                  <a:lnTo>
                    <a:pt x="363" y="484"/>
                  </a:lnTo>
                  <a:lnTo>
                    <a:pt x="362" y="486"/>
                  </a:lnTo>
                  <a:lnTo>
                    <a:pt x="360" y="486"/>
                  </a:lnTo>
                  <a:lnTo>
                    <a:pt x="359" y="486"/>
                  </a:lnTo>
                  <a:lnTo>
                    <a:pt x="357" y="486"/>
                  </a:lnTo>
                  <a:lnTo>
                    <a:pt x="356" y="487"/>
                  </a:lnTo>
                  <a:lnTo>
                    <a:pt x="351" y="489"/>
                  </a:lnTo>
                  <a:lnTo>
                    <a:pt x="350" y="489"/>
                  </a:lnTo>
                  <a:lnTo>
                    <a:pt x="347" y="490"/>
                  </a:lnTo>
                  <a:lnTo>
                    <a:pt x="345" y="490"/>
                  </a:lnTo>
                  <a:lnTo>
                    <a:pt x="344" y="492"/>
                  </a:lnTo>
                  <a:lnTo>
                    <a:pt x="343" y="492"/>
                  </a:lnTo>
                  <a:lnTo>
                    <a:pt x="340" y="493"/>
                  </a:lnTo>
                  <a:lnTo>
                    <a:pt x="338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28" y="493"/>
                  </a:lnTo>
                  <a:lnTo>
                    <a:pt x="323" y="493"/>
                  </a:lnTo>
                  <a:lnTo>
                    <a:pt x="322" y="493"/>
                  </a:lnTo>
                  <a:lnTo>
                    <a:pt x="320" y="492"/>
                  </a:lnTo>
                  <a:lnTo>
                    <a:pt x="310" y="481"/>
                  </a:lnTo>
                  <a:lnTo>
                    <a:pt x="297" y="467"/>
                  </a:lnTo>
                  <a:lnTo>
                    <a:pt x="294" y="464"/>
                  </a:lnTo>
                  <a:lnTo>
                    <a:pt x="290" y="456"/>
                  </a:lnTo>
                  <a:lnTo>
                    <a:pt x="290" y="455"/>
                  </a:lnTo>
                  <a:lnTo>
                    <a:pt x="290" y="453"/>
                  </a:lnTo>
                  <a:lnTo>
                    <a:pt x="290" y="452"/>
                  </a:lnTo>
                  <a:lnTo>
                    <a:pt x="288" y="450"/>
                  </a:lnTo>
                  <a:lnTo>
                    <a:pt x="288" y="447"/>
                  </a:lnTo>
                  <a:lnTo>
                    <a:pt x="287" y="446"/>
                  </a:lnTo>
                  <a:lnTo>
                    <a:pt x="287" y="445"/>
                  </a:lnTo>
                  <a:lnTo>
                    <a:pt x="285" y="445"/>
                  </a:lnTo>
                  <a:lnTo>
                    <a:pt x="285" y="443"/>
                  </a:lnTo>
                  <a:lnTo>
                    <a:pt x="284" y="443"/>
                  </a:lnTo>
                  <a:lnTo>
                    <a:pt x="282" y="442"/>
                  </a:lnTo>
                  <a:lnTo>
                    <a:pt x="281" y="442"/>
                  </a:lnTo>
                  <a:lnTo>
                    <a:pt x="279" y="442"/>
                  </a:lnTo>
                  <a:lnTo>
                    <a:pt x="278" y="442"/>
                  </a:lnTo>
                  <a:lnTo>
                    <a:pt x="276" y="442"/>
                  </a:lnTo>
                  <a:lnTo>
                    <a:pt x="275" y="442"/>
                  </a:lnTo>
                  <a:lnTo>
                    <a:pt x="274" y="442"/>
                  </a:lnTo>
                  <a:lnTo>
                    <a:pt x="272" y="442"/>
                  </a:lnTo>
                  <a:lnTo>
                    <a:pt x="271" y="443"/>
                  </a:lnTo>
                  <a:lnTo>
                    <a:pt x="269" y="443"/>
                  </a:lnTo>
                  <a:lnTo>
                    <a:pt x="269" y="445"/>
                  </a:lnTo>
                  <a:lnTo>
                    <a:pt x="268" y="445"/>
                  </a:lnTo>
                  <a:lnTo>
                    <a:pt x="266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3" y="445"/>
                  </a:lnTo>
                  <a:lnTo>
                    <a:pt x="262" y="445"/>
                  </a:lnTo>
                  <a:lnTo>
                    <a:pt x="262" y="443"/>
                  </a:lnTo>
                  <a:lnTo>
                    <a:pt x="260" y="443"/>
                  </a:lnTo>
                  <a:lnTo>
                    <a:pt x="260" y="442"/>
                  </a:lnTo>
                  <a:lnTo>
                    <a:pt x="259" y="442"/>
                  </a:lnTo>
                  <a:lnTo>
                    <a:pt x="257" y="442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53" y="442"/>
                  </a:lnTo>
                  <a:lnTo>
                    <a:pt x="251" y="442"/>
                  </a:lnTo>
                  <a:lnTo>
                    <a:pt x="250" y="442"/>
                  </a:lnTo>
                  <a:lnTo>
                    <a:pt x="250" y="440"/>
                  </a:lnTo>
                  <a:lnTo>
                    <a:pt x="249" y="439"/>
                  </a:lnTo>
                  <a:lnTo>
                    <a:pt x="249" y="437"/>
                  </a:lnTo>
                  <a:lnTo>
                    <a:pt x="247" y="434"/>
                  </a:lnTo>
                  <a:lnTo>
                    <a:pt x="246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4" y="431"/>
                  </a:lnTo>
                  <a:lnTo>
                    <a:pt x="243" y="431"/>
                  </a:lnTo>
                  <a:lnTo>
                    <a:pt x="241" y="431"/>
                  </a:lnTo>
                  <a:lnTo>
                    <a:pt x="241" y="430"/>
                  </a:lnTo>
                  <a:lnTo>
                    <a:pt x="240" y="430"/>
                  </a:lnTo>
                  <a:lnTo>
                    <a:pt x="238" y="430"/>
                  </a:lnTo>
                  <a:lnTo>
                    <a:pt x="237" y="430"/>
                  </a:lnTo>
                  <a:lnTo>
                    <a:pt x="235" y="428"/>
                  </a:lnTo>
                  <a:lnTo>
                    <a:pt x="234" y="428"/>
                  </a:lnTo>
                  <a:lnTo>
                    <a:pt x="232" y="427"/>
                  </a:lnTo>
                  <a:lnTo>
                    <a:pt x="231" y="427"/>
                  </a:lnTo>
                  <a:lnTo>
                    <a:pt x="231" y="425"/>
                  </a:lnTo>
                  <a:lnTo>
                    <a:pt x="229" y="425"/>
                  </a:lnTo>
                  <a:lnTo>
                    <a:pt x="228" y="425"/>
                  </a:lnTo>
                  <a:lnTo>
                    <a:pt x="228" y="424"/>
                  </a:lnTo>
                  <a:lnTo>
                    <a:pt x="227" y="424"/>
                  </a:lnTo>
                  <a:lnTo>
                    <a:pt x="225" y="422"/>
                  </a:lnTo>
                  <a:lnTo>
                    <a:pt x="224" y="421"/>
                  </a:lnTo>
                  <a:lnTo>
                    <a:pt x="224" y="420"/>
                  </a:lnTo>
                  <a:lnTo>
                    <a:pt x="222" y="420"/>
                  </a:lnTo>
                  <a:lnTo>
                    <a:pt x="222" y="418"/>
                  </a:lnTo>
                  <a:lnTo>
                    <a:pt x="221" y="418"/>
                  </a:lnTo>
                  <a:lnTo>
                    <a:pt x="219" y="418"/>
                  </a:lnTo>
                  <a:lnTo>
                    <a:pt x="219" y="417"/>
                  </a:lnTo>
                  <a:lnTo>
                    <a:pt x="218" y="417"/>
                  </a:lnTo>
                  <a:lnTo>
                    <a:pt x="216" y="417"/>
                  </a:lnTo>
                  <a:lnTo>
                    <a:pt x="215" y="417"/>
                  </a:lnTo>
                  <a:lnTo>
                    <a:pt x="215" y="415"/>
                  </a:lnTo>
                  <a:lnTo>
                    <a:pt x="213" y="415"/>
                  </a:lnTo>
                  <a:lnTo>
                    <a:pt x="213" y="414"/>
                  </a:lnTo>
                  <a:lnTo>
                    <a:pt x="212" y="414"/>
                  </a:lnTo>
                  <a:lnTo>
                    <a:pt x="212" y="412"/>
                  </a:lnTo>
                  <a:lnTo>
                    <a:pt x="210" y="411"/>
                  </a:lnTo>
                  <a:lnTo>
                    <a:pt x="209" y="409"/>
                  </a:lnTo>
                  <a:lnTo>
                    <a:pt x="207" y="409"/>
                  </a:lnTo>
                  <a:lnTo>
                    <a:pt x="206" y="408"/>
                  </a:lnTo>
                  <a:lnTo>
                    <a:pt x="205" y="408"/>
                  </a:lnTo>
                  <a:lnTo>
                    <a:pt x="203" y="408"/>
                  </a:lnTo>
                  <a:lnTo>
                    <a:pt x="202" y="408"/>
                  </a:lnTo>
                  <a:lnTo>
                    <a:pt x="200" y="406"/>
                  </a:lnTo>
                  <a:lnTo>
                    <a:pt x="199" y="405"/>
                  </a:lnTo>
                  <a:lnTo>
                    <a:pt x="197" y="405"/>
                  </a:lnTo>
                  <a:lnTo>
                    <a:pt x="196" y="403"/>
                  </a:lnTo>
                  <a:lnTo>
                    <a:pt x="196" y="402"/>
                  </a:lnTo>
                  <a:lnTo>
                    <a:pt x="194" y="402"/>
                  </a:lnTo>
                  <a:lnTo>
                    <a:pt x="193" y="400"/>
                  </a:lnTo>
                  <a:lnTo>
                    <a:pt x="191" y="400"/>
                  </a:lnTo>
                  <a:lnTo>
                    <a:pt x="190" y="399"/>
                  </a:lnTo>
                  <a:lnTo>
                    <a:pt x="188" y="399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4" y="399"/>
                  </a:lnTo>
                  <a:lnTo>
                    <a:pt x="182" y="399"/>
                  </a:lnTo>
                  <a:lnTo>
                    <a:pt x="181" y="399"/>
                  </a:lnTo>
                  <a:lnTo>
                    <a:pt x="180" y="399"/>
                  </a:lnTo>
                  <a:lnTo>
                    <a:pt x="178" y="399"/>
                  </a:lnTo>
                  <a:lnTo>
                    <a:pt x="177" y="399"/>
                  </a:lnTo>
                  <a:lnTo>
                    <a:pt x="175" y="399"/>
                  </a:lnTo>
                  <a:lnTo>
                    <a:pt x="174" y="398"/>
                  </a:lnTo>
                  <a:lnTo>
                    <a:pt x="172" y="398"/>
                  </a:lnTo>
                  <a:lnTo>
                    <a:pt x="169" y="396"/>
                  </a:lnTo>
                  <a:lnTo>
                    <a:pt x="168" y="396"/>
                  </a:lnTo>
                  <a:lnTo>
                    <a:pt x="166" y="395"/>
                  </a:lnTo>
                  <a:lnTo>
                    <a:pt x="165" y="395"/>
                  </a:lnTo>
                  <a:lnTo>
                    <a:pt x="163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0" y="393"/>
                  </a:lnTo>
                  <a:lnTo>
                    <a:pt x="160" y="392"/>
                  </a:lnTo>
                  <a:lnTo>
                    <a:pt x="159" y="392"/>
                  </a:lnTo>
                  <a:lnTo>
                    <a:pt x="159" y="390"/>
                  </a:lnTo>
                  <a:lnTo>
                    <a:pt x="158" y="390"/>
                  </a:lnTo>
                  <a:lnTo>
                    <a:pt x="158" y="389"/>
                  </a:lnTo>
                  <a:lnTo>
                    <a:pt x="156" y="389"/>
                  </a:lnTo>
                  <a:lnTo>
                    <a:pt x="155" y="387"/>
                  </a:lnTo>
                  <a:lnTo>
                    <a:pt x="153" y="387"/>
                  </a:lnTo>
                  <a:lnTo>
                    <a:pt x="153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9" y="386"/>
                  </a:lnTo>
                  <a:lnTo>
                    <a:pt x="147" y="386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3" y="384"/>
                  </a:lnTo>
                  <a:lnTo>
                    <a:pt x="141" y="383"/>
                  </a:lnTo>
                  <a:lnTo>
                    <a:pt x="140" y="383"/>
                  </a:lnTo>
                  <a:lnTo>
                    <a:pt x="140" y="381"/>
                  </a:lnTo>
                  <a:lnTo>
                    <a:pt x="138" y="381"/>
                  </a:lnTo>
                  <a:lnTo>
                    <a:pt x="138" y="380"/>
                  </a:lnTo>
                  <a:lnTo>
                    <a:pt x="138" y="378"/>
                  </a:lnTo>
                  <a:lnTo>
                    <a:pt x="137" y="377"/>
                  </a:lnTo>
                  <a:lnTo>
                    <a:pt x="137" y="376"/>
                  </a:lnTo>
                  <a:lnTo>
                    <a:pt x="136" y="374"/>
                  </a:lnTo>
                  <a:lnTo>
                    <a:pt x="136" y="373"/>
                  </a:lnTo>
                  <a:lnTo>
                    <a:pt x="134" y="371"/>
                  </a:lnTo>
                  <a:lnTo>
                    <a:pt x="134" y="370"/>
                  </a:lnTo>
                  <a:lnTo>
                    <a:pt x="133" y="370"/>
                  </a:lnTo>
                  <a:lnTo>
                    <a:pt x="133" y="368"/>
                  </a:lnTo>
                  <a:lnTo>
                    <a:pt x="133" y="367"/>
                  </a:lnTo>
                  <a:lnTo>
                    <a:pt x="131" y="367"/>
                  </a:lnTo>
                  <a:lnTo>
                    <a:pt x="131" y="365"/>
                  </a:lnTo>
                  <a:lnTo>
                    <a:pt x="130" y="365"/>
                  </a:lnTo>
                  <a:lnTo>
                    <a:pt x="130" y="364"/>
                  </a:lnTo>
                  <a:lnTo>
                    <a:pt x="128" y="364"/>
                  </a:lnTo>
                  <a:lnTo>
                    <a:pt x="127" y="362"/>
                  </a:lnTo>
                  <a:lnTo>
                    <a:pt x="125" y="362"/>
                  </a:lnTo>
                  <a:lnTo>
                    <a:pt x="124" y="362"/>
                  </a:lnTo>
                  <a:lnTo>
                    <a:pt x="122" y="361"/>
                  </a:lnTo>
                  <a:lnTo>
                    <a:pt x="121" y="361"/>
                  </a:lnTo>
                  <a:lnTo>
                    <a:pt x="119" y="359"/>
                  </a:lnTo>
                  <a:lnTo>
                    <a:pt x="118" y="359"/>
                  </a:lnTo>
                  <a:lnTo>
                    <a:pt x="116" y="358"/>
                  </a:lnTo>
                  <a:lnTo>
                    <a:pt x="115" y="358"/>
                  </a:lnTo>
                  <a:lnTo>
                    <a:pt x="113" y="358"/>
                  </a:lnTo>
                  <a:lnTo>
                    <a:pt x="112" y="356"/>
                  </a:lnTo>
                  <a:lnTo>
                    <a:pt x="111" y="356"/>
                  </a:lnTo>
                  <a:lnTo>
                    <a:pt x="109" y="356"/>
                  </a:lnTo>
                  <a:lnTo>
                    <a:pt x="108" y="355"/>
                  </a:lnTo>
                  <a:lnTo>
                    <a:pt x="106" y="355"/>
                  </a:lnTo>
                  <a:lnTo>
                    <a:pt x="105" y="355"/>
                  </a:lnTo>
                  <a:lnTo>
                    <a:pt x="103" y="355"/>
                  </a:lnTo>
                  <a:lnTo>
                    <a:pt x="102" y="355"/>
                  </a:lnTo>
                  <a:lnTo>
                    <a:pt x="100" y="355"/>
                  </a:lnTo>
                  <a:lnTo>
                    <a:pt x="99" y="355"/>
                  </a:lnTo>
                  <a:lnTo>
                    <a:pt x="99" y="353"/>
                  </a:lnTo>
                  <a:lnTo>
                    <a:pt x="97" y="353"/>
                  </a:lnTo>
                  <a:lnTo>
                    <a:pt x="96" y="353"/>
                  </a:lnTo>
                  <a:lnTo>
                    <a:pt x="94" y="353"/>
                  </a:lnTo>
                  <a:lnTo>
                    <a:pt x="93" y="353"/>
                  </a:lnTo>
                  <a:lnTo>
                    <a:pt x="91" y="353"/>
                  </a:lnTo>
                  <a:lnTo>
                    <a:pt x="90" y="353"/>
                  </a:lnTo>
                  <a:lnTo>
                    <a:pt x="90" y="352"/>
                  </a:lnTo>
                  <a:lnTo>
                    <a:pt x="89" y="352"/>
                  </a:lnTo>
                  <a:lnTo>
                    <a:pt x="87" y="352"/>
                  </a:lnTo>
                  <a:lnTo>
                    <a:pt x="86" y="352"/>
                  </a:lnTo>
                  <a:lnTo>
                    <a:pt x="84" y="352"/>
                  </a:lnTo>
                  <a:lnTo>
                    <a:pt x="83" y="352"/>
                  </a:lnTo>
                  <a:lnTo>
                    <a:pt x="81" y="351"/>
                  </a:lnTo>
                  <a:lnTo>
                    <a:pt x="80" y="351"/>
                  </a:lnTo>
                  <a:lnTo>
                    <a:pt x="78" y="351"/>
                  </a:lnTo>
                  <a:lnTo>
                    <a:pt x="77" y="351"/>
                  </a:lnTo>
                  <a:lnTo>
                    <a:pt x="75" y="351"/>
                  </a:lnTo>
                  <a:lnTo>
                    <a:pt x="74" y="349"/>
                  </a:lnTo>
                  <a:lnTo>
                    <a:pt x="72" y="349"/>
                  </a:lnTo>
                  <a:lnTo>
                    <a:pt x="71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7" y="349"/>
                  </a:lnTo>
                  <a:lnTo>
                    <a:pt x="65" y="349"/>
                  </a:lnTo>
                  <a:lnTo>
                    <a:pt x="64" y="349"/>
                  </a:lnTo>
                  <a:lnTo>
                    <a:pt x="61" y="349"/>
                  </a:lnTo>
                  <a:lnTo>
                    <a:pt x="59" y="349"/>
                  </a:lnTo>
                  <a:lnTo>
                    <a:pt x="58" y="349"/>
                  </a:lnTo>
                  <a:lnTo>
                    <a:pt x="56" y="349"/>
                  </a:lnTo>
                  <a:lnTo>
                    <a:pt x="55" y="349"/>
                  </a:lnTo>
                  <a:lnTo>
                    <a:pt x="53" y="351"/>
                  </a:lnTo>
                  <a:lnTo>
                    <a:pt x="52" y="351"/>
                  </a:lnTo>
                  <a:lnTo>
                    <a:pt x="50" y="351"/>
                  </a:lnTo>
                  <a:lnTo>
                    <a:pt x="49" y="351"/>
                  </a:lnTo>
                  <a:lnTo>
                    <a:pt x="47" y="351"/>
                  </a:lnTo>
                  <a:lnTo>
                    <a:pt x="46" y="351"/>
                  </a:lnTo>
                  <a:lnTo>
                    <a:pt x="44" y="351"/>
                  </a:lnTo>
                  <a:lnTo>
                    <a:pt x="43" y="351"/>
                  </a:lnTo>
                  <a:lnTo>
                    <a:pt x="42" y="352"/>
                  </a:lnTo>
                  <a:lnTo>
                    <a:pt x="40" y="352"/>
                  </a:lnTo>
                  <a:lnTo>
                    <a:pt x="39" y="352"/>
                  </a:lnTo>
                  <a:lnTo>
                    <a:pt x="39" y="351"/>
                  </a:lnTo>
                  <a:lnTo>
                    <a:pt x="37" y="351"/>
                  </a:lnTo>
                  <a:lnTo>
                    <a:pt x="37" y="352"/>
                  </a:lnTo>
                  <a:lnTo>
                    <a:pt x="36" y="352"/>
                  </a:lnTo>
                  <a:lnTo>
                    <a:pt x="34" y="352"/>
                  </a:lnTo>
                  <a:lnTo>
                    <a:pt x="33" y="352"/>
                  </a:lnTo>
                  <a:lnTo>
                    <a:pt x="31" y="352"/>
                  </a:lnTo>
                  <a:lnTo>
                    <a:pt x="30" y="352"/>
                  </a:lnTo>
                  <a:lnTo>
                    <a:pt x="28" y="353"/>
                  </a:lnTo>
                  <a:lnTo>
                    <a:pt x="27" y="353"/>
                  </a:lnTo>
                  <a:lnTo>
                    <a:pt x="25" y="353"/>
                  </a:lnTo>
                  <a:lnTo>
                    <a:pt x="24" y="355"/>
                  </a:lnTo>
                  <a:lnTo>
                    <a:pt x="22" y="355"/>
                  </a:lnTo>
                  <a:lnTo>
                    <a:pt x="21" y="355"/>
                  </a:lnTo>
                  <a:lnTo>
                    <a:pt x="21" y="356"/>
                  </a:lnTo>
                  <a:lnTo>
                    <a:pt x="20" y="356"/>
                  </a:lnTo>
                  <a:lnTo>
                    <a:pt x="18" y="358"/>
                  </a:lnTo>
                  <a:lnTo>
                    <a:pt x="17" y="359"/>
                  </a:lnTo>
                  <a:lnTo>
                    <a:pt x="15" y="361"/>
                  </a:lnTo>
                  <a:lnTo>
                    <a:pt x="14" y="362"/>
                  </a:lnTo>
                  <a:lnTo>
                    <a:pt x="12" y="362"/>
                  </a:lnTo>
                  <a:lnTo>
                    <a:pt x="12" y="364"/>
                  </a:lnTo>
                  <a:lnTo>
                    <a:pt x="11" y="364"/>
                  </a:lnTo>
                  <a:lnTo>
                    <a:pt x="9" y="365"/>
                  </a:lnTo>
                  <a:lnTo>
                    <a:pt x="8" y="365"/>
                  </a:lnTo>
                  <a:lnTo>
                    <a:pt x="8" y="367"/>
                  </a:lnTo>
                  <a:lnTo>
                    <a:pt x="6" y="367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2" y="364"/>
                  </a:lnTo>
                  <a:lnTo>
                    <a:pt x="0" y="364"/>
                  </a:lnTo>
                  <a:lnTo>
                    <a:pt x="0" y="361"/>
                  </a:lnTo>
                  <a:lnTo>
                    <a:pt x="0" y="359"/>
                  </a:lnTo>
                  <a:lnTo>
                    <a:pt x="0" y="358"/>
                  </a:lnTo>
                  <a:lnTo>
                    <a:pt x="2" y="358"/>
                  </a:lnTo>
                  <a:lnTo>
                    <a:pt x="2" y="356"/>
                  </a:lnTo>
                  <a:lnTo>
                    <a:pt x="2" y="355"/>
                  </a:lnTo>
                  <a:lnTo>
                    <a:pt x="3" y="353"/>
                  </a:lnTo>
                  <a:lnTo>
                    <a:pt x="3" y="352"/>
                  </a:lnTo>
                  <a:lnTo>
                    <a:pt x="3" y="351"/>
                  </a:lnTo>
                  <a:lnTo>
                    <a:pt x="5" y="351"/>
                  </a:lnTo>
                  <a:lnTo>
                    <a:pt x="5" y="349"/>
                  </a:lnTo>
                  <a:lnTo>
                    <a:pt x="5" y="348"/>
                  </a:lnTo>
                  <a:lnTo>
                    <a:pt x="5" y="346"/>
                  </a:lnTo>
                  <a:lnTo>
                    <a:pt x="5" y="345"/>
                  </a:lnTo>
                  <a:lnTo>
                    <a:pt x="5" y="343"/>
                  </a:lnTo>
                  <a:lnTo>
                    <a:pt x="5" y="342"/>
                  </a:lnTo>
                  <a:lnTo>
                    <a:pt x="3" y="340"/>
                  </a:lnTo>
                  <a:lnTo>
                    <a:pt x="3" y="339"/>
                  </a:lnTo>
                  <a:lnTo>
                    <a:pt x="2" y="337"/>
                  </a:lnTo>
                  <a:lnTo>
                    <a:pt x="2" y="336"/>
                  </a:lnTo>
                  <a:lnTo>
                    <a:pt x="2" y="334"/>
                  </a:lnTo>
                  <a:lnTo>
                    <a:pt x="2" y="333"/>
                  </a:lnTo>
                  <a:lnTo>
                    <a:pt x="3" y="331"/>
                  </a:lnTo>
                  <a:lnTo>
                    <a:pt x="3" y="330"/>
                  </a:lnTo>
                  <a:lnTo>
                    <a:pt x="3" y="329"/>
                  </a:lnTo>
                  <a:lnTo>
                    <a:pt x="3" y="327"/>
                  </a:lnTo>
                  <a:lnTo>
                    <a:pt x="3" y="326"/>
                  </a:lnTo>
                  <a:lnTo>
                    <a:pt x="3" y="324"/>
                  </a:lnTo>
                  <a:lnTo>
                    <a:pt x="3" y="323"/>
                  </a:lnTo>
                  <a:lnTo>
                    <a:pt x="5" y="321"/>
                  </a:lnTo>
                  <a:lnTo>
                    <a:pt x="5" y="320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6" y="317"/>
                  </a:lnTo>
                  <a:lnTo>
                    <a:pt x="6" y="315"/>
                  </a:lnTo>
                  <a:lnTo>
                    <a:pt x="6" y="314"/>
                  </a:lnTo>
                  <a:lnTo>
                    <a:pt x="8" y="312"/>
                  </a:lnTo>
                  <a:lnTo>
                    <a:pt x="8" y="311"/>
                  </a:lnTo>
                  <a:lnTo>
                    <a:pt x="9" y="311"/>
                  </a:lnTo>
                  <a:lnTo>
                    <a:pt x="11" y="309"/>
                  </a:lnTo>
                  <a:lnTo>
                    <a:pt x="12" y="309"/>
                  </a:lnTo>
                  <a:lnTo>
                    <a:pt x="14" y="309"/>
                  </a:lnTo>
                  <a:lnTo>
                    <a:pt x="14" y="308"/>
                  </a:lnTo>
                  <a:lnTo>
                    <a:pt x="15" y="308"/>
                  </a:lnTo>
                  <a:lnTo>
                    <a:pt x="17" y="308"/>
                  </a:lnTo>
                  <a:lnTo>
                    <a:pt x="18" y="308"/>
                  </a:lnTo>
                  <a:lnTo>
                    <a:pt x="20" y="308"/>
                  </a:lnTo>
                  <a:lnTo>
                    <a:pt x="21" y="307"/>
                  </a:lnTo>
                  <a:lnTo>
                    <a:pt x="22" y="307"/>
                  </a:lnTo>
                  <a:lnTo>
                    <a:pt x="22" y="305"/>
                  </a:lnTo>
                  <a:lnTo>
                    <a:pt x="24" y="305"/>
                  </a:lnTo>
                  <a:lnTo>
                    <a:pt x="25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30" y="301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3" y="299"/>
                  </a:lnTo>
                  <a:lnTo>
                    <a:pt x="34" y="298"/>
                  </a:lnTo>
                  <a:lnTo>
                    <a:pt x="36" y="298"/>
                  </a:lnTo>
                  <a:lnTo>
                    <a:pt x="37" y="296"/>
                  </a:lnTo>
                  <a:lnTo>
                    <a:pt x="37" y="295"/>
                  </a:lnTo>
                  <a:lnTo>
                    <a:pt x="40" y="293"/>
                  </a:lnTo>
                  <a:lnTo>
                    <a:pt x="40" y="292"/>
                  </a:lnTo>
                  <a:lnTo>
                    <a:pt x="42" y="290"/>
                  </a:lnTo>
                  <a:lnTo>
                    <a:pt x="43" y="289"/>
                  </a:lnTo>
                  <a:lnTo>
                    <a:pt x="44" y="287"/>
                  </a:lnTo>
                  <a:lnTo>
                    <a:pt x="46" y="287"/>
                  </a:lnTo>
                  <a:lnTo>
                    <a:pt x="47" y="287"/>
                  </a:lnTo>
                  <a:lnTo>
                    <a:pt x="49" y="289"/>
                  </a:lnTo>
                  <a:lnTo>
                    <a:pt x="50" y="289"/>
                  </a:lnTo>
                  <a:lnTo>
                    <a:pt x="52" y="289"/>
                  </a:lnTo>
                  <a:lnTo>
                    <a:pt x="53" y="289"/>
                  </a:lnTo>
                  <a:lnTo>
                    <a:pt x="55" y="287"/>
                  </a:lnTo>
                  <a:lnTo>
                    <a:pt x="56" y="287"/>
                  </a:lnTo>
                  <a:lnTo>
                    <a:pt x="58" y="286"/>
                  </a:lnTo>
                  <a:lnTo>
                    <a:pt x="59" y="286"/>
                  </a:lnTo>
                  <a:lnTo>
                    <a:pt x="61" y="286"/>
                  </a:lnTo>
                  <a:lnTo>
                    <a:pt x="61" y="284"/>
                  </a:lnTo>
                  <a:lnTo>
                    <a:pt x="62" y="284"/>
                  </a:lnTo>
                  <a:lnTo>
                    <a:pt x="64" y="284"/>
                  </a:lnTo>
                  <a:lnTo>
                    <a:pt x="65" y="284"/>
                  </a:lnTo>
                  <a:lnTo>
                    <a:pt x="67" y="286"/>
                  </a:lnTo>
                  <a:lnTo>
                    <a:pt x="68" y="286"/>
                  </a:lnTo>
                  <a:lnTo>
                    <a:pt x="68" y="284"/>
                  </a:lnTo>
                  <a:lnTo>
                    <a:pt x="69" y="284"/>
                  </a:lnTo>
                  <a:lnTo>
                    <a:pt x="71" y="283"/>
                  </a:lnTo>
                  <a:lnTo>
                    <a:pt x="71" y="282"/>
                  </a:lnTo>
                  <a:lnTo>
                    <a:pt x="72" y="282"/>
                  </a:lnTo>
                  <a:lnTo>
                    <a:pt x="72" y="280"/>
                  </a:lnTo>
                  <a:lnTo>
                    <a:pt x="74" y="279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77" y="277"/>
                  </a:lnTo>
                  <a:lnTo>
                    <a:pt x="77" y="279"/>
                  </a:lnTo>
                  <a:lnTo>
                    <a:pt x="78" y="279"/>
                  </a:lnTo>
                  <a:lnTo>
                    <a:pt x="80" y="279"/>
                  </a:lnTo>
                  <a:lnTo>
                    <a:pt x="81" y="279"/>
                  </a:lnTo>
                  <a:lnTo>
                    <a:pt x="81" y="280"/>
                  </a:lnTo>
                  <a:lnTo>
                    <a:pt x="83" y="280"/>
                  </a:lnTo>
                  <a:lnTo>
                    <a:pt x="84" y="280"/>
                  </a:lnTo>
                  <a:lnTo>
                    <a:pt x="86" y="280"/>
                  </a:lnTo>
                  <a:lnTo>
                    <a:pt x="87" y="280"/>
                  </a:lnTo>
                  <a:lnTo>
                    <a:pt x="89" y="280"/>
                  </a:lnTo>
                  <a:lnTo>
                    <a:pt x="90" y="279"/>
                  </a:lnTo>
                  <a:lnTo>
                    <a:pt x="91" y="277"/>
                  </a:lnTo>
                  <a:lnTo>
                    <a:pt x="93" y="277"/>
                  </a:lnTo>
                  <a:lnTo>
                    <a:pt x="93" y="276"/>
                  </a:lnTo>
                  <a:lnTo>
                    <a:pt x="94" y="276"/>
                  </a:lnTo>
                  <a:lnTo>
                    <a:pt x="94" y="274"/>
                  </a:lnTo>
                  <a:lnTo>
                    <a:pt x="96" y="274"/>
                  </a:lnTo>
                  <a:lnTo>
                    <a:pt x="97" y="273"/>
                  </a:lnTo>
                  <a:lnTo>
                    <a:pt x="99" y="273"/>
                  </a:lnTo>
                  <a:lnTo>
                    <a:pt x="99" y="271"/>
                  </a:lnTo>
                  <a:lnTo>
                    <a:pt x="100" y="271"/>
                  </a:lnTo>
                  <a:lnTo>
                    <a:pt x="102" y="271"/>
                  </a:lnTo>
                  <a:lnTo>
                    <a:pt x="103" y="271"/>
                  </a:lnTo>
                  <a:lnTo>
                    <a:pt x="105" y="271"/>
                  </a:lnTo>
                  <a:lnTo>
                    <a:pt x="106" y="271"/>
                  </a:lnTo>
                  <a:lnTo>
                    <a:pt x="106" y="270"/>
                  </a:lnTo>
                  <a:lnTo>
                    <a:pt x="108" y="270"/>
                  </a:lnTo>
                  <a:lnTo>
                    <a:pt x="109" y="268"/>
                  </a:lnTo>
                  <a:lnTo>
                    <a:pt x="111" y="268"/>
                  </a:lnTo>
                  <a:lnTo>
                    <a:pt x="111" y="267"/>
                  </a:lnTo>
                  <a:lnTo>
                    <a:pt x="112" y="265"/>
                  </a:lnTo>
                  <a:lnTo>
                    <a:pt x="112" y="264"/>
                  </a:lnTo>
                  <a:lnTo>
                    <a:pt x="112" y="262"/>
                  </a:lnTo>
                  <a:lnTo>
                    <a:pt x="112" y="261"/>
                  </a:lnTo>
                  <a:lnTo>
                    <a:pt x="112" y="260"/>
                  </a:lnTo>
                  <a:lnTo>
                    <a:pt x="111" y="258"/>
                  </a:lnTo>
                  <a:lnTo>
                    <a:pt x="111" y="257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1" y="252"/>
                  </a:lnTo>
                  <a:lnTo>
                    <a:pt x="112" y="252"/>
                  </a:lnTo>
                  <a:lnTo>
                    <a:pt x="112" y="251"/>
                  </a:lnTo>
                  <a:lnTo>
                    <a:pt x="113" y="251"/>
                  </a:lnTo>
                  <a:lnTo>
                    <a:pt x="115" y="251"/>
                  </a:lnTo>
                  <a:lnTo>
                    <a:pt x="116" y="251"/>
                  </a:lnTo>
                  <a:lnTo>
                    <a:pt x="119" y="252"/>
                  </a:lnTo>
                  <a:lnTo>
                    <a:pt x="121" y="252"/>
                  </a:lnTo>
                  <a:lnTo>
                    <a:pt x="122" y="252"/>
                  </a:lnTo>
                  <a:lnTo>
                    <a:pt x="124" y="252"/>
                  </a:lnTo>
                  <a:lnTo>
                    <a:pt x="125" y="252"/>
                  </a:lnTo>
                  <a:lnTo>
                    <a:pt x="127" y="251"/>
                  </a:lnTo>
                  <a:lnTo>
                    <a:pt x="128" y="251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1" y="248"/>
                  </a:lnTo>
                  <a:lnTo>
                    <a:pt x="133" y="248"/>
                  </a:lnTo>
                  <a:lnTo>
                    <a:pt x="134" y="248"/>
                  </a:lnTo>
                  <a:lnTo>
                    <a:pt x="134" y="246"/>
                  </a:lnTo>
                  <a:lnTo>
                    <a:pt x="136" y="246"/>
                  </a:lnTo>
                  <a:lnTo>
                    <a:pt x="137" y="246"/>
                  </a:lnTo>
                  <a:lnTo>
                    <a:pt x="138" y="246"/>
                  </a:lnTo>
                  <a:lnTo>
                    <a:pt x="138" y="245"/>
                  </a:lnTo>
                  <a:lnTo>
                    <a:pt x="140" y="245"/>
                  </a:lnTo>
                  <a:lnTo>
                    <a:pt x="141" y="245"/>
                  </a:lnTo>
                  <a:lnTo>
                    <a:pt x="143" y="245"/>
                  </a:lnTo>
                  <a:lnTo>
                    <a:pt x="143" y="243"/>
                  </a:lnTo>
                  <a:lnTo>
                    <a:pt x="146" y="243"/>
                  </a:lnTo>
                  <a:lnTo>
                    <a:pt x="147" y="243"/>
                  </a:lnTo>
                  <a:lnTo>
                    <a:pt x="149" y="242"/>
                  </a:lnTo>
                  <a:lnTo>
                    <a:pt x="150" y="240"/>
                  </a:lnTo>
                  <a:lnTo>
                    <a:pt x="150" y="239"/>
                  </a:lnTo>
                  <a:lnTo>
                    <a:pt x="152" y="239"/>
                  </a:lnTo>
                  <a:lnTo>
                    <a:pt x="152" y="237"/>
                  </a:lnTo>
                  <a:lnTo>
                    <a:pt x="152" y="236"/>
                  </a:lnTo>
                  <a:lnTo>
                    <a:pt x="152" y="235"/>
                  </a:lnTo>
                  <a:lnTo>
                    <a:pt x="150" y="235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0" y="230"/>
                  </a:lnTo>
                  <a:lnTo>
                    <a:pt x="149" y="230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6"/>
                  </a:lnTo>
                  <a:lnTo>
                    <a:pt x="149" y="224"/>
                  </a:lnTo>
                  <a:lnTo>
                    <a:pt x="150" y="223"/>
                  </a:lnTo>
                  <a:lnTo>
                    <a:pt x="150" y="221"/>
                  </a:lnTo>
                  <a:lnTo>
                    <a:pt x="150" y="220"/>
                  </a:lnTo>
                  <a:lnTo>
                    <a:pt x="152" y="218"/>
                  </a:lnTo>
                  <a:lnTo>
                    <a:pt x="152" y="217"/>
                  </a:lnTo>
                  <a:lnTo>
                    <a:pt x="152" y="215"/>
                  </a:lnTo>
                  <a:lnTo>
                    <a:pt x="152" y="214"/>
                  </a:lnTo>
                  <a:lnTo>
                    <a:pt x="152" y="211"/>
                  </a:lnTo>
                  <a:lnTo>
                    <a:pt x="152" y="210"/>
                  </a:lnTo>
                  <a:lnTo>
                    <a:pt x="152" y="208"/>
                  </a:lnTo>
                  <a:lnTo>
                    <a:pt x="152" y="207"/>
                  </a:lnTo>
                  <a:lnTo>
                    <a:pt x="150" y="207"/>
                  </a:lnTo>
                  <a:lnTo>
                    <a:pt x="150" y="205"/>
                  </a:lnTo>
                  <a:lnTo>
                    <a:pt x="150" y="204"/>
                  </a:lnTo>
                  <a:lnTo>
                    <a:pt x="150" y="201"/>
                  </a:lnTo>
                  <a:lnTo>
                    <a:pt x="150" y="199"/>
                  </a:lnTo>
                  <a:lnTo>
                    <a:pt x="152" y="199"/>
                  </a:lnTo>
                  <a:lnTo>
                    <a:pt x="152" y="196"/>
                  </a:lnTo>
                  <a:lnTo>
                    <a:pt x="153" y="195"/>
                  </a:lnTo>
                  <a:lnTo>
                    <a:pt x="155" y="195"/>
                  </a:lnTo>
                  <a:lnTo>
                    <a:pt x="156" y="193"/>
                  </a:lnTo>
                  <a:lnTo>
                    <a:pt x="158" y="193"/>
                  </a:lnTo>
                  <a:lnTo>
                    <a:pt x="159" y="192"/>
                  </a:lnTo>
                  <a:lnTo>
                    <a:pt x="159" y="191"/>
                  </a:lnTo>
                  <a:lnTo>
                    <a:pt x="160" y="191"/>
                  </a:lnTo>
                  <a:lnTo>
                    <a:pt x="160" y="189"/>
                  </a:lnTo>
                  <a:lnTo>
                    <a:pt x="162" y="189"/>
                  </a:lnTo>
                  <a:lnTo>
                    <a:pt x="162" y="188"/>
                  </a:lnTo>
                  <a:lnTo>
                    <a:pt x="163" y="186"/>
                  </a:lnTo>
                  <a:lnTo>
                    <a:pt x="163" y="185"/>
                  </a:lnTo>
                  <a:lnTo>
                    <a:pt x="163" y="183"/>
                  </a:lnTo>
                  <a:lnTo>
                    <a:pt x="163" y="182"/>
                  </a:lnTo>
                  <a:lnTo>
                    <a:pt x="162" y="180"/>
                  </a:lnTo>
                  <a:lnTo>
                    <a:pt x="160" y="179"/>
                  </a:lnTo>
                  <a:lnTo>
                    <a:pt x="159" y="179"/>
                  </a:lnTo>
                  <a:lnTo>
                    <a:pt x="158" y="179"/>
                  </a:lnTo>
                  <a:lnTo>
                    <a:pt x="156" y="179"/>
                  </a:lnTo>
                  <a:lnTo>
                    <a:pt x="155" y="179"/>
                  </a:lnTo>
                  <a:lnTo>
                    <a:pt x="153" y="179"/>
                  </a:lnTo>
                  <a:lnTo>
                    <a:pt x="152" y="180"/>
                  </a:lnTo>
                  <a:lnTo>
                    <a:pt x="150" y="180"/>
                  </a:lnTo>
                  <a:lnTo>
                    <a:pt x="149" y="180"/>
                  </a:lnTo>
                  <a:lnTo>
                    <a:pt x="147" y="180"/>
                  </a:lnTo>
                  <a:lnTo>
                    <a:pt x="147" y="179"/>
                  </a:lnTo>
                  <a:lnTo>
                    <a:pt x="146" y="179"/>
                  </a:lnTo>
                  <a:lnTo>
                    <a:pt x="146" y="177"/>
                  </a:lnTo>
                  <a:lnTo>
                    <a:pt x="146" y="176"/>
                  </a:lnTo>
                  <a:lnTo>
                    <a:pt x="146" y="174"/>
                  </a:lnTo>
                  <a:lnTo>
                    <a:pt x="146" y="173"/>
                  </a:lnTo>
                  <a:lnTo>
                    <a:pt x="146" y="171"/>
                  </a:lnTo>
                  <a:lnTo>
                    <a:pt x="146" y="170"/>
                  </a:lnTo>
                  <a:lnTo>
                    <a:pt x="147" y="170"/>
                  </a:lnTo>
                  <a:lnTo>
                    <a:pt x="147" y="168"/>
                  </a:lnTo>
                  <a:lnTo>
                    <a:pt x="149" y="168"/>
                  </a:lnTo>
                  <a:lnTo>
                    <a:pt x="149" y="167"/>
                  </a:lnTo>
                  <a:lnTo>
                    <a:pt x="149" y="166"/>
                  </a:lnTo>
                  <a:lnTo>
                    <a:pt x="149" y="164"/>
                  </a:lnTo>
                  <a:lnTo>
                    <a:pt x="147" y="164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7" y="160"/>
                  </a:lnTo>
                  <a:lnTo>
                    <a:pt x="147" y="158"/>
                  </a:lnTo>
                  <a:lnTo>
                    <a:pt x="149" y="157"/>
                  </a:lnTo>
                  <a:lnTo>
                    <a:pt x="149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50" y="152"/>
                  </a:lnTo>
                  <a:lnTo>
                    <a:pt x="150" y="151"/>
                  </a:lnTo>
                  <a:lnTo>
                    <a:pt x="150" y="149"/>
                  </a:lnTo>
                  <a:lnTo>
                    <a:pt x="150" y="148"/>
                  </a:lnTo>
                  <a:lnTo>
                    <a:pt x="150" y="146"/>
                  </a:lnTo>
                  <a:lnTo>
                    <a:pt x="152" y="146"/>
                  </a:lnTo>
                  <a:lnTo>
                    <a:pt x="152" y="145"/>
                  </a:lnTo>
                  <a:lnTo>
                    <a:pt x="152" y="144"/>
                  </a:lnTo>
                  <a:lnTo>
                    <a:pt x="152" y="142"/>
                  </a:lnTo>
                  <a:lnTo>
                    <a:pt x="152" y="141"/>
                  </a:lnTo>
                  <a:lnTo>
                    <a:pt x="152" y="139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52" y="135"/>
                  </a:lnTo>
                  <a:lnTo>
                    <a:pt x="152" y="133"/>
                  </a:lnTo>
                  <a:lnTo>
                    <a:pt x="152" y="132"/>
                  </a:lnTo>
                  <a:lnTo>
                    <a:pt x="152" y="130"/>
                  </a:lnTo>
                  <a:lnTo>
                    <a:pt x="152" y="129"/>
                  </a:lnTo>
                  <a:lnTo>
                    <a:pt x="153" y="127"/>
                  </a:lnTo>
                  <a:lnTo>
                    <a:pt x="153" y="126"/>
                  </a:lnTo>
                  <a:lnTo>
                    <a:pt x="155" y="123"/>
                  </a:lnTo>
                  <a:lnTo>
                    <a:pt x="156" y="122"/>
                  </a:lnTo>
                  <a:lnTo>
                    <a:pt x="156" y="120"/>
                  </a:lnTo>
                  <a:lnTo>
                    <a:pt x="156" y="119"/>
                  </a:lnTo>
                  <a:lnTo>
                    <a:pt x="156" y="117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6" y="113"/>
                  </a:lnTo>
                  <a:lnTo>
                    <a:pt x="158" y="111"/>
                  </a:lnTo>
                  <a:lnTo>
                    <a:pt x="158" y="110"/>
                  </a:lnTo>
                  <a:lnTo>
                    <a:pt x="158" y="108"/>
                  </a:lnTo>
                  <a:lnTo>
                    <a:pt x="158" y="107"/>
                  </a:lnTo>
                  <a:lnTo>
                    <a:pt x="156" y="107"/>
                  </a:lnTo>
                  <a:lnTo>
                    <a:pt x="155" y="107"/>
                  </a:lnTo>
                  <a:lnTo>
                    <a:pt x="155" y="105"/>
                  </a:lnTo>
                  <a:lnTo>
                    <a:pt x="153" y="105"/>
                  </a:lnTo>
                  <a:lnTo>
                    <a:pt x="152" y="104"/>
                  </a:lnTo>
                  <a:lnTo>
                    <a:pt x="150" y="102"/>
                  </a:lnTo>
                  <a:lnTo>
                    <a:pt x="150" y="101"/>
                  </a:lnTo>
                  <a:lnTo>
                    <a:pt x="150" y="99"/>
                  </a:lnTo>
                  <a:lnTo>
                    <a:pt x="150" y="98"/>
                  </a:lnTo>
                  <a:lnTo>
                    <a:pt x="149" y="97"/>
                  </a:lnTo>
                  <a:lnTo>
                    <a:pt x="147" y="95"/>
                  </a:lnTo>
                  <a:lnTo>
                    <a:pt x="146" y="95"/>
                  </a:lnTo>
                  <a:lnTo>
                    <a:pt x="146" y="94"/>
                  </a:lnTo>
                  <a:lnTo>
                    <a:pt x="144" y="94"/>
                  </a:lnTo>
                  <a:lnTo>
                    <a:pt x="144" y="92"/>
                  </a:lnTo>
                  <a:lnTo>
                    <a:pt x="143" y="91"/>
                  </a:lnTo>
                  <a:lnTo>
                    <a:pt x="143" y="89"/>
                  </a:lnTo>
                  <a:lnTo>
                    <a:pt x="143" y="88"/>
                  </a:lnTo>
                  <a:lnTo>
                    <a:pt x="143" y="86"/>
                  </a:lnTo>
                  <a:lnTo>
                    <a:pt x="143" y="85"/>
                  </a:lnTo>
                  <a:lnTo>
                    <a:pt x="143" y="83"/>
                  </a:lnTo>
                  <a:lnTo>
                    <a:pt x="144" y="82"/>
                  </a:lnTo>
                  <a:lnTo>
                    <a:pt x="144" y="80"/>
                  </a:lnTo>
                  <a:lnTo>
                    <a:pt x="144" y="79"/>
                  </a:lnTo>
                  <a:lnTo>
                    <a:pt x="144" y="77"/>
                  </a:lnTo>
                  <a:lnTo>
                    <a:pt x="144" y="76"/>
                  </a:lnTo>
                  <a:lnTo>
                    <a:pt x="143" y="76"/>
                  </a:lnTo>
                  <a:lnTo>
                    <a:pt x="141" y="75"/>
                  </a:lnTo>
                  <a:lnTo>
                    <a:pt x="140" y="73"/>
                  </a:lnTo>
                  <a:lnTo>
                    <a:pt x="138" y="72"/>
                  </a:lnTo>
                  <a:lnTo>
                    <a:pt x="137" y="70"/>
                  </a:lnTo>
                  <a:lnTo>
                    <a:pt x="137" y="69"/>
                  </a:lnTo>
                  <a:lnTo>
                    <a:pt x="137" y="67"/>
                  </a:lnTo>
                  <a:lnTo>
                    <a:pt x="137" y="66"/>
                  </a:lnTo>
                  <a:lnTo>
                    <a:pt x="137" y="64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7"/>
                  </a:lnTo>
                  <a:lnTo>
                    <a:pt x="138" y="55"/>
                  </a:lnTo>
                  <a:lnTo>
                    <a:pt x="138" y="52"/>
                  </a:lnTo>
                  <a:lnTo>
                    <a:pt x="138" y="51"/>
                  </a:lnTo>
                  <a:lnTo>
                    <a:pt x="138" y="50"/>
                  </a:lnTo>
                  <a:lnTo>
                    <a:pt x="137" y="50"/>
                  </a:lnTo>
                  <a:lnTo>
                    <a:pt x="137" y="48"/>
                  </a:lnTo>
                  <a:lnTo>
                    <a:pt x="137" y="47"/>
                  </a:lnTo>
                  <a:lnTo>
                    <a:pt x="137" y="45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1"/>
                  </a:lnTo>
                  <a:lnTo>
                    <a:pt x="136" y="39"/>
                  </a:lnTo>
                  <a:lnTo>
                    <a:pt x="136" y="38"/>
                  </a:lnTo>
                  <a:lnTo>
                    <a:pt x="136" y="36"/>
                  </a:lnTo>
                  <a:lnTo>
                    <a:pt x="134" y="35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2"/>
                  </a:lnTo>
                  <a:lnTo>
                    <a:pt x="131" y="32"/>
                  </a:lnTo>
                  <a:lnTo>
                    <a:pt x="131" y="30"/>
                  </a:lnTo>
                  <a:lnTo>
                    <a:pt x="131" y="29"/>
                  </a:lnTo>
                  <a:lnTo>
                    <a:pt x="130" y="28"/>
                  </a:lnTo>
                  <a:lnTo>
                    <a:pt x="130" y="26"/>
                  </a:lnTo>
                  <a:lnTo>
                    <a:pt x="128" y="26"/>
                  </a:lnTo>
                  <a:lnTo>
                    <a:pt x="128" y="25"/>
                  </a:lnTo>
                  <a:lnTo>
                    <a:pt x="127" y="25"/>
                  </a:lnTo>
                  <a:lnTo>
                    <a:pt x="125" y="25"/>
                  </a:lnTo>
                  <a:lnTo>
                    <a:pt x="124" y="25"/>
                  </a:lnTo>
                  <a:lnTo>
                    <a:pt x="124" y="23"/>
                  </a:lnTo>
                  <a:lnTo>
                    <a:pt x="124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22" y="19"/>
                  </a:lnTo>
                  <a:lnTo>
                    <a:pt x="121" y="19"/>
                  </a:lnTo>
                  <a:lnTo>
                    <a:pt x="119" y="17"/>
                  </a:lnTo>
                  <a:lnTo>
                    <a:pt x="119" y="16"/>
                  </a:lnTo>
                  <a:lnTo>
                    <a:pt x="119" y="14"/>
                  </a:lnTo>
                  <a:lnTo>
                    <a:pt x="118" y="14"/>
                  </a:lnTo>
                  <a:lnTo>
                    <a:pt x="118" y="13"/>
                  </a:lnTo>
                  <a:lnTo>
                    <a:pt x="116" y="13"/>
                  </a:lnTo>
                  <a:lnTo>
                    <a:pt x="116" y="11"/>
                  </a:lnTo>
                  <a:lnTo>
                    <a:pt x="116" y="10"/>
                  </a:lnTo>
                  <a:lnTo>
                    <a:pt x="115" y="10"/>
                  </a:lnTo>
                  <a:lnTo>
                    <a:pt x="113" y="8"/>
                  </a:lnTo>
                  <a:lnTo>
                    <a:pt x="112" y="8"/>
                  </a:lnTo>
                  <a:lnTo>
                    <a:pt x="111" y="7"/>
                  </a:lnTo>
                  <a:lnTo>
                    <a:pt x="111" y="6"/>
                  </a:lnTo>
                  <a:lnTo>
                    <a:pt x="109" y="6"/>
                  </a:lnTo>
                  <a:lnTo>
                    <a:pt x="108" y="6"/>
                  </a:lnTo>
                  <a:lnTo>
                    <a:pt x="108" y="4"/>
                  </a:lnTo>
                  <a:lnTo>
                    <a:pt x="106" y="4"/>
                  </a:lnTo>
                  <a:lnTo>
                    <a:pt x="105" y="3"/>
                  </a:lnTo>
                  <a:lnTo>
                    <a:pt x="103" y="3"/>
                  </a:lnTo>
                  <a:lnTo>
                    <a:pt x="103" y="1"/>
                  </a:lnTo>
                  <a:lnTo>
                    <a:pt x="102" y="1"/>
                  </a:lnTo>
                  <a:lnTo>
                    <a:pt x="100" y="0"/>
                  </a:lnTo>
                  <a:lnTo>
                    <a:pt x="100" y="1"/>
                  </a:lnTo>
                  <a:lnTo>
                    <a:pt x="99" y="1"/>
                  </a:lnTo>
                  <a:lnTo>
                    <a:pt x="97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4" y="6"/>
                  </a:lnTo>
                  <a:lnTo>
                    <a:pt x="93" y="6"/>
                  </a:lnTo>
                  <a:lnTo>
                    <a:pt x="91" y="7"/>
                  </a:lnTo>
                  <a:lnTo>
                    <a:pt x="90" y="7"/>
                  </a:lnTo>
                  <a:lnTo>
                    <a:pt x="89" y="7"/>
                  </a:lnTo>
                  <a:lnTo>
                    <a:pt x="87" y="6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3" y="6"/>
                  </a:lnTo>
                  <a:lnTo>
                    <a:pt x="81" y="6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78" y="6"/>
                  </a:lnTo>
                  <a:lnTo>
                    <a:pt x="77" y="6"/>
                  </a:lnTo>
                  <a:lnTo>
                    <a:pt x="75" y="7"/>
                  </a:lnTo>
                  <a:lnTo>
                    <a:pt x="74" y="7"/>
                  </a:lnTo>
                  <a:lnTo>
                    <a:pt x="72" y="8"/>
                  </a:lnTo>
                  <a:lnTo>
                    <a:pt x="72" y="10"/>
                  </a:lnTo>
                  <a:lnTo>
                    <a:pt x="71" y="11"/>
                  </a:lnTo>
                  <a:lnTo>
                    <a:pt x="69" y="13"/>
                  </a:lnTo>
                  <a:lnTo>
                    <a:pt x="68" y="13"/>
                  </a:lnTo>
                  <a:lnTo>
                    <a:pt x="68" y="14"/>
                  </a:lnTo>
                  <a:lnTo>
                    <a:pt x="67" y="14"/>
                  </a:lnTo>
                  <a:lnTo>
                    <a:pt x="65" y="14"/>
                  </a:lnTo>
                  <a:lnTo>
                    <a:pt x="62" y="16"/>
                  </a:lnTo>
                  <a:lnTo>
                    <a:pt x="62" y="17"/>
                  </a:lnTo>
                  <a:lnTo>
                    <a:pt x="61" y="17"/>
                  </a:lnTo>
                  <a:lnTo>
                    <a:pt x="61" y="19"/>
                  </a:lnTo>
                  <a:lnTo>
                    <a:pt x="61" y="20"/>
                  </a:lnTo>
                  <a:lnTo>
                    <a:pt x="59" y="20"/>
                  </a:lnTo>
                  <a:lnTo>
                    <a:pt x="58" y="22"/>
                  </a:lnTo>
                  <a:lnTo>
                    <a:pt x="56" y="22"/>
                  </a:lnTo>
                  <a:lnTo>
                    <a:pt x="55" y="23"/>
                  </a:lnTo>
                  <a:lnTo>
                    <a:pt x="53" y="22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49" y="22"/>
                  </a:lnTo>
                  <a:lnTo>
                    <a:pt x="49" y="2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2258" y="1406"/>
              <a:ext cx="502" cy="442"/>
            </a:xfrm>
            <a:custGeom>
              <a:avLst/>
              <a:gdLst/>
              <a:ahLst/>
              <a:cxnLst>
                <a:cxn ang="0">
                  <a:pos x="483" y="433"/>
                </a:cxn>
                <a:cxn ang="0">
                  <a:pos x="462" y="428"/>
                </a:cxn>
                <a:cxn ang="0">
                  <a:pos x="445" y="414"/>
                </a:cxn>
                <a:cxn ang="0">
                  <a:pos x="426" y="404"/>
                </a:cxn>
                <a:cxn ang="0">
                  <a:pos x="411" y="401"/>
                </a:cxn>
                <a:cxn ang="0">
                  <a:pos x="398" y="388"/>
                </a:cxn>
                <a:cxn ang="0">
                  <a:pos x="384" y="379"/>
                </a:cxn>
                <a:cxn ang="0">
                  <a:pos x="367" y="370"/>
                </a:cxn>
                <a:cxn ang="0">
                  <a:pos x="355" y="360"/>
                </a:cxn>
                <a:cxn ang="0">
                  <a:pos x="340" y="357"/>
                </a:cxn>
                <a:cxn ang="0">
                  <a:pos x="320" y="359"/>
                </a:cxn>
                <a:cxn ang="0">
                  <a:pos x="305" y="357"/>
                </a:cxn>
                <a:cxn ang="0">
                  <a:pos x="286" y="357"/>
                </a:cxn>
                <a:cxn ang="0">
                  <a:pos x="268" y="369"/>
                </a:cxn>
                <a:cxn ang="0">
                  <a:pos x="255" y="382"/>
                </a:cxn>
                <a:cxn ang="0">
                  <a:pos x="241" y="397"/>
                </a:cxn>
                <a:cxn ang="0">
                  <a:pos x="219" y="401"/>
                </a:cxn>
                <a:cxn ang="0">
                  <a:pos x="204" y="408"/>
                </a:cxn>
                <a:cxn ang="0">
                  <a:pos x="183" y="419"/>
                </a:cxn>
                <a:cxn ang="0">
                  <a:pos x="164" y="410"/>
                </a:cxn>
                <a:cxn ang="0">
                  <a:pos x="139" y="403"/>
                </a:cxn>
                <a:cxn ang="0">
                  <a:pos x="119" y="410"/>
                </a:cxn>
                <a:cxn ang="0">
                  <a:pos x="101" y="425"/>
                </a:cxn>
                <a:cxn ang="0">
                  <a:pos x="72" y="439"/>
                </a:cxn>
                <a:cxn ang="0">
                  <a:pos x="51" y="432"/>
                </a:cxn>
                <a:cxn ang="0">
                  <a:pos x="22" y="429"/>
                </a:cxn>
                <a:cxn ang="0">
                  <a:pos x="3" y="425"/>
                </a:cxn>
                <a:cxn ang="0">
                  <a:pos x="10" y="407"/>
                </a:cxn>
                <a:cxn ang="0">
                  <a:pos x="23" y="392"/>
                </a:cxn>
                <a:cxn ang="0">
                  <a:pos x="42" y="381"/>
                </a:cxn>
                <a:cxn ang="0">
                  <a:pos x="64" y="372"/>
                </a:cxn>
                <a:cxn ang="0">
                  <a:pos x="78" y="356"/>
                </a:cxn>
                <a:cxn ang="0">
                  <a:pos x="82" y="332"/>
                </a:cxn>
                <a:cxn ang="0">
                  <a:pos x="85" y="309"/>
                </a:cxn>
                <a:cxn ang="0">
                  <a:pos x="103" y="297"/>
                </a:cxn>
                <a:cxn ang="0">
                  <a:pos x="105" y="276"/>
                </a:cxn>
                <a:cxn ang="0">
                  <a:pos x="83" y="272"/>
                </a:cxn>
                <a:cxn ang="0">
                  <a:pos x="75" y="250"/>
                </a:cxn>
                <a:cxn ang="0">
                  <a:pos x="66" y="231"/>
                </a:cxn>
                <a:cxn ang="0">
                  <a:pos x="47" y="212"/>
                </a:cxn>
                <a:cxn ang="0">
                  <a:pos x="45" y="193"/>
                </a:cxn>
                <a:cxn ang="0">
                  <a:pos x="56" y="175"/>
                </a:cxn>
                <a:cxn ang="0">
                  <a:pos x="67" y="159"/>
                </a:cxn>
                <a:cxn ang="0">
                  <a:pos x="66" y="138"/>
                </a:cxn>
                <a:cxn ang="0">
                  <a:pos x="54" y="119"/>
                </a:cxn>
                <a:cxn ang="0">
                  <a:pos x="31" y="109"/>
                </a:cxn>
                <a:cxn ang="0">
                  <a:pos x="20" y="88"/>
                </a:cxn>
                <a:cxn ang="0">
                  <a:pos x="13" y="66"/>
                </a:cxn>
                <a:cxn ang="0">
                  <a:pos x="17" y="49"/>
                </a:cxn>
                <a:cxn ang="0">
                  <a:pos x="26" y="27"/>
                </a:cxn>
                <a:cxn ang="0">
                  <a:pos x="34" y="6"/>
                </a:cxn>
                <a:cxn ang="0">
                  <a:pos x="50" y="6"/>
                </a:cxn>
                <a:cxn ang="0">
                  <a:pos x="60" y="15"/>
                </a:cxn>
                <a:cxn ang="0">
                  <a:pos x="73" y="22"/>
                </a:cxn>
                <a:cxn ang="0">
                  <a:pos x="83" y="27"/>
                </a:cxn>
                <a:cxn ang="0">
                  <a:pos x="92" y="33"/>
                </a:cxn>
                <a:cxn ang="0">
                  <a:pos x="101" y="41"/>
                </a:cxn>
                <a:cxn ang="0">
                  <a:pos x="120" y="44"/>
                </a:cxn>
                <a:cxn ang="0">
                  <a:pos x="130" y="31"/>
                </a:cxn>
                <a:cxn ang="0">
                  <a:pos x="139" y="19"/>
                </a:cxn>
              </a:cxnLst>
              <a:rect l="0" t="0" r="r" b="b"/>
              <a:pathLst>
                <a:path w="502" h="442">
                  <a:moveTo>
                    <a:pt x="502" y="442"/>
                  </a:moveTo>
                  <a:lnTo>
                    <a:pt x="499" y="442"/>
                  </a:lnTo>
                  <a:lnTo>
                    <a:pt x="497" y="441"/>
                  </a:lnTo>
                  <a:lnTo>
                    <a:pt x="496" y="441"/>
                  </a:lnTo>
                  <a:lnTo>
                    <a:pt x="495" y="441"/>
                  </a:lnTo>
                  <a:lnTo>
                    <a:pt x="493" y="441"/>
                  </a:lnTo>
                  <a:lnTo>
                    <a:pt x="492" y="441"/>
                  </a:lnTo>
                  <a:lnTo>
                    <a:pt x="490" y="441"/>
                  </a:lnTo>
                  <a:lnTo>
                    <a:pt x="489" y="441"/>
                  </a:lnTo>
                  <a:lnTo>
                    <a:pt x="487" y="441"/>
                  </a:lnTo>
                  <a:lnTo>
                    <a:pt x="486" y="439"/>
                  </a:lnTo>
                  <a:lnTo>
                    <a:pt x="486" y="438"/>
                  </a:lnTo>
                  <a:lnTo>
                    <a:pt x="486" y="436"/>
                  </a:lnTo>
                  <a:lnTo>
                    <a:pt x="484" y="436"/>
                  </a:lnTo>
                  <a:lnTo>
                    <a:pt x="484" y="435"/>
                  </a:lnTo>
                  <a:lnTo>
                    <a:pt x="483" y="435"/>
                  </a:lnTo>
                  <a:lnTo>
                    <a:pt x="483" y="433"/>
                  </a:lnTo>
                  <a:lnTo>
                    <a:pt x="481" y="433"/>
                  </a:lnTo>
                  <a:lnTo>
                    <a:pt x="480" y="433"/>
                  </a:lnTo>
                  <a:lnTo>
                    <a:pt x="480" y="432"/>
                  </a:lnTo>
                  <a:lnTo>
                    <a:pt x="478" y="432"/>
                  </a:lnTo>
                  <a:lnTo>
                    <a:pt x="478" y="430"/>
                  </a:lnTo>
                  <a:lnTo>
                    <a:pt x="477" y="430"/>
                  </a:lnTo>
                  <a:lnTo>
                    <a:pt x="477" y="429"/>
                  </a:lnTo>
                  <a:lnTo>
                    <a:pt x="475" y="429"/>
                  </a:lnTo>
                  <a:lnTo>
                    <a:pt x="474" y="429"/>
                  </a:lnTo>
                  <a:lnTo>
                    <a:pt x="473" y="429"/>
                  </a:lnTo>
                  <a:lnTo>
                    <a:pt x="471" y="428"/>
                  </a:lnTo>
                  <a:lnTo>
                    <a:pt x="470" y="428"/>
                  </a:lnTo>
                  <a:lnTo>
                    <a:pt x="468" y="428"/>
                  </a:lnTo>
                  <a:lnTo>
                    <a:pt x="467" y="428"/>
                  </a:lnTo>
                  <a:lnTo>
                    <a:pt x="465" y="428"/>
                  </a:lnTo>
                  <a:lnTo>
                    <a:pt x="464" y="428"/>
                  </a:lnTo>
                  <a:lnTo>
                    <a:pt x="462" y="428"/>
                  </a:lnTo>
                  <a:lnTo>
                    <a:pt x="462" y="426"/>
                  </a:lnTo>
                  <a:lnTo>
                    <a:pt x="461" y="426"/>
                  </a:lnTo>
                  <a:lnTo>
                    <a:pt x="459" y="426"/>
                  </a:lnTo>
                  <a:lnTo>
                    <a:pt x="459" y="425"/>
                  </a:lnTo>
                  <a:lnTo>
                    <a:pt x="458" y="425"/>
                  </a:lnTo>
                  <a:lnTo>
                    <a:pt x="456" y="425"/>
                  </a:lnTo>
                  <a:lnTo>
                    <a:pt x="455" y="423"/>
                  </a:lnTo>
                  <a:lnTo>
                    <a:pt x="453" y="423"/>
                  </a:lnTo>
                  <a:lnTo>
                    <a:pt x="453" y="422"/>
                  </a:lnTo>
                  <a:lnTo>
                    <a:pt x="452" y="422"/>
                  </a:lnTo>
                  <a:lnTo>
                    <a:pt x="451" y="420"/>
                  </a:lnTo>
                  <a:lnTo>
                    <a:pt x="451" y="419"/>
                  </a:lnTo>
                  <a:lnTo>
                    <a:pt x="449" y="419"/>
                  </a:lnTo>
                  <a:lnTo>
                    <a:pt x="449" y="417"/>
                  </a:lnTo>
                  <a:lnTo>
                    <a:pt x="448" y="416"/>
                  </a:lnTo>
                  <a:lnTo>
                    <a:pt x="446" y="416"/>
                  </a:lnTo>
                  <a:lnTo>
                    <a:pt x="445" y="414"/>
                  </a:lnTo>
                  <a:lnTo>
                    <a:pt x="443" y="414"/>
                  </a:lnTo>
                  <a:lnTo>
                    <a:pt x="443" y="413"/>
                  </a:lnTo>
                  <a:lnTo>
                    <a:pt x="442" y="413"/>
                  </a:lnTo>
                  <a:lnTo>
                    <a:pt x="440" y="411"/>
                  </a:lnTo>
                  <a:lnTo>
                    <a:pt x="439" y="411"/>
                  </a:lnTo>
                  <a:lnTo>
                    <a:pt x="437" y="410"/>
                  </a:lnTo>
                  <a:lnTo>
                    <a:pt x="436" y="410"/>
                  </a:lnTo>
                  <a:lnTo>
                    <a:pt x="434" y="408"/>
                  </a:lnTo>
                  <a:lnTo>
                    <a:pt x="433" y="408"/>
                  </a:lnTo>
                  <a:lnTo>
                    <a:pt x="433" y="407"/>
                  </a:lnTo>
                  <a:lnTo>
                    <a:pt x="431" y="407"/>
                  </a:lnTo>
                  <a:lnTo>
                    <a:pt x="431" y="405"/>
                  </a:lnTo>
                  <a:lnTo>
                    <a:pt x="430" y="405"/>
                  </a:lnTo>
                  <a:lnTo>
                    <a:pt x="428" y="405"/>
                  </a:lnTo>
                  <a:lnTo>
                    <a:pt x="428" y="404"/>
                  </a:lnTo>
                  <a:lnTo>
                    <a:pt x="427" y="404"/>
                  </a:lnTo>
                  <a:lnTo>
                    <a:pt x="426" y="404"/>
                  </a:lnTo>
                  <a:lnTo>
                    <a:pt x="424" y="404"/>
                  </a:lnTo>
                  <a:lnTo>
                    <a:pt x="423" y="404"/>
                  </a:lnTo>
                  <a:lnTo>
                    <a:pt x="421" y="404"/>
                  </a:lnTo>
                  <a:lnTo>
                    <a:pt x="421" y="405"/>
                  </a:lnTo>
                  <a:lnTo>
                    <a:pt x="420" y="405"/>
                  </a:lnTo>
                  <a:lnTo>
                    <a:pt x="418" y="407"/>
                  </a:lnTo>
                  <a:lnTo>
                    <a:pt x="418" y="408"/>
                  </a:lnTo>
                  <a:lnTo>
                    <a:pt x="417" y="408"/>
                  </a:lnTo>
                  <a:lnTo>
                    <a:pt x="415" y="408"/>
                  </a:lnTo>
                  <a:lnTo>
                    <a:pt x="414" y="408"/>
                  </a:lnTo>
                  <a:lnTo>
                    <a:pt x="412" y="408"/>
                  </a:lnTo>
                  <a:lnTo>
                    <a:pt x="412" y="407"/>
                  </a:lnTo>
                  <a:lnTo>
                    <a:pt x="411" y="407"/>
                  </a:lnTo>
                  <a:lnTo>
                    <a:pt x="411" y="405"/>
                  </a:lnTo>
                  <a:lnTo>
                    <a:pt x="411" y="404"/>
                  </a:lnTo>
                  <a:lnTo>
                    <a:pt x="411" y="403"/>
                  </a:lnTo>
                  <a:lnTo>
                    <a:pt x="411" y="401"/>
                  </a:lnTo>
                  <a:lnTo>
                    <a:pt x="411" y="400"/>
                  </a:lnTo>
                  <a:lnTo>
                    <a:pt x="409" y="400"/>
                  </a:lnTo>
                  <a:lnTo>
                    <a:pt x="409" y="398"/>
                  </a:lnTo>
                  <a:lnTo>
                    <a:pt x="408" y="397"/>
                  </a:lnTo>
                  <a:lnTo>
                    <a:pt x="408" y="395"/>
                  </a:lnTo>
                  <a:lnTo>
                    <a:pt x="408" y="394"/>
                  </a:lnTo>
                  <a:lnTo>
                    <a:pt x="408" y="392"/>
                  </a:lnTo>
                  <a:lnTo>
                    <a:pt x="406" y="392"/>
                  </a:lnTo>
                  <a:lnTo>
                    <a:pt x="406" y="391"/>
                  </a:lnTo>
                  <a:lnTo>
                    <a:pt x="405" y="391"/>
                  </a:lnTo>
                  <a:lnTo>
                    <a:pt x="405" y="389"/>
                  </a:lnTo>
                  <a:lnTo>
                    <a:pt x="404" y="389"/>
                  </a:lnTo>
                  <a:lnTo>
                    <a:pt x="402" y="389"/>
                  </a:lnTo>
                  <a:lnTo>
                    <a:pt x="401" y="389"/>
                  </a:lnTo>
                  <a:lnTo>
                    <a:pt x="399" y="389"/>
                  </a:lnTo>
                  <a:lnTo>
                    <a:pt x="399" y="388"/>
                  </a:lnTo>
                  <a:lnTo>
                    <a:pt x="398" y="388"/>
                  </a:lnTo>
                  <a:lnTo>
                    <a:pt x="396" y="388"/>
                  </a:lnTo>
                  <a:lnTo>
                    <a:pt x="395" y="388"/>
                  </a:lnTo>
                  <a:lnTo>
                    <a:pt x="395" y="386"/>
                  </a:lnTo>
                  <a:lnTo>
                    <a:pt x="393" y="386"/>
                  </a:lnTo>
                  <a:lnTo>
                    <a:pt x="393" y="385"/>
                  </a:lnTo>
                  <a:lnTo>
                    <a:pt x="392" y="383"/>
                  </a:lnTo>
                  <a:lnTo>
                    <a:pt x="390" y="383"/>
                  </a:lnTo>
                  <a:lnTo>
                    <a:pt x="389" y="383"/>
                  </a:lnTo>
                  <a:lnTo>
                    <a:pt x="387" y="383"/>
                  </a:lnTo>
                  <a:lnTo>
                    <a:pt x="386" y="383"/>
                  </a:lnTo>
                  <a:lnTo>
                    <a:pt x="384" y="383"/>
                  </a:lnTo>
                  <a:lnTo>
                    <a:pt x="384" y="382"/>
                  </a:lnTo>
                  <a:lnTo>
                    <a:pt x="384" y="381"/>
                  </a:lnTo>
                  <a:lnTo>
                    <a:pt x="386" y="379"/>
                  </a:lnTo>
                  <a:lnTo>
                    <a:pt x="384" y="379"/>
                  </a:lnTo>
                  <a:lnTo>
                    <a:pt x="384" y="378"/>
                  </a:lnTo>
                  <a:lnTo>
                    <a:pt x="384" y="379"/>
                  </a:lnTo>
                  <a:lnTo>
                    <a:pt x="383" y="379"/>
                  </a:lnTo>
                  <a:lnTo>
                    <a:pt x="382" y="378"/>
                  </a:lnTo>
                  <a:lnTo>
                    <a:pt x="380" y="379"/>
                  </a:lnTo>
                  <a:lnTo>
                    <a:pt x="379" y="379"/>
                  </a:lnTo>
                  <a:lnTo>
                    <a:pt x="377" y="379"/>
                  </a:lnTo>
                  <a:lnTo>
                    <a:pt x="377" y="378"/>
                  </a:lnTo>
                  <a:lnTo>
                    <a:pt x="376" y="376"/>
                  </a:lnTo>
                  <a:lnTo>
                    <a:pt x="376" y="375"/>
                  </a:lnTo>
                  <a:lnTo>
                    <a:pt x="374" y="375"/>
                  </a:lnTo>
                  <a:lnTo>
                    <a:pt x="374" y="373"/>
                  </a:lnTo>
                  <a:lnTo>
                    <a:pt x="374" y="372"/>
                  </a:lnTo>
                  <a:lnTo>
                    <a:pt x="373" y="372"/>
                  </a:lnTo>
                  <a:lnTo>
                    <a:pt x="373" y="370"/>
                  </a:lnTo>
                  <a:lnTo>
                    <a:pt x="371" y="370"/>
                  </a:lnTo>
                  <a:lnTo>
                    <a:pt x="370" y="370"/>
                  </a:lnTo>
                  <a:lnTo>
                    <a:pt x="368" y="370"/>
                  </a:lnTo>
                  <a:lnTo>
                    <a:pt x="367" y="370"/>
                  </a:lnTo>
                  <a:lnTo>
                    <a:pt x="365" y="370"/>
                  </a:lnTo>
                  <a:lnTo>
                    <a:pt x="364" y="370"/>
                  </a:lnTo>
                  <a:lnTo>
                    <a:pt x="362" y="370"/>
                  </a:lnTo>
                  <a:lnTo>
                    <a:pt x="362" y="369"/>
                  </a:lnTo>
                  <a:lnTo>
                    <a:pt x="364" y="369"/>
                  </a:lnTo>
                  <a:lnTo>
                    <a:pt x="364" y="367"/>
                  </a:lnTo>
                  <a:lnTo>
                    <a:pt x="362" y="367"/>
                  </a:lnTo>
                  <a:lnTo>
                    <a:pt x="361" y="367"/>
                  </a:lnTo>
                  <a:lnTo>
                    <a:pt x="361" y="369"/>
                  </a:lnTo>
                  <a:lnTo>
                    <a:pt x="359" y="369"/>
                  </a:lnTo>
                  <a:lnTo>
                    <a:pt x="359" y="367"/>
                  </a:lnTo>
                  <a:lnTo>
                    <a:pt x="358" y="367"/>
                  </a:lnTo>
                  <a:lnTo>
                    <a:pt x="358" y="366"/>
                  </a:lnTo>
                  <a:lnTo>
                    <a:pt x="358" y="364"/>
                  </a:lnTo>
                  <a:lnTo>
                    <a:pt x="357" y="363"/>
                  </a:lnTo>
                  <a:lnTo>
                    <a:pt x="355" y="361"/>
                  </a:lnTo>
                  <a:lnTo>
                    <a:pt x="355" y="360"/>
                  </a:lnTo>
                  <a:lnTo>
                    <a:pt x="354" y="359"/>
                  </a:lnTo>
                  <a:lnTo>
                    <a:pt x="354" y="357"/>
                  </a:lnTo>
                  <a:lnTo>
                    <a:pt x="352" y="357"/>
                  </a:lnTo>
                  <a:lnTo>
                    <a:pt x="351" y="357"/>
                  </a:lnTo>
                  <a:lnTo>
                    <a:pt x="351" y="356"/>
                  </a:lnTo>
                  <a:lnTo>
                    <a:pt x="349" y="356"/>
                  </a:lnTo>
                  <a:lnTo>
                    <a:pt x="348" y="356"/>
                  </a:lnTo>
                  <a:lnTo>
                    <a:pt x="348" y="354"/>
                  </a:lnTo>
                  <a:lnTo>
                    <a:pt x="346" y="354"/>
                  </a:lnTo>
                  <a:lnTo>
                    <a:pt x="346" y="356"/>
                  </a:lnTo>
                  <a:lnTo>
                    <a:pt x="345" y="356"/>
                  </a:lnTo>
                  <a:lnTo>
                    <a:pt x="345" y="357"/>
                  </a:lnTo>
                  <a:lnTo>
                    <a:pt x="343" y="357"/>
                  </a:lnTo>
                  <a:lnTo>
                    <a:pt x="343" y="359"/>
                  </a:lnTo>
                  <a:lnTo>
                    <a:pt x="342" y="359"/>
                  </a:lnTo>
                  <a:lnTo>
                    <a:pt x="340" y="359"/>
                  </a:lnTo>
                  <a:lnTo>
                    <a:pt x="340" y="357"/>
                  </a:lnTo>
                  <a:lnTo>
                    <a:pt x="339" y="357"/>
                  </a:lnTo>
                  <a:lnTo>
                    <a:pt x="337" y="357"/>
                  </a:lnTo>
                  <a:lnTo>
                    <a:pt x="336" y="357"/>
                  </a:lnTo>
                  <a:lnTo>
                    <a:pt x="335" y="357"/>
                  </a:lnTo>
                  <a:lnTo>
                    <a:pt x="335" y="359"/>
                  </a:lnTo>
                  <a:lnTo>
                    <a:pt x="333" y="359"/>
                  </a:lnTo>
                  <a:lnTo>
                    <a:pt x="332" y="359"/>
                  </a:lnTo>
                  <a:lnTo>
                    <a:pt x="330" y="359"/>
                  </a:lnTo>
                  <a:lnTo>
                    <a:pt x="330" y="357"/>
                  </a:lnTo>
                  <a:lnTo>
                    <a:pt x="329" y="357"/>
                  </a:lnTo>
                  <a:lnTo>
                    <a:pt x="327" y="357"/>
                  </a:lnTo>
                  <a:lnTo>
                    <a:pt x="326" y="357"/>
                  </a:lnTo>
                  <a:lnTo>
                    <a:pt x="324" y="357"/>
                  </a:lnTo>
                  <a:lnTo>
                    <a:pt x="323" y="357"/>
                  </a:lnTo>
                  <a:lnTo>
                    <a:pt x="321" y="357"/>
                  </a:lnTo>
                  <a:lnTo>
                    <a:pt x="321" y="359"/>
                  </a:lnTo>
                  <a:lnTo>
                    <a:pt x="320" y="359"/>
                  </a:lnTo>
                  <a:lnTo>
                    <a:pt x="318" y="359"/>
                  </a:lnTo>
                  <a:lnTo>
                    <a:pt x="317" y="359"/>
                  </a:lnTo>
                  <a:lnTo>
                    <a:pt x="317" y="357"/>
                  </a:lnTo>
                  <a:lnTo>
                    <a:pt x="315" y="357"/>
                  </a:lnTo>
                  <a:lnTo>
                    <a:pt x="314" y="357"/>
                  </a:lnTo>
                  <a:lnTo>
                    <a:pt x="314" y="356"/>
                  </a:lnTo>
                  <a:lnTo>
                    <a:pt x="313" y="356"/>
                  </a:lnTo>
                  <a:lnTo>
                    <a:pt x="313" y="354"/>
                  </a:lnTo>
                  <a:lnTo>
                    <a:pt x="311" y="354"/>
                  </a:lnTo>
                  <a:lnTo>
                    <a:pt x="310" y="354"/>
                  </a:lnTo>
                  <a:lnTo>
                    <a:pt x="310" y="356"/>
                  </a:lnTo>
                  <a:lnTo>
                    <a:pt x="310" y="357"/>
                  </a:lnTo>
                  <a:lnTo>
                    <a:pt x="308" y="357"/>
                  </a:lnTo>
                  <a:lnTo>
                    <a:pt x="308" y="359"/>
                  </a:lnTo>
                  <a:lnTo>
                    <a:pt x="307" y="359"/>
                  </a:lnTo>
                  <a:lnTo>
                    <a:pt x="305" y="359"/>
                  </a:lnTo>
                  <a:lnTo>
                    <a:pt x="305" y="357"/>
                  </a:lnTo>
                  <a:lnTo>
                    <a:pt x="304" y="357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1" y="356"/>
                  </a:lnTo>
                  <a:lnTo>
                    <a:pt x="299" y="356"/>
                  </a:lnTo>
                  <a:lnTo>
                    <a:pt x="299" y="354"/>
                  </a:lnTo>
                  <a:lnTo>
                    <a:pt x="298" y="354"/>
                  </a:lnTo>
                  <a:lnTo>
                    <a:pt x="298" y="353"/>
                  </a:lnTo>
                  <a:lnTo>
                    <a:pt x="296" y="353"/>
                  </a:lnTo>
                  <a:lnTo>
                    <a:pt x="295" y="354"/>
                  </a:lnTo>
                  <a:lnTo>
                    <a:pt x="293" y="354"/>
                  </a:lnTo>
                  <a:lnTo>
                    <a:pt x="292" y="354"/>
                  </a:lnTo>
                  <a:lnTo>
                    <a:pt x="292" y="356"/>
                  </a:lnTo>
                  <a:lnTo>
                    <a:pt x="290" y="356"/>
                  </a:lnTo>
                  <a:lnTo>
                    <a:pt x="289" y="356"/>
                  </a:lnTo>
                  <a:lnTo>
                    <a:pt x="288" y="357"/>
                  </a:lnTo>
                  <a:lnTo>
                    <a:pt x="286" y="357"/>
                  </a:lnTo>
                  <a:lnTo>
                    <a:pt x="286" y="359"/>
                  </a:lnTo>
                  <a:lnTo>
                    <a:pt x="285" y="359"/>
                  </a:lnTo>
                  <a:lnTo>
                    <a:pt x="283" y="359"/>
                  </a:lnTo>
                  <a:lnTo>
                    <a:pt x="282" y="360"/>
                  </a:lnTo>
                  <a:lnTo>
                    <a:pt x="280" y="360"/>
                  </a:lnTo>
                  <a:lnTo>
                    <a:pt x="280" y="361"/>
                  </a:lnTo>
                  <a:lnTo>
                    <a:pt x="279" y="361"/>
                  </a:lnTo>
                  <a:lnTo>
                    <a:pt x="279" y="363"/>
                  </a:lnTo>
                  <a:lnTo>
                    <a:pt x="277" y="363"/>
                  </a:lnTo>
                  <a:lnTo>
                    <a:pt x="276" y="364"/>
                  </a:lnTo>
                  <a:lnTo>
                    <a:pt x="276" y="366"/>
                  </a:lnTo>
                  <a:lnTo>
                    <a:pt x="274" y="366"/>
                  </a:lnTo>
                  <a:lnTo>
                    <a:pt x="274" y="367"/>
                  </a:lnTo>
                  <a:lnTo>
                    <a:pt x="273" y="367"/>
                  </a:lnTo>
                  <a:lnTo>
                    <a:pt x="271" y="369"/>
                  </a:lnTo>
                  <a:lnTo>
                    <a:pt x="270" y="369"/>
                  </a:lnTo>
                  <a:lnTo>
                    <a:pt x="268" y="369"/>
                  </a:lnTo>
                  <a:lnTo>
                    <a:pt x="268" y="370"/>
                  </a:lnTo>
                  <a:lnTo>
                    <a:pt x="267" y="370"/>
                  </a:lnTo>
                  <a:lnTo>
                    <a:pt x="267" y="372"/>
                  </a:lnTo>
                  <a:lnTo>
                    <a:pt x="267" y="373"/>
                  </a:lnTo>
                  <a:lnTo>
                    <a:pt x="268" y="373"/>
                  </a:lnTo>
                  <a:lnTo>
                    <a:pt x="267" y="375"/>
                  </a:lnTo>
                  <a:lnTo>
                    <a:pt x="266" y="375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3" y="375"/>
                  </a:lnTo>
                  <a:lnTo>
                    <a:pt x="261" y="376"/>
                  </a:lnTo>
                  <a:lnTo>
                    <a:pt x="260" y="378"/>
                  </a:lnTo>
                  <a:lnTo>
                    <a:pt x="258" y="378"/>
                  </a:lnTo>
                  <a:lnTo>
                    <a:pt x="257" y="379"/>
                  </a:lnTo>
                  <a:lnTo>
                    <a:pt x="257" y="381"/>
                  </a:lnTo>
                  <a:lnTo>
                    <a:pt x="255" y="381"/>
                  </a:lnTo>
                  <a:lnTo>
                    <a:pt x="255" y="382"/>
                  </a:lnTo>
                  <a:lnTo>
                    <a:pt x="255" y="383"/>
                  </a:lnTo>
                  <a:lnTo>
                    <a:pt x="255" y="385"/>
                  </a:lnTo>
                  <a:lnTo>
                    <a:pt x="254" y="385"/>
                  </a:lnTo>
                  <a:lnTo>
                    <a:pt x="254" y="386"/>
                  </a:lnTo>
                  <a:lnTo>
                    <a:pt x="252" y="386"/>
                  </a:lnTo>
                  <a:lnTo>
                    <a:pt x="251" y="388"/>
                  </a:lnTo>
                  <a:lnTo>
                    <a:pt x="249" y="389"/>
                  </a:lnTo>
                  <a:lnTo>
                    <a:pt x="248" y="389"/>
                  </a:lnTo>
                  <a:lnTo>
                    <a:pt x="248" y="391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5" y="394"/>
                  </a:lnTo>
                  <a:lnTo>
                    <a:pt x="245" y="395"/>
                  </a:lnTo>
                  <a:lnTo>
                    <a:pt x="244" y="395"/>
                  </a:lnTo>
                  <a:lnTo>
                    <a:pt x="242" y="395"/>
                  </a:lnTo>
                  <a:lnTo>
                    <a:pt x="242" y="397"/>
                  </a:lnTo>
                  <a:lnTo>
                    <a:pt x="241" y="397"/>
                  </a:lnTo>
                  <a:lnTo>
                    <a:pt x="239" y="397"/>
                  </a:lnTo>
                  <a:lnTo>
                    <a:pt x="238" y="397"/>
                  </a:lnTo>
                  <a:lnTo>
                    <a:pt x="236" y="398"/>
                  </a:lnTo>
                  <a:lnTo>
                    <a:pt x="235" y="398"/>
                  </a:lnTo>
                  <a:lnTo>
                    <a:pt x="233" y="398"/>
                  </a:lnTo>
                  <a:lnTo>
                    <a:pt x="232" y="398"/>
                  </a:lnTo>
                  <a:lnTo>
                    <a:pt x="230" y="400"/>
                  </a:lnTo>
                  <a:lnTo>
                    <a:pt x="229" y="400"/>
                  </a:lnTo>
                  <a:lnTo>
                    <a:pt x="227" y="400"/>
                  </a:lnTo>
                  <a:lnTo>
                    <a:pt x="226" y="400"/>
                  </a:lnTo>
                  <a:lnTo>
                    <a:pt x="226" y="401"/>
                  </a:lnTo>
                  <a:lnTo>
                    <a:pt x="224" y="401"/>
                  </a:lnTo>
                  <a:lnTo>
                    <a:pt x="223" y="401"/>
                  </a:lnTo>
                  <a:lnTo>
                    <a:pt x="221" y="403"/>
                  </a:lnTo>
                  <a:lnTo>
                    <a:pt x="220" y="403"/>
                  </a:lnTo>
                  <a:lnTo>
                    <a:pt x="219" y="403"/>
                  </a:lnTo>
                  <a:lnTo>
                    <a:pt x="219" y="401"/>
                  </a:lnTo>
                  <a:lnTo>
                    <a:pt x="217" y="401"/>
                  </a:lnTo>
                  <a:lnTo>
                    <a:pt x="216" y="401"/>
                  </a:lnTo>
                  <a:lnTo>
                    <a:pt x="216" y="403"/>
                  </a:lnTo>
                  <a:lnTo>
                    <a:pt x="214" y="403"/>
                  </a:lnTo>
                  <a:lnTo>
                    <a:pt x="214" y="404"/>
                  </a:lnTo>
                  <a:lnTo>
                    <a:pt x="216" y="405"/>
                  </a:lnTo>
                  <a:lnTo>
                    <a:pt x="216" y="407"/>
                  </a:lnTo>
                  <a:lnTo>
                    <a:pt x="214" y="407"/>
                  </a:lnTo>
                  <a:lnTo>
                    <a:pt x="214" y="408"/>
                  </a:lnTo>
                  <a:lnTo>
                    <a:pt x="213" y="408"/>
                  </a:lnTo>
                  <a:lnTo>
                    <a:pt x="211" y="408"/>
                  </a:lnTo>
                  <a:lnTo>
                    <a:pt x="210" y="407"/>
                  </a:lnTo>
                  <a:lnTo>
                    <a:pt x="208" y="407"/>
                  </a:lnTo>
                  <a:lnTo>
                    <a:pt x="207" y="407"/>
                  </a:lnTo>
                  <a:lnTo>
                    <a:pt x="207" y="408"/>
                  </a:lnTo>
                  <a:lnTo>
                    <a:pt x="205" y="408"/>
                  </a:lnTo>
                  <a:lnTo>
                    <a:pt x="204" y="408"/>
                  </a:lnTo>
                  <a:lnTo>
                    <a:pt x="202" y="410"/>
                  </a:lnTo>
                  <a:lnTo>
                    <a:pt x="201" y="410"/>
                  </a:lnTo>
                  <a:lnTo>
                    <a:pt x="199" y="410"/>
                  </a:lnTo>
                  <a:lnTo>
                    <a:pt x="198" y="410"/>
                  </a:lnTo>
                  <a:lnTo>
                    <a:pt x="197" y="410"/>
                  </a:lnTo>
                  <a:lnTo>
                    <a:pt x="195" y="410"/>
                  </a:lnTo>
                  <a:lnTo>
                    <a:pt x="195" y="411"/>
                  </a:lnTo>
                  <a:lnTo>
                    <a:pt x="194" y="411"/>
                  </a:lnTo>
                  <a:lnTo>
                    <a:pt x="192" y="411"/>
                  </a:lnTo>
                  <a:lnTo>
                    <a:pt x="192" y="413"/>
                  </a:lnTo>
                  <a:lnTo>
                    <a:pt x="191" y="413"/>
                  </a:lnTo>
                  <a:lnTo>
                    <a:pt x="189" y="414"/>
                  </a:lnTo>
                  <a:lnTo>
                    <a:pt x="188" y="416"/>
                  </a:lnTo>
                  <a:lnTo>
                    <a:pt x="186" y="417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3" y="419"/>
                  </a:lnTo>
                  <a:lnTo>
                    <a:pt x="182" y="419"/>
                  </a:lnTo>
                  <a:lnTo>
                    <a:pt x="182" y="420"/>
                  </a:lnTo>
                  <a:lnTo>
                    <a:pt x="180" y="420"/>
                  </a:lnTo>
                  <a:lnTo>
                    <a:pt x="179" y="419"/>
                  </a:lnTo>
                  <a:lnTo>
                    <a:pt x="177" y="419"/>
                  </a:lnTo>
                  <a:lnTo>
                    <a:pt x="176" y="417"/>
                  </a:lnTo>
                  <a:lnTo>
                    <a:pt x="174" y="416"/>
                  </a:lnTo>
                  <a:lnTo>
                    <a:pt x="174" y="414"/>
                  </a:lnTo>
                  <a:lnTo>
                    <a:pt x="173" y="413"/>
                  </a:lnTo>
                  <a:lnTo>
                    <a:pt x="173" y="411"/>
                  </a:lnTo>
                  <a:lnTo>
                    <a:pt x="172" y="411"/>
                  </a:lnTo>
                  <a:lnTo>
                    <a:pt x="172" y="410"/>
                  </a:lnTo>
                  <a:lnTo>
                    <a:pt x="170" y="410"/>
                  </a:lnTo>
                  <a:lnTo>
                    <a:pt x="169" y="410"/>
                  </a:lnTo>
                  <a:lnTo>
                    <a:pt x="167" y="410"/>
                  </a:lnTo>
                  <a:lnTo>
                    <a:pt x="166" y="410"/>
                  </a:lnTo>
                  <a:lnTo>
                    <a:pt x="164" y="410"/>
                  </a:lnTo>
                  <a:lnTo>
                    <a:pt x="163" y="410"/>
                  </a:lnTo>
                  <a:lnTo>
                    <a:pt x="163" y="411"/>
                  </a:lnTo>
                  <a:lnTo>
                    <a:pt x="161" y="411"/>
                  </a:lnTo>
                  <a:lnTo>
                    <a:pt x="160" y="411"/>
                  </a:lnTo>
                  <a:lnTo>
                    <a:pt x="157" y="411"/>
                  </a:lnTo>
                  <a:lnTo>
                    <a:pt x="155" y="410"/>
                  </a:lnTo>
                  <a:lnTo>
                    <a:pt x="154" y="410"/>
                  </a:lnTo>
                  <a:lnTo>
                    <a:pt x="152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5"/>
                  </a:lnTo>
                  <a:lnTo>
                    <a:pt x="147" y="405"/>
                  </a:lnTo>
                  <a:lnTo>
                    <a:pt x="145" y="404"/>
                  </a:lnTo>
                  <a:lnTo>
                    <a:pt x="144" y="404"/>
                  </a:lnTo>
                  <a:lnTo>
                    <a:pt x="142" y="404"/>
                  </a:lnTo>
                  <a:lnTo>
                    <a:pt x="141" y="403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6" y="404"/>
                  </a:lnTo>
                  <a:lnTo>
                    <a:pt x="135" y="404"/>
                  </a:lnTo>
                  <a:lnTo>
                    <a:pt x="133" y="403"/>
                  </a:lnTo>
                  <a:lnTo>
                    <a:pt x="132" y="404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29" y="404"/>
                  </a:lnTo>
                  <a:lnTo>
                    <a:pt x="128" y="404"/>
                  </a:lnTo>
                  <a:lnTo>
                    <a:pt x="126" y="404"/>
                  </a:lnTo>
                  <a:lnTo>
                    <a:pt x="126" y="405"/>
                  </a:lnTo>
                  <a:lnTo>
                    <a:pt x="125" y="405"/>
                  </a:lnTo>
                  <a:lnTo>
                    <a:pt x="125" y="407"/>
                  </a:lnTo>
                  <a:lnTo>
                    <a:pt x="123" y="407"/>
                  </a:lnTo>
                  <a:lnTo>
                    <a:pt x="122" y="408"/>
                  </a:lnTo>
                  <a:lnTo>
                    <a:pt x="120" y="410"/>
                  </a:lnTo>
                  <a:lnTo>
                    <a:pt x="119" y="410"/>
                  </a:lnTo>
                  <a:lnTo>
                    <a:pt x="117" y="411"/>
                  </a:lnTo>
                  <a:lnTo>
                    <a:pt x="116" y="411"/>
                  </a:lnTo>
                  <a:lnTo>
                    <a:pt x="116" y="413"/>
                  </a:lnTo>
                  <a:lnTo>
                    <a:pt x="116" y="414"/>
                  </a:lnTo>
                  <a:lnTo>
                    <a:pt x="114" y="414"/>
                  </a:lnTo>
                  <a:lnTo>
                    <a:pt x="114" y="416"/>
                  </a:lnTo>
                  <a:lnTo>
                    <a:pt x="114" y="417"/>
                  </a:lnTo>
                  <a:lnTo>
                    <a:pt x="113" y="417"/>
                  </a:lnTo>
                  <a:lnTo>
                    <a:pt x="113" y="419"/>
                  </a:lnTo>
                  <a:lnTo>
                    <a:pt x="111" y="420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7" y="422"/>
                  </a:lnTo>
                  <a:lnTo>
                    <a:pt x="105" y="423"/>
                  </a:lnTo>
                  <a:lnTo>
                    <a:pt x="104" y="423"/>
                  </a:lnTo>
                  <a:lnTo>
                    <a:pt x="103" y="425"/>
                  </a:lnTo>
                  <a:lnTo>
                    <a:pt x="101" y="425"/>
                  </a:lnTo>
                  <a:lnTo>
                    <a:pt x="100" y="425"/>
                  </a:lnTo>
                  <a:lnTo>
                    <a:pt x="98" y="425"/>
                  </a:lnTo>
                  <a:lnTo>
                    <a:pt x="97" y="425"/>
                  </a:lnTo>
                  <a:lnTo>
                    <a:pt x="94" y="425"/>
                  </a:lnTo>
                  <a:lnTo>
                    <a:pt x="92" y="426"/>
                  </a:lnTo>
                  <a:lnTo>
                    <a:pt x="91" y="426"/>
                  </a:lnTo>
                  <a:lnTo>
                    <a:pt x="88" y="428"/>
                  </a:lnTo>
                  <a:lnTo>
                    <a:pt x="88" y="429"/>
                  </a:lnTo>
                  <a:lnTo>
                    <a:pt x="86" y="430"/>
                  </a:lnTo>
                  <a:lnTo>
                    <a:pt x="83" y="433"/>
                  </a:lnTo>
                  <a:lnTo>
                    <a:pt x="82" y="433"/>
                  </a:lnTo>
                  <a:lnTo>
                    <a:pt x="82" y="435"/>
                  </a:lnTo>
                  <a:lnTo>
                    <a:pt x="79" y="438"/>
                  </a:lnTo>
                  <a:lnTo>
                    <a:pt x="78" y="438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2" y="439"/>
                  </a:lnTo>
                  <a:lnTo>
                    <a:pt x="70" y="438"/>
                  </a:lnTo>
                  <a:lnTo>
                    <a:pt x="69" y="438"/>
                  </a:lnTo>
                  <a:lnTo>
                    <a:pt x="66" y="438"/>
                  </a:lnTo>
                  <a:lnTo>
                    <a:pt x="64" y="438"/>
                  </a:lnTo>
                  <a:lnTo>
                    <a:pt x="63" y="438"/>
                  </a:lnTo>
                  <a:lnTo>
                    <a:pt x="63" y="436"/>
                  </a:lnTo>
                  <a:lnTo>
                    <a:pt x="61" y="436"/>
                  </a:lnTo>
                  <a:lnTo>
                    <a:pt x="60" y="436"/>
                  </a:lnTo>
                  <a:lnTo>
                    <a:pt x="60" y="435"/>
                  </a:lnTo>
                  <a:lnTo>
                    <a:pt x="59" y="435"/>
                  </a:lnTo>
                  <a:lnTo>
                    <a:pt x="57" y="435"/>
                  </a:lnTo>
                  <a:lnTo>
                    <a:pt x="56" y="435"/>
                  </a:lnTo>
                  <a:lnTo>
                    <a:pt x="56" y="433"/>
                  </a:lnTo>
                  <a:lnTo>
                    <a:pt x="54" y="433"/>
                  </a:lnTo>
                  <a:lnTo>
                    <a:pt x="54" y="432"/>
                  </a:lnTo>
                  <a:lnTo>
                    <a:pt x="53" y="432"/>
                  </a:lnTo>
                  <a:lnTo>
                    <a:pt x="51" y="432"/>
                  </a:lnTo>
                  <a:lnTo>
                    <a:pt x="50" y="432"/>
                  </a:lnTo>
                  <a:lnTo>
                    <a:pt x="48" y="433"/>
                  </a:lnTo>
                  <a:lnTo>
                    <a:pt x="47" y="433"/>
                  </a:lnTo>
                  <a:lnTo>
                    <a:pt x="45" y="433"/>
                  </a:lnTo>
                  <a:lnTo>
                    <a:pt x="44" y="433"/>
                  </a:lnTo>
                  <a:lnTo>
                    <a:pt x="42" y="433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8" y="432"/>
                  </a:lnTo>
                  <a:lnTo>
                    <a:pt x="36" y="432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31" y="433"/>
                  </a:lnTo>
                  <a:lnTo>
                    <a:pt x="28" y="432"/>
                  </a:lnTo>
                  <a:lnTo>
                    <a:pt x="26" y="430"/>
                  </a:lnTo>
                  <a:lnTo>
                    <a:pt x="23" y="430"/>
                  </a:lnTo>
                  <a:lnTo>
                    <a:pt x="22" y="429"/>
                  </a:lnTo>
                  <a:lnTo>
                    <a:pt x="20" y="428"/>
                  </a:lnTo>
                  <a:lnTo>
                    <a:pt x="19" y="428"/>
                  </a:lnTo>
                  <a:lnTo>
                    <a:pt x="17" y="428"/>
                  </a:lnTo>
                  <a:lnTo>
                    <a:pt x="16" y="426"/>
                  </a:lnTo>
                  <a:lnTo>
                    <a:pt x="14" y="426"/>
                  </a:lnTo>
                  <a:lnTo>
                    <a:pt x="14" y="428"/>
                  </a:lnTo>
                  <a:lnTo>
                    <a:pt x="13" y="428"/>
                  </a:lnTo>
                  <a:lnTo>
                    <a:pt x="13" y="426"/>
                  </a:lnTo>
                  <a:lnTo>
                    <a:pt x="12" y="426"/>
                  </a:lnTo>
                  <a:lnTo>
                    <a:pt x="12" y="428"/>
                  </a:lnTo>
                  <a:lnTo>
                    <a:pt x="10" y="428"/>
                  </a:lnTo>
                  <a:lnTo>
                    <a:pt x="9" y="428"/>
                  </a:lnTo>
                  <a:lnTo>
                    <a:pt x="7" y="426"/>
                  </a:lnTo>
                  <a:lnTo>
                    <a:pt x="6" y="426"/>
                  </a:lnTo>
                  <a:lnTo>
                    <a:pt x="4" y="426"/>
                  </a:lnTo>
                  <a:lnTo>
                    <a:pt x="3" y="426"/>
                  </a:lnTo>
                  <a:lnTo>
                    <a:pt x="3" y="425"/>
                  </a:lnTo>
                  <a:lnTo>
                    <a:pt x="1" y="425"/>
                  </a:lnTo>
                  <a:lnTo>
                    <a:pt x="1" y="423"/>
                  </a:lnTo>
                  <a:lnTo>
                    <a:pt x="0" y="423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1" y="419"/>
                  </a:lnTo>
                  <a:lnTo>
                    <a:pt x="1" y="417"/>
                  </a:lnTo>
                  <a:lnTo>
                    <a:pt x="3" y="417"/>
                  </a:lnTo>
                  <a:lnTo>
                    <a:pt x="3" y="416"/>
                  </a:lnTo>
                  <a:lnTo>
                    <a:pt x="3" y="414"/>
                  </a:lnTo>
                  <a:lnTo>
                    <a:pt x="4" y="413"/>
                  </a:lnTo>
                  <a:lnTo>
                    <a:pt x="6" y="413"/>
                  </a:lnTo>
                  <a:lnTo>
                    <a:pt x="6" y="411"/>
                  </a:lnTo>
                  <a:lnTo>
                    <a:pt x="7" y="410"/>
                  </a:lnTo>
                  <a:lnTo>
                    <a:pt x="9" y="408"/>
                  </a:lnTo>
                  <a:lnTo>
                    <a:pt x="9" y="407"/>
                  </a:lnTo>
                  <a:lnTo>
                    <a:pt x="10" y="407"/>
                  </a:lnTo>
                  <a:lnTo>
                    <a:pt x="12" y="405"/>
                  </a:lnTo>
                  <a:lnTo>
                    <a:pt x="12" y="404"/>
                  </a:lnTo>
                  <a:lnTo>
                    <a:pt x="13" y="403"/>
                  </a:lnTo>
                  <a:lnTo>
                    <a:pt x="14" y="403"/>
                  </a:lnTo>
                  <a:lnTo>
                    <a:pt x="14" y="401"/>
                  </a:lnTo>
                  <a:lnTo>
                    <a:pt x="16" y="401"/>
                  </a:lnTo>
                  <a:lnTo>
                    <a:pt x="16" y="400"/>
                  </a:lnTo>
                  <a:lnTo>
                    <a:pt x="17" y="400"/>
                  </a:lnTo>
                  <a:lnTo>
                    <a:pt x="17" y="398"/>
                  </a:lnTo>
                  <a:lnTo>
                    <a:pt x="19" y="398"/>
                  </a:lnTo>
                  <a:lnTo>
                    <a:pt x="19" y="397"/>
                  </a:lnTo>
                  <a:lnTo>
                    <a:pt x="20" y="397"/>
                  </a:lnTo>
                  <a:lnTo>
                    <a:pt x="20" y="395"/>
                  </a:lnTo>
                  <a:lnTo>
                    <a:pt x="22" y="395"/>
                  </a:lnTo>
                  <a:lnTo>
                    <a:pt x="22" y="394"/>
                  </a:lnTo>
                  <a:lnTo>
                    <a:pt x="23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91"/>
                  </a:lnTo>
                  <a:lnTo>
                    <a:pt x="28" y="391"/>
                  </a:lnTo>
                  <a:lnTo>
                    <a:pt x="28" y="389"/>
                  </a:lnTo>
                  <a:lnTo>
                    <a:pt x="29" y="389"/>
                  </a:lnTo>
                  <a:lnTo>
                    <a:pt x="31" y="388"/>
                  </a:lnTo>
                  <a:lnTo>
                    <a:pt x="32" y="386"/>
                  </a:lnTo>
                  <a:lnTo>
                    <a:pt x="34" y="385"/>
                  </a:lnTo>
                  <a:lnTo>
                    <a:pt x="35" y="385"/>
                  </a:lnTo>
                  <a:lnTo>
                    <a:pt x="36" y="385"/>
                  </a:lnTo>
                  <a:lnTo>
                    <a:pt x="36" y="383"/>
                  </a:lnTo>
                  <a:lnTo>
                    <a:pt x="38" y="383"/>
                  </a:lnTo>
                  <a:lnTo>
                    <a:pt x="38" y="382"/>
                  </a:lnTo>
                  <a:lnTo>
                    <a:pt x="39" y="382"/>
                  </a:lnTo>
                  <a:lnTo>
                    <a:pt x="41" y="382"/>
                  </a:lnTo>
                  <a:lnTo>
                    <a:pt x="41" y="381"/>
                  </a:lnTo>
                  <a:lnTo>
                    <a:pt x="42" y="381"/>
                  </a:lnTo>
                  <a:lnTo>
                    <a:pt x="44" y="381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7" y="379"/>
                  </a:lnTo>
                  <a:lnTo>
                    <a:pt x="48" y="379"/>
                  </a:lnTo>
                  <a:lnTo>
                    <a:pt x="50" y="379"/>
                  </a:lnTo>
                  <a:lnTo>
                    <a:pt x="50" y="378"/>
                  </a:lnTo>
                  <a:lnTo>
                    <a:pt x="51" y="378"/>
                  </a:lnTo>
                  <a:lnTo>
                    <a:pt x="53" y="378"/>
                  </a:lnTo>
                  <a:lnTo>
                    <a:pt x="56" y="376"/>
                  </a:lnTo>
                  <a:lnTo>
                    <a:pt x="57" y="376"/>
                  </a:lnTo>
                  <a:lnTo>
                    <a:pt x="57" y="375"/>
                  </a:lnTo>
                  <a:lnTo>
                    <a:pt x="59" y="375"/>
                  </a:lnTo>
                  <a:lnTo>
                    <a:pt x="60" y="373"/>
                  </a:lnTo>
                  <a:lnTo>
                    <a:pt x="61" y="373"/>
                  </a:lnTo>
                  <a:lnTo>
                    <a:pt x="63" y="372"/>
                  </a:lnTo>
                  <a:lnTo>
                    <a:pt x="64" y="372"/>
                  </a:lnTo>
                  <a:lnTo>
                    <a:pt x="64" y="370"/>
                  </a:lnTo>
                  <a:lnTo>
                    <a:pt x="66" y="370"/>
                  </a:lnTo>
                  <a:lnTo>
                    <a:pt x="67" y="369"/>
                  </a:lnTo>
                  <a:lnTo>
                    <a:pt x="69" y="369"/>
                  </a:lnTo>
                  <a:lnTo>
                    <a:pt x="69" y="367"/>
                  </a:lnTo>
                  <a:lnTo>
                    <a:pt x="70" y="367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3" y="364"/>
                  </a:lnTo>
                  <a:lnTo>
                    <a:pt x="73" y="363"/>
                  </a:lnTo>
                  <a:lnTo>
                    <a:pt x="75" y="363"/>
                  </a:lnTo>
                  <a:lnTo>
                    <a:pt x="75" y="361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78" y="357"/>
                  </a:lnTo>
                  <a:lnTo>
                    <a:pt x="78" y="356"/>
                  </a:lnTo>
                  <a:lnTo>
                    <a:pt x="78" y="354"/>
                  </a:lnTo>
                  <a:lnTo>
                    <a:pt x="79" y="354"/>
                  </a:lnTo>
                  <a:lnTo>
                    <a:pt x="79" y="353"/>
                  </a:lnTo>
                  <a:lnTo>
                    <a:pt x="79" y="351"/>
                  </a:lnTo>
                  <a:lnTo>
                    <a:pt x="79" y="350"/>
                  </a:lnTo>
                  <a:lnTo>
                    <a:pt x="81" y="348"/>
                  </a:lnTo>
                  <a:lnTo>
                    <a:pt x="81" y="347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81" y="342"/>
                  </a:lnTo>
                  <a:lnTo>
                    <a:pt x="81" y="341"/>
                  </a:lnTo>
                  <a:lnTo>
                    <a:pt x="81" y="339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2" y="335"/>
                  </a:lnTo>
                  <a:lnTo>
                    <a:pt x="82" y="334"/>
                  </a:lnTo>
                  <a:lnTo>
                    <a:pt x="82" y="332"/>
                  </a:lnTo>
                  <a:lnTo>
                    <a:pt x="82" y="331"/>
                  </a:lnTo>
                  <a:lnTo>
                    <a:pt x="82" y="329"/>
                  </a:lnTo>
                  <a:lnTo>
                    <a:pt x="82" y="328"/>
                  </a:lnTo>
                  <a:lnTo>
                    <a:pt x="82" y="326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2" y="322"/>
                  </a:lnTo>
                  <a:lnTo>
                    <a:pt x="82" y="320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3" y="312"/>
                  </a:lnTo>
                  <a:lnTo>
                    <a:pt x="85" y="312"/>
                  </a:lnTo>
                  <a:lnTo>
                    <a:pt x="85" y="310"/>
                  </a:lnTo>
                  <a:lnTo>
                    <a:pt x="85" y="309"/>
                  </a:lnTo>
                  <a:lnTo>
                    <a:pt x="86" y="309"/>
                  </a:lnTo>
                  <a:lnTo>
                    <a:pt x="86" y="307"/>
                  </a:lnTo>
                  <a:lnTo>
                    <a:pt x="88" y="307"/>
                  </a:lnTo>
                  <a:lnTo>
                    <a:pt x="88" y="306"/>
                  </a:lnTo>
                  <a:lnTo>
                    <a:pt x="89" y="304"/>
                  </a:lnTo>
                  <a:lnTo>
                    <a:pt x="91" y="303"/>
                  </a:lnTo>
                  <a:lnTo>
                    <a:pt x="92" y="303"/>
                  </a:lnTo>
                  <a:lnTo>
                    <a:pt x="92" y="301"/>
                  </a:lnTo>
                  <a:lnTo>
                    <a:pt x="94" y="301"/>
                  </a:lnTo>
                  <a:lnTo>
                    <a:pt x="95" y="300"/>
                  </a:lnTo>
                  <a:lnTo>
                    <a:pt x="97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100" y="298"/>
                  </a:lnTo>
                  <a:lnTo>
                    <a:pt x="101" y="298"/>
                  </a:lnTo>
                  <a:lnTo>
                    <a:pt x="101" y="297"/>
                  </a:lnTo>
                  <a:lnTo>
                    <a:pt x="103" y="297"/>
                  </a:lnTo>
                  <a:lnTo>
                    <a:pt x="104" y="295"/>
                  </a:lnTo>
                  <a:lnTo>
                    <a:pt x="105" y="295"/>
                  </a:lnTo>
                  <a:lnTo>
                    <a:pt x="107" y="295"/>
                  </a:lnTo>
                  <a:lnTo>
                    <a:pt x="108" y="292"/>
                  </a:lnTo>
                  <a:lnTo>
                    <a:pt x="110" y="291"/>
                  </a:lnTo>
                  <a:lnTo>
                    <a:pt x="110" y="289"/>
                  </a:lnTo>
                  <a:lnTo>
                    <a:pt x="111" y="289"/>
                  </a:lnTo>
                  <a:lnTo>
                    <a:pt x="113" y="288"/>
                  </a:lnTo>
                  <a:lnTo>
                    <a:pt x="113" y="287"/>
                  </a:lnTo>
                  <a:lnTo>
                    <a:pt x="114" y="285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1" y="281"/>
                  </a:lnTo>
                  <a:lnTo>
                    <a:pt x="110" y="279"/>
                  </a:lnTo>
                  <a:lnTo>
                    <a:pt x="108" y="278"/>
                  </a:lnTo>
                  <a:lnTo>
                    <a:pt x="107" y="278"/>
                  </a:lnTo>
                  <a:lnTo>
                    <a:pt x="105" y="276"/>
                  </a:lnTo>
                  <a:lnTo>
                    <a:pt x="104" y="276"/>
                  </a:lnTo>
                  <a:lnTo>
                    <a:pt x="103" y="276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8" y="276"/>
                  </a:lnTo>
                  <a:lnTo>
                    <a:pt x="97" y="276"/>
                  </a:lnTo>
                  <a:lnTo>
                    <a:pt x="95" y="276"/>
                  </a:lnTo>
                  <a:lnTo>
                    <a:pt x="94" y="276"/>
                  </a:lnTo>
                  <a:lnTo>
                    <a:pt x="92" y="276"/>
                  </a:lnTo>
                  <a:lnTo>
                    <a:pt x="91" y="276"/>
                  </a:lnTo>
                  <a:lnTo>
                    <a:pt x="91" y="275"/>
                  </a:lnTo>
                  <a:lnTo>
                    <a:pt x="89" y="275"/>
                  </a:lnTo>
                  <a:lnTo>
                    <a:pt x="88" y="275"/>
                  </a:lnTo>
                  <a:lnTo>
                    <a:pt x="86" y="275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3" y="272"/>
                  </a:lnTo>
                  <a:lnTo>
                    <a:pt x="82" y="272"/>
                  </a:lnTo>
                  <a:lnTo>
                    <a:pt x="82" y="270"/>
                  </a:lnTo>
                  <a:lnTo>
                    <a:pt x="81" y="269"/>
                  </a:lnTo>
                  <a:lnTo>
                    <a:pt x="81" y="267"/>
                  </a:lnTo>
                  <a:lnTo>
                    <a:pt x="79" y="266"/>
                  </a:lnTo>
                  <a:lnTo>
                    <a:pt x="79" y="265"/>
                  </a:lnTo>
                  <a:lnTo>
                    <a:pt x="78" y="263"/>
                  </a:lnTo>
                  <a:lnTo>
                    <a:pt x="78" y="262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6" y="259"/>
                  </a:lnTo>
                  <a:lnTo>
                    <a:pt x="76" y="257"/>
                  </a:lnTo>
                  <a:lnTo>
                    <a:pt x="76" y="256"/>
                  </a:lnTo>
                  <a:lnTo>
                    <a:pt x="75" y="254"/>
                  </a:lnTo>
                  <a:lnTo>
                    <a:pt x="75" y="253"/>
                  </a:lnTo>
                  <a:lnTo>
                    <a:pt x="75" y="251"/>
                  </a:lnTo>
                  <a:lnTo>
                    <a:pt x="75" y="250"/>
                  </a:lnTo>
                  <a:lnTo>
                    <a:pt x="75" y="248"/>
                  </a:lnTo>
                  <a:lnTo>
                    <a:pt x="75" y="247"/>
                  </a:lnTo>
                  <a:lnTo>
                    <a:pt x="75" y="245"/>
                  </a:lnTo>
                  <a:lnTo>
                    <a:pt x="75" y="244"/>
                  </a:lnTo>
                  <a:lnTo>
                    <a:pt x="75" y="243"/>
                  </a:lnTo>
                  <a:lnTo>
                    <a:pt x="73" y="241"/>
                  </a:lnTo>
                  <a:lnTo>
                    <a:pt x="73" y="240"/>
                  </a:lnTo>
                  <a:lnTo>
                    <a:pt x="73" y="238"/>
                  </a:lnTo>
                  <a:lnTo>
                    <a:pt x="73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2" y="234"/>
                  </a:lnTo>
                  <a:lnTo>
                    <a:pt x="70" y="234"/>
                  </a:lnTo>
                  <a:lnTo>
                    <a:pt x="70" y="232"/>
                  </a:lnTo>
                  <a:lnTo>
                    <a:pt x="69" y="232"/>
                  </a:lnTo>
                  <a:lnTo>
                    <a:pt x="67" y="231"/>
                  </a:lnTo>
                  <a:lnTo>
                    <a:pt x="66" y="231"/>
                  </a:lnTo>
                  <a:lnTo>
                    <a:pt x="66" y="229"/>
                  </a:lnTo>
                  <a:lnTo>
                    <a:pt x="64" y="228"/>
                  </a:lnTo>
                  <a:lnTo>
                    <a:pt x="63" y="226"/>
                  </a:lnTo>
                  <a:lnTo>
                    <a:pt x="63" y="225"/>
                  </a:lnTo>
                  <a:lnTo>
                    <a:pt x="61" y="225"/>
                  </a:lnTo>
                  <a:lnTo>
                    <a:pt x="60" y="223"/>
                  </a:lnTo>
                  <a:lnTo>
                    <a:pt x="59" y="223"/>
                  </a:lnTo>
                  <a:lnTo>
                    <a:pt x="57" y="222"/>
                  </a:lnTo>
                  <a:lnTo>
                    <a:pt x="56" y="222"/>
                  </a:lnTo>
                  <a:lnTo>
                    <a:pt x="54" y="220"/>
                  </a:lnTo>
                  <a:lnTo>
                    <a:pt x="53" y="219"/>
                  </a:lnTo>
                  <a:lnTo>
                    <a:pt x="51" y="218"/>
                  </a:lnTo>
                  <a:lnTo>
                    <a:pt x="51" y="216"/>
                  </a:lnTo>
                  <a:lnTo>
                    <a:pt x="50" y="216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7" y="212"/>
                  </a:lnTo>
                  <a:lnTo>
                    <a:pt x="45" y="210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4" y="207"/>
                  </a:lnTo>
                  <a:lnTo>
                    <a:pt x="44" y="206"/>
                  </a:lnTo>
                  <a:lnTo>
                    <a:pt x="44" y="204"/>
                  </a:lnTo>
                  <a:lnTo>
                    <a:pt x="42" y="204"/>
                  </a:lnTo>
                  <a:lnTo>
                    <a:pt x="42" y="203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2" y="198"/>
                  </a:lnTo>
                  <a:lnTo>
                    <a:pt x="42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4" y="194"/>
                  </a:lnTo>
                  <a:lnTo>
                    <a:pt x="44" y="193"/>
                  </a:lnTo>
                  <a:lnTo>
                    <a:pt x="45" y="193"/>
                  </a:lnTo>
                  <a:lnTo>
                    <a:pt x="45" y="191"/>
                  </a:lnTo>
                  <a:lnTo>
                    <a:pt x="45" y="190"/>
                  </a:lnTo>
                  <a:lnTo>
                    <a:pt x="47" y="190"/>
                  </a:lnTo>
                  <a:lnTo>
                    <a:pt x="47" y="188"/>
                  </a:lnTo>
                  <a:lnTo>
                    <a:pt x="48" y="188"/>
                  </a:lnTo>
                  <a:lnTo>
                    <a:pt x="48" y="187"/>
                  </a:lnTo>
                  <a:lnTo>
                    <a:pt x="50" y="185"/>
                  </a:lnTo>
                  <a:lnTo>
                    <a:pt x="50" y="184"/>
                  </a:lnTo>
                  <a:lnTo>
                    <a:pt x="50" y="182"/>
                  </a:lnTo>
                  <a:lnTo>
                    <a:pt x="51" y="182"/>
                  </a:lnTo>
                  <a:lnTo>
                    <a:pt x="51" y="181"/>
                  </a:lnTo>
                  <a:lnTo>
                    <a:pt x="53" y="179"/>
                  </a:lnTo>
                  <a:lnTo>
                    <a:pt x="53" y="178"/>
                  </a:lnTo>
                  <a:lnTo>
                    <a:pt x="54" y="178"/>
                  </a:lnTo>
                  <a:lnTo>
                    <a:pt x="54" y="176"/>
                  </a:lnTo>
                  <a:lnTo>
                    <a:pt x="56" y="176"/>
                  </a:lnTo>
                  <a:lnTo>
                    <a:pt x="56" y="175"/>
                  </a:lnTo>
                  <a:lnTo>
                    <a:pt x="57" y="175"/>
                  </a:lnTo>
                  <a:lnTo>
                    <a:pt x="57" y="174"/>
                  </a:lnTo>
                  <a:lnTo>
                    <a:pt x="59" y="174"/>
                  </a:lnTo>
                  <a:lnTo>
                    <a:pt x="59" y="172"/>
                  </a:lnTo>
                  <a:lnTo>
                    <a:pt x="60" y="172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0" y="168"/>
                  </a:lnTo>
                  <a:lnTo>
                    <a:pt x="61" y="166"/>
                  </a:lnTo>
                  <a:lnTo>
                    <a:pt x="61" y="165"/>
                  </a:lnTo>
                  <a:lnTo>
                    <a:pt x="61" y="163"/>
                  </a:lnTo>
                  <a:lnTo>
                    <a:pt x="63" y="163"/>
                  </a:lnTo>
                  <a:lnTo>
                    <a:pt x="63" y="162"/>
                  </a:lnTo>
                  <a:lnTo>
                    <a:pt x="64" y="162"/>
                  </a:lnTo>
                  <a:lnTo>
                    <a:pt x="66" y="162"/>
                  </a:lnTo>
                  <a:lnTo>
                    <a:pt x="66" y="160"/>
                  </a:lnTo>
                  <a:lnTo>
                    <a:pt x="67" y="159"/>
                  </a:lnTo>
                  <a:lnTo>
                    <a:pt x="67" y="157"/>
                  </a:lnTo>
                  <a:lnTo>
                    <a:pt x="67" y="156"/>
                  </a:lnTo>
                  <a:lnTo>
                    <a:pt x="67" y="154"/>
                  </a:lnTo>
                  <a:lnTo>
                    <a:pt x="69" y="154"/>
                  </a:lnTo>
                  <a:lnTo>
                    <a:pt x="69" y="153"/>
                  </a:lnTo>
                  <a:lnTo>
                    <a:pt x="69" y="151"/>
                  </a:lnTo>
                  <a:lnTo>
                    <a:pt x="69" y="150"/>
                  </a:lnTo>
                  <a:lnTo>
                    <a:pt x="69" y="149"/>
                  </a:lnTo>
                  <a:lnTo>
                    <a:pt x="69" y="147"/>
                  </a:lnTo>
                  <a:lnTo>
                    <a:pt x="67" y="147"/>
                  </a:lnTo>
                  <a:lnTo>
                    <a:pt x="67" y="146"/>
                  </a:lnTo>
                  <a:lnTo>
                    <a:pt x="67" y="144"/>
                  </a:lnTo>
                  <a:lnTo>
                    <a:pt x="66" y="144"/>
                  </a:lnTo>
                  <a:lnTo>
                    <a:pt x="66" y="143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35"/>
                  </a:lnTo>
                  <a:lnTo>
                    <a:pt x="66" y="134"/>
                  </a:lnTo>
                  <a:lnTo>
                    <a:pt x="66" y="132"/>
                  </a:lnTo>
                  <a:lnTo>
                    <a:pt x="64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4" y="128"/>
                  </a:lnTo>
                  <a:lnTo>
                    <a:pt x="63" y="128"/>
                  </a:lnTo>
                  <a:lnTo>
                    <a:pt x="63" y="127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9" y="122"/>
                  </a:lnTo>
                  <a:lnTo>
                    <a:pt x="57" y="121"/>
                  </a:lnTo>
                  <a:lnTo>
                    <a:pt x="56" y="119"/>
                  </a:lnTo>
                  <a:lnTo>
                    <a:pt x="54" y="119"/>
                  </a:lnTo>
                  <a:lnTo>
                    <a:pt x="53" y="118"/>
                  </a:lnTo>
                  <a:lnTo>
                    <a:pt x="51" y="118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5" y="115"/>
                  </a:lnTo>
                  <a:lnTo>
                    <a:pt x="44" y="115"/>
                  </a:lnTo>
                  <a:lnTo>
                    <a:pt x="42" y="113"/>
                  </a:lnTo>
                  <a:lnTo>
                    <a:pt x="41" y="113"/>
                  </a:lnTo>
                  <a:lnTo>
                    <a:pt x="39" y="112"/>
                  </a:lnTo>
                  <a:lnTo>
                    <a:pt x="38" y="112"/>
                  </a:lnTo>
                  <a:lnTo>
                    <a:pt x="38" y="110"/>
                  </a:lnTo>
                  <a:lnTo>
                    <a:pt x="36" y="110"/>
                  </a:lnTo>
                  <a:lnTo>
                    <a:pt x="35" y="110"/>
                  </a:lnTo>
                  <a:lnTo>
                    <a:pt x="34" y="110"/>
                  </a:lnTo>
                  <a:lnTo>
                    <a:pt x="32" y="109"/>
                  </a:lnTo>
                  <a:lnTo>
                    <a:pt x="31" y="109"/>
                  </a:lnTo>
                  <a:lnTo>
                    <a:pt x="29" y="109"/>
                  </a:lnTo>
                  <a:lnTo>
                    <a:pt x="29" y="107"/>
                  </a:lnTo>
                  <a:lnTo>
                    <a:pt x="28" y="107"/>
                  </a:lnTo>
                  <a:lnTo>
                    <a:pt x="28" y="106"/>
                  </a:lnTo>
                  <a:lnTo>
                    <a:pt x="26" y="106"/>
                  </a:lnTo>
                  <a:lnTo>
                    <a:pt x="26" y="104"/>
                  </a:lnTo>
                  <a:lnTo>
                    <a:pt x="25" y="103"/>
                  </a:lnTo>
                  <a:lnTo>
                    <a:pt x="25" y="102"/>
                  </a:lnTo>
                  <a:lnTo>
                    <a:pt x="25" y="99"/>
                  </a:lnTo>
                  <a:lnTo>
                    <a:pt x="23" y="97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3"/>
                  </a:lnTo>
                  <a:lnTo>
                    <a:pt x="22" y="91"/>
                  </a:lnTo>
                  <a:lnTo>
                    <a:pt x="22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0" y="87"/>
                  </a:lnTo>
                  <a:lnTo>
                    <a:pt x="19" y="85"/>
                  </a:lnTo>
                  <a:lnTo>
                    <a:pt x="19" y="84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6" y="81"/>
                  </a:lnTo>
                  <a:lnTo>
                    <a:pt x="16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69"/>
                  </a:lnTo>
                  <a:lnTo>
                    <a:pt x="12" y="68"/>
                  </a:lnTo>
                  <a:lnTo>
                    <a:pt x="13" y="66"/>
                  </a:lnTo>
                  <a:lnTo>
                    <a:pt x="13" y="65"/>
                  </a:lnTo>
                  <a:lnTo>
                    <a:pt x="13" y="63"/>
                  </a:lnTo>
                  <a:lnTo>
                    <a:pt x="14" y="63"/>
                  </a:lnTo>
                  <a:lnTo>
                    <a:pt x="14" y="6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2"/>
                  </a:lnTo>
                  <a:lnTo>
                    <a:pt x="19" y="60"/>
                  </a:lnTo>
                  <a:lnTo>
                    <a:pt x="20" y="59"/>
                  </a:lnTo>
                  <a:lnTo>
                    <a:pt x="20" y="58"/>
                  </a:lnTo>
                  <a:lnTo>
                    <a:pt x="20" y="56"/>
                  </a:lnTo>
                  <a:lnTo>
                    <a:pt x="20" y="55"/>
                  </a:lnTo>
                  <a:lnTo>
                    <a:pt x="20" y="53"/>
                  </a:lnTo>
                  <a:lnTo>
                    <a:pt x="19" y="52"/>
                  </a:lnTo>
                  <a:lnTo>
                    <a:pt x="19" y="50"/>
                  </a:lnTo>
                  <a:lnTo>
                    <a:pt x="19" y="49"/>
                  </a:lnTo>
                  <a:lnTo>
                    <a:pt x="17" y="49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7" y="43"/>
                  </a:lnTo>
                  <a:lnTo>
                    <a:pt x="19" y="43"/>
                  </a:lnTo>
                  <a:lnTo>
                    <a:pt x="19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5"/>
                  </a:lnTo>
                  <a:lnTo>
                    <a:pt x="22" y="33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5" y="30"/>
                  </a:lnTo>
                  <a:lnTo>
                    <a:pt x="26" y="28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29" y="25"/>
                  </a:lnTo>
                  <a:lnTo>
                    <a:pt x="31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4" y="21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5" y="18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5" y="3"/>
                  </a:lnTo>
                  <a:lnTo>
                    <a:pt x="36" y="3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7" y="0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0" y="6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3" y="11"/>
                  </a:lnTo>
                  <a:lnTo>
                    <a:pt x="54" y="11"/>
                  </a:lnTo>
                  <a:lnTo>
                    <a:pt x="54" y="9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7" y="12"/>
                  </a:lnTo>
                  <a:lnTo>
                    <a:pt x="57" y="13"/>
                  </a:lnTo>
                  <a:lnTo>
                    <a:pt x="59" y="13"/>
                  </a:lnTo>
                  <a:lnTo>
                    <a:pt x="60" y="15"/>
                  </a:lnTo>
                  <a:lnTo>
                    <a:pt x="61" y="16"/>
                  </a:lnTo>
                  <a:lnTo>
                    <a:pt x="63" y="16"/>
                  </a:lnTo>
                  <a:lnTo>
                    <a:pt x="64" y="18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6" y="21"/>
                  </a:lnTo>
                  <a:lnTo>
                    <a:pt x="67" y="21"/>
                  </a:lnTo>
                  <a:lnTo>
                    <a:pt x="69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2" y="21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5" y="21"/>
                  </a:lnTo>
                  <a:lnTo>
                    <a:pt x="73" y="21"/>
                  </a:lnTo>
                  <a:lnTo>
                    <a:pt x="73" y="22"/>
                  </a:lnTo>
                  <a:lnTo>
                    <a:pt x="75" y="22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4"/>
                  </a:lnTo>
                  <a:lnTo>
                    <a:pt x="78" y="24"/>
                  </a:lnTo>
                  <a:lnTo>
                    <a:pt x="79" y="24"/>
                  </a:lnTo>
                  <a:lnTo>
                    <a:pt x="79" y="25"/>
                  </a:lnTo>
                  <a:lnTo>
                    <a:pt x="81" y="24"/>
                  </a:lnTo>
                  <a:lnTo>
                    <a:pt x="81" y="25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2" y="28"/>
                  </a:lnTo>
                  <a:lnTo>
                    <a:pt x="83" y="28"/>
                  </a:lnTo>
                  <a:lnTo>
                    <a:pt x="83" y="27"/>
                  </a:lnTo>
                  <a:lnTo>
                    <a:pt x="85" y="28"/>
                  </a:lnTo>
                  <a:lnTo>
                    <a:pt x="85" y="27"/>
                  </a:lnTo>
                  <a:lnTo>
                    <a:pt x="85" y="25"/>
                  </a:lnTo>
                  <a:lnTo>
                    <a:pt x="86" y="25"/>
                  </a:lnTo>
                  <a:lnTo>
                    <a:pt x="88" y="27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6" y="28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9" y="30"/>
                  </a:lnTo>
                  <a:lnTo>
                    <a:pt x="91" y="30"/>
                  </a:lnTo>
                  <a:lnTo>
                    <a:pt x="92" y="30"/>
                  </a:lnTo>
                  <a:lnTo>
                    <a:pt x="92" y="31"/>
                  </a:lnTo>
                  <a:lnTo>
                    <a:pt x="92" y="33"/>
                  </a:lnTo>
                  <a:lnTo>
                    <a:pt x="94" y="33"/>
                  </a:lnTo>
                  <a:lnTo>
                    <a:pt x="94" y="34"/>
                  </a:lnTo>
                  <a:lnTo>
                    <a:pt x="94" y="33"/>
                  </a:lnTo>
                  <a:lnTo>
                    <a:pt x="94" y="31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7" y="33"/>
                  </a:lnTo>
                  <a:lnTo>
                    <a:pt x="98" y="34"/>
                  </a:lnTo>
                  <a:lnTo>
                    <a:pt x="97" y="34"/>
                  </a:lnTo>
                  <a:lnTo>
                    <a:pt x="97" y="35"/>
                  </a:lnTo>
                  <a:lnTo>
                    <a:pt x="98" y="35"/>
                  </a:lnTo>
                  <a:lnTo>
                    <a:pt x="97" y="35"/>
                  </a:lnTo>
                  <a:lnTo>
                    <a:pt x="97" y="37"/>
                  </a:lnTo>
                  <a:lnTo>
                    <a:pt x="97" y="38"/>
                  </a:lnTo>
                  <a:lnTo>
                    <a:pt x="98" y="38"/>
                  </a:lnTo>
                  <a:lnTo>
                    <a:pt x="100" y="40"/>
                  </a:lnTo>
                  <a:lnTo>
                    <a:pt x="101" y="41"/>
                  </a:lnTo>
                  <a:lnTo>
                    <a:pt x="103" y="41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4"/>
                  </a:lnTo>
                  <a:lnTo>
                    <a:pt x="105" y="44"/>
                  </a:lnTo>
                  <a:lnTo>
                    <a:pt x="107" y="44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10" y="43"/>
                  </a:lnTo>
                  <a:lnTo>
                    <a:pt x="111" y="43"/>
                  </a:lnTo>
                  <a:lnTo>
                    <a:pt x="113" y="43"/>
                  </a:lnTo>
                  <a:lnTo>
                    <a:pt x="114" y="43"/>
                  </a:lnTo>
                  <a:lnTo>
                    <a:pt x="116" y="43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9" y="44"/>
                  </a:lnTo>
                  <a:lnTo>
                    <a:pt x="120" y="44"/>
                  </a:lnTo>
                  <a:lnTo>
                    <a:pt x="120" y="46"/>
                  </a:lnTo>
                  <a:lnTo>
                    <a:pt x="122" y="46"/>
                  </a:lnTo>
                  <a:lnTo>
                    <a:pt x="122" y="44"/>
                  </a:lnTo>
                  <a:lnTo>
                    <a:pt x="122" y="43"/>
                  </a:lnTo>
                  <a:lnTo>
                    <a:pt x="123" y="43"/>
                  </a:lnTo>
                  <a:lnTo>
                    <a:pt x="123" y="41"/>
                  </a:lnTo>
                  <a:lnTo>
                    <a:pt x="123" y="40"/>
                  </a:lnTo>
                  <a:lnTo>
                    <a:pt x="125" y="40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8" y="37"/>
                  </a:lnTo>
                  <a:lnTo>
                    <a:pt x="128" y="35"/>
                  </a:lnTo>
                  <a:lnTo>
                    <a:pt x="129" y="35"/>
                  </a:lnTo>
                  <a:lnTo>
                    <a:pt x="130" y="35"/>
                  </a:lnTo>
                  <a:lnTo>
                    <a:pt x="130" y="34"/>
                  </a:lnTo>
                  <a:lnTo>
                    <a:pt x="130" y="33"/>
                  </a:lnTo>
                  <a:lnTo>
                    <a:pt x="130" y="31"/>
                  </a:lnTo>
                  <a:lnTo>
                    <a:pt x="130" y="30"/>
                  </a:lnTo>
                  <a:lnTo>
                    <a:pt x="132" y="30"/>
                  </a:lnTo>
                  <a:lnTo>
                    <a:pt x="132" y="28"/>
                  </a:lnTo>
                  <a:lnTo>
                    <a:pt x="130" y="28"/>
                  </a:lnTo>
                  <a:lnTo>
                    <a:pt x="130" y="27"/>
                  </a:lnTo>
                  <a:lnTo>
                    <a:pt x="132" y="27"/>
                  </a:lnTo>
                  <a:lnTo>
                    <a:pt x="132" y="25"/>
                  </a:lnTo>
                  <a:lnTo>
                    <a:pt x="133" y="25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8" y="21"/>
                  </a:lnTo>
                  <a:lnTo>
                    <a:pt x="138" y="19"/>
                  </a:lnTo>
                  <a:lnTo>
                    <a:pt x="139" y="19"/>
                  </a:lnTo>
                  <a:lnTo>
                    <a:pt x="141" y="19"/>
                  </a:lnTo>
                  <a:lnTo>
                    <a:pt x="141" y="18"/>
                  </a:lnTo>
                  <a:lnTo>
                    <a:pt x="141" y="16"/>
                  </a:lnTo>
                  <a:lnTo>
                    <a:pt x="141" y="1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2399" y="844"/>
              <a:ext cx="1168" cy="577"/>
            </a:xfrm>
            <a:custGeom>
              <a:avLst/>
              <a:gdLst/>
              <a:ahLst/>
              <a:cxnLst>
                <a:cxn ang="0">
                  <a:pos x="7" y="573"/>
                </a:cxn>
                <a:cxn ang="0">
                  <a:pos x="10" y="567"/>
                </a:cxn>
                <a:cxn ang="0">
                  <a:pos x="19" y="568"/>
                </a:cxn>
                <a:cxn ang="0">
                  <a:pos x="26" y="573"/>
                </a:cxn>
                <a:cxn ang="0">
                  <a:pos x="35" y="568"/>
                </a:cxn>
                <a:cxn ang="0">
                  <a:pos x="44" y="571"/>
                </a:cxn>
                <a:cxn ang="0">
                  <a:pos x="57" y="567"/>
                </a:cxn>
                <a:cxn ang="0">
                  <a:pos x="70" y="564"/>
                </a:cxn>
                <a:cxn ang="0">
                  <a:pos x="82" y="561"/>
                </a:cxn>
                <a:cxn ang="0">
                  <a:pos x="97" y="558"/>
                </a:cxn>
                <a:cxn ang="0">
                  <a:pos x="107" y="555"/>
                </a:cxn>
                <a:cxn ang="0">
                  <a:pos x="194" y="542"/>
                </a:cxn>
                <a:cxn ang="0">
                  <a:pos x="196" y="531"/>
                </a:cxn>
                <a:cxn ang="0">
                  <a:pos x="199" y="523"/>
                </a:cxn>
                <a:cxn ang="0">
                  <a:pos x="205" y="517"/>
                </a:cxn>
                <a:cxn ang="0">
                  <a:pos x="208" y="504"/>
                </a:cxn>
                <a:cxn ang="0">
                  <a:pos x="213" y="495"/>
                </a:cxn>
                <a:cxn ang="0">
                  <a:pos x="214" y="483"/>
                </a:cxn>
                <a:cxn ang="0">
                  <a:pos x="220" y="474"/>
                </a:cxn>
                <a:cxn ang="0">
                  <a:pos x="227" y="467"/>
                </a:cxn>
                <a:cxn ang="0">
                  <a:pos x="233" y="455"/>
                </a:cxn>
                <a:cxn ang="0">
                  <a:pos x="235" y="443"/>
                </a:cxn>
                <a:cxn ang="0">
                  <a:pos x="238" y="433"/>
                </a:cxn>
                <a:cxn ang="0">
                  <a:pos x="242" y="421"/>
                </a:cxn>
                <a:cxn ang="0">
                  <a:pos x="252" y="414"/>
                </a:cxn>
                <a:cxn ang="0">
                  <a:pos x="258" y="404"/>
                </a:cxn>
                <a:cxn ang="0">
                  <a:pos x="263" y="393"/>
                </a:cxn>
                <a:cxn ang="0">
                  <a:pos x="261" y="383"/>
                </a:cxn>
                <a:cxn ang="0">
                  <a:pos x="261" y="376"/>
                </a:cxn>
                <a:cxn ang="0">
                  <a:pos x="261" y="363"/>
                </a:cxn>
                <a:cxn ang="0">
                  <a:pos x="264" y="358"/>
                </a:cxn>
                <a:cxn ang="0">
                  <a:pos x="268" y="349"/>
                </a:cxn>
                <a:cxn ang="0">
                  <a:pos x="273" y="343"/>
                </a:cxn>
                <a:cxn ang="0">
                  <a:pos x="274" y="333"/>
                </a:cxn>
                <a:cxn ang="0">
                  <a:pos x="282" y="329"/>
                </a:cxn>
                <a:cxn ang="0">
                  <a:pos x="279" y="319"/>
                </a:cxn>
                <a:cxn ang="0">
                  <a:pos x="274" y="313"/>
                </a:cxn>
                <a:cxn ang="0">
                  <a:pos x="276" y="302"/>
                </a:cxn>
                <a:cxn ang="0">
                  <a:pos x="273" y="294"/>
                </a:cxn>
                <a:cxn ang="0">
                  <a:pos x="267" y="286"/>
                </a:cxn>
                <a:cxn ang="0">
                  <a:pos x="280" y="288"/>
                </a:cxn>
                <a:cxn ang="0">
                  <a:pos x="290" y="285"/>
                </a:cxn>
                <a:cxn ang="0">
                  <a:pos x="287" y="273"/>
                </a:cxn>
                <a:cxn ang="0">
                  <a:pos x="287" y="260"/>
                </a:cxn>
                <a:cxn ang="0">
                  <a:pos x="289" y="248"/>
                </a:cxn>
                <a:cxn ang="0">
                  <a:pos x="290" y="236"/>
                </a:cxn>
                <a:cxn ang="0">
                  <a:pos x="295" y="227"/>
                </a:cxn>
                <a:cxn ang="0">
                  <a:pos x="293" y="214"/>
                </a:cxn>
                <a:cxn ang="0">
                  <a:pos x="292" y="201"/>
                </a:cxn>
                <a:cxn ang="0">
                  <a:pos x="292" y="188"/>
                </a:cxn>
                <a:cxn ang="0">
                  <a:pos x="298" y="188"/>
                </a:cxn>
                <a:cxn ang="0">
                  <a:pos x="304" y="198"/>
                </a:cxn>
                <a:cxn ang="0">
                  <a:pos x="308" y="213"/>
                </a:cxn>
                <a:cxn ang="0">
                  <a:pos x="380" y="226"/>
                </a:cxn>
                <a:cxn ang="0">
                  <a:pos x="380" y="213"/>
                </a:cxn>
                <a:cxn ang="0">
                  <a:pos x="381" y="204"/>
                </a:cxn>
                <a:cxn ang="0">
                  <a:pos x="387" y="197"/>
                </a:cxn>
                <a:cxn ang="0">
                  <a:pos x="386" y="188"/>
                </a:cxn>
                <a:cxn ang="0">
                  <a:pos x="381" y="179"/>
                </a:cxn>
                <a:cxn ang="0">
                  <a:pos x="506" y="87"/>
                </a:cxn>
                <a:cxn ang="0">
                  <a:pos x="839" y="19"/>
                </a:cxn>
                <a:cxn ang="0">
                  <a:pos x="1093" y="78"/>
                </a:cxn>
              </a:cxnLst>
              <a:rect l="0" t="0" r="r" b="b"/>
              <a:pathLst>
                <a:path w="1168" h="577">
                  <a:moveTo>
                    <a:pt x="0" y="577"/>
                  </a:moveTo>
                  <a:lnTo>
                    <a:pt x="1" y="577"/>
                  </a:lnTo>
                  <a:lnTo>
                    <a:pt x="1" y="575"/>
                  </a:lnTo>
                  <a:lnTo>
                    <a:pt x="3" y="575"/>
                  </a:lnTo>
                  <a:lnTo>
                    <a:pt x="4" y="575"/>
                  </a:lnTo>
                  <a:lnTo>
                    <a:pt x="4" y="574"/>
                  </a:lnTo>
                  <a:lnTo>
                    <a:pt x="6" y="574"/>
                  </a:lnTo>
                  <a:lnTo>
                    <a:pt x="6" y="573"/>
                  </a:lnTo>
                  <a:lnTo>
                    <a:pt x="7" y="573"/>
                  </a:lnTo>
                  <a:lnTo>
                    <a:pt x="6" y="573"/>
                  </a:lnTo>
                  <a:lnTo>
                    <a:pt x="6" y="571"/>
                  </a:lnTo>
                  <a:lnTo>
                    <a:pt x="7" y="571"/>
                  </a:lnTo>
                  <a:lnTo>
                    <a:pt x="7" y="570"/>
                  </a:lnTo>
                  <a:lnTo>
                    <a:pt x="9" y="570"/>
                  </a:lnTo>
                  <a:lnTo>
                    <a:pt x="7" y="570"/>
                  </a:lnTo>
                  <a:lnTo>
                    <a:pt x="9" y="568"/>
                  </a:lnTo>
                  <a:lnTo>
                    <a:pt x="10" y="568"/>
                  </a:lnTo>
                  <a:lnTo>
                    <a:pt x="10" y="567"/>
                  </a:lnTo>
                  <a:lnTo>
                    <a:pt x="11" y="567"/>
                  </a:lnTo>
                  <a:lnTo>
                    <a:pt x="13" y="567"/>
                  </a:lnTo>
                  <a:lnTo>
                    <a:pt x="13" y="565"/>
                  </a:lnTo>
                  <a:lnTo>
                    <a:pt x="13" y="567"/>
                  </a:lnTo>
                  <a:lnTo>
                    <a:pt x="14" y="567"/>
                  </a:lnTo>
                  <a:lnTo>
                    <a:pt x="16" y="567"/>
                  </a:lnTo>
                  <a:lnTo>
                    <a:pt x="17" y="567"/>
                  </a:lnTo>
                  <a:lnTo>
                    <a:pt x="19" y="567"/>
                  </a:lnTo>
                  <a:lnTo>
                    <a:pt x="19" y="568"/>
                  </a:lnTo>
                  <a:lnTo>
                    <a:pt x="20" y="570"/>
                  </a:lnTo>
                  <a:lnTo>
                    <a:pt x="20" y="571"/>
                  </a:lnTo>
                  <a:lnTo>
                    <a:pt x="22" y="571"/>
                  </a:lnTo>
                  <a:lnTo>
                    <a:pt x="23" y="573"/>
                  </a:lnTo>
                  <a:lnTo>
                    <a:pt x="25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8" y="573"/>
                  </a:lnTo>
                  <a:lnTo>
                    <a:pt x="28" y="571"/>
                  </a:lnTo>
                  <a:lnTo>
                    <a:pt x="29" y="571"/>
                  </a:lnTo>
                  <a:lnTo>
                    <a:pt x="31" y="571"/>
                  </a:lnTo>
                  <a:lnTo>
                    <a:pt x="31" y="570"/>
                  </a:lnTo>
                  <a:lnTo>
                    <a:pt x="32" y="570"/>
                  </a:lnTo>
                  <a:lnTo>
                    <a:pt x="32" y="568"/>
                  </a:lnTo>
                  <a:lnTo>
                    <a:pt x="33" y="568"/>
                  </a:lnTo>
                  <a:lnTo>
                    <a:pt x="35" y="568"/>
                  </a:lnTo>
                  <a:lnTo>
                    <a:pt x="36" y="568"/>
                  </a:lnTo>
                  <a:lnTo>
                    <a:pt x="38" y="568"/>
                  </a:lnTo>
                  <a:lnTo>
                    <a:pt x="38" y="570"/>
                  </a:lnTo>
                  <a:lnTo>
                    <a:pt x="38" y="571"/>
                  </a:lnTo>
                  <a:lnTo>
                    <a:pt x="39" y="571"/>
                  </a:lnTo>
                  <a:lnTo>
                    <a:pt x="39" y="573"/>
                  </a:lnTo>
                  <a:lnTo>
                    <a:pt x="41" y="573"/>
                  </a:lnTo>
                  <a:lnTo>
                    <a:pt x="42" y="573"/>
                  </a:lnTo>
                  <a:lnTo>
                    <a:pt x="44" y="571"/>
                  </a:lnTo>
                  <a:lnTo>
                    <a:pt x="45" y="571"/>
                  </a:lnTo>
                  <a:lnTo>
                    <a:pt x="47" y="571"/>
                  </a:lnTo>
                  <a:lnTo>
                    <a:pt x="48" y="571"/>
                  </a:lnTo>
                  <a:lnTo>
                    <a:pt x="50" y="570"/>
                  </a:lnTo>
                  <a:lnTo>
                    <a:pt x="50" y="568"/>
                  </a:lnTo>
                  <a:lnTo>
                    <a:pt x="51" y="568"/>
                  </a:lnTo>
                  <a:lnTo>
                    <a:pt x="53" y="568"/>
                  </a:lnTo>
                  <a:lnTo>
                    <a:pt x="54" y="568"/>
                  </a:lnTo>
                  <a:lnTo>
                    <a:pt x="57" y="567"/>
                  </a:lnTo>
                  <a:lnTo>
                    <a:pt x="58" y="567"/>
                  </a:lnTo>
                  <a:lnTo>
                    <a:pt x="60" y="567"/>
                  </a:lnTo>
                  <a:lnTo>
                    <a:pt x="61" y="567"/>
                  </a:lnTo>
                  <a:lnTo>
                    <a:pt x="63" y="565"/>
                  </a:lnTo>
                  <a:lnTo>
                    <a:pt x="64" y="565"/>
                  </a:lnTo>
                  <a:lnTo>
                    <a:pt x="66" y="565"/>
                  </a:lnTo>
                  <a:lnTo>
                    <a:pt x="67" y="565"/>
                  </a:lnTo>
                  <a:lnTo>
                    <a:pt x="69" y="564"/>
                  </a:lnTo>
                  <a:lnTo>
                    <a:pt x="70" y="564"/>
                  </a:lnTo>
                  <a:lnTo>
                    <a:pt x="72" y="564"/>
                  </a:lnTo>
                  <a:lnTo>
                    <a:pt x="73" y="564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6" y="562"/>
                  </a:lnTo>
                  <a:lnTo>
                    <a:pt x="78" y="562"/>
                  </a:lnTo>
                  <a:lnTo>
                    <a:pt x="79" y="562"/>
                  </a:lnTo>
                  <a:lnTo>
                    <a:pt x="80" y="562"/>
                  </a:lnTo>
                  <a:lnTo>
                    <a:pt x="82" y="561"/>
                  </a:lnTo>
                  <a:lnTo>
                    <a:pt x="83" y="561"/>
                  </a:lnTo>
                  <a:lnTo>
                    <a:pt x="85" y="561"/>
                  </a:lnTo>
                  <a:lnTo>
                    <a:pt x="86" y="561"/>
                  </a:lnTo>
                  <a:lnTo>
                    <a:pt x="88" y="559"/>
                  </a:lnTo>
                  <a:lnTo>
                    <a:pt x="89" y="559"/>
                  </a:lnTo>
                  <a:lnTo>
                    <a:pt x="91" y="559"/>
                  </a:lnTo>
                  <a:lnTo>
                    <a:pt x="92" y="559"/>
                  </a:lnTo>
                  <a:lnTo>
                    <a:pt x="95" y="558"/>
                  </a:lnTo>
                  <a:lnTo>
                    <a:pt x="97" y="558"/>
                  </a:lnTo>
                  <a:lnTo>
                    <a:pt x="98" y="558"/>
                  </a:lnTo>
                  <a:lnTo>
                    <a:pt x="100" y="558"/>
                  </a:lnTo>
                  <a:lnTo>
                    <a:pt x="100" y="556"/>
                  </a:lnTo>
                  <a:lnTo>
                    <a:pt x="101" y="556"/>
                  </a:lnTo>
                  <a:lnTo>
                    <a:pt x="103" y="556"/>
                  </a:lnTo>
                  <a:lnTo>
                    <a:pt x="104" y="556"/>
                  </a:lnTo>
                  <a:lnTo>
                    <a:pt x="105" y="556"/>
                  </a:lnTo>
                  <a:lnTo>
                    <a:pt x="105" y="555"/>
                  </a:lnTo>
                  <a:lnTo>
                    <a:pt x="107" y="555"/>
                  </a:lnTo>
                  <a:lnTo>
                    <a:pt x="113" y="553"/>
                  </a:lnTo>
                  <a:lnTo>
                    <a:pt x="142" y="548"/>
                  </a:lnTo>
                  <a:lnTo>
                    <a:pt x="151" y="545"/>
                  </a:lnTo>
                  <a:lnTo>
                    <a:pt x="157" y="545"/>
                  </a:lnTo>
                  <a:lnTo>
                    <a:pt x="191" y="548"/>
                  </a:lnTo>
                  <a:lnTo>
                    <a:pt x="191" y="546"/>
                  </a:lnTo>
                  <a:lnTo>
                    <a:pt x="192" y="545"/>
                  </a:lnTo>
                  <a:lnTo>
                    <a:pt x="194" y="543"/>
                  </a:lnTo>
                  <a:lnTo>
                    <a:pt x="194" y="542"/>
                  </a:lnTo>
                  <a:lnTo>
                    <a:pt x="195" y="542"/>
                  </a:lnTo>
                  <a:lnTo>
                    <a:pt x="195" y="540"/>
                  </a:lnTo>
                  <a:lnTo>
                    <a:pt x="196" y="539"/>
                  </a:lnTo>
                  <a:lnTo>
                    <a:pt x="198" y="537"/>
                  </a:lnTo>
                  <a:lnTo>
                    <a:pt x="198" y="536"/>
                  </a:lnTo>
                  <a:lnTo>
                    <a:pt x="198" y="534"/>
                  </a:lnTo>
                  <a:lnTo>
                    <a:pt x="198" y="533"/>
                  </a:lnTo>
                  <a:lnTo>
                    <a:pt x="196" y="533"/>
                  </a:lnTo>
                  <a:lnTo>
                    <a:pt x="196" y="531"/>
                  </a:lnTo>
                  <a:lnTo>
                    <a:pt x="196" y="530"/>
                  </a:lnTo>
                  <a:lnTo>
                    <a:pt x="196" y="528"/>
                  </a:lnTo>
                  <a:lnTo>
                    <a:pt x="196" y="530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8" y="526"/>
                  </a:lnTo>
                  <a:lnTo>
                    <a:pt x="198" y="524"/>
                  </a:lnTo>
                  <a:lnTo>
                    <a:pt x="199" y="524"/>
                  </a:lnTo>
                  <a:lnTo>
                    <a:pt x="199" y="523"/>
                  </a:lnTo>
                  <a:lnTo>
                    <a:pt x="201" y="523"/>
                  </a:lnTo>
                  <a:lnTo>
                    <a:pt x="201" y="521"/>
                  </a:lnTo>
                  <a:lnTo>
                    <a:pt x="202" y="521"/>
                  </a:lnTo>
                  <a:lnTo>
                    <a:pt x="202" y="520"/>
                  </a:lnTo>
                  <a:lnTo>
                    <a:pt x="204" y="520"/>
                  </a:lnTo>
                  <a:lnTo>
                    <a:pt x="202" y="518"/>
                  </a:lnTo>
                  <a:lnTo>
                    <a:pt x="204" y="518"/>
                  </a:lnTo>
                  <a:lnTo>
                    <a:pt x="204" y="517"/>
                  </a:lnTo>
                  <a:lnTo>
                    <a:pt x="205" y="517"/>
                  </a:lnTo>
                  <a:lnTo>
                    <a:pt x="205" y="515"/>
                  </a:lnTo>
                  <a:lnTo>
                    <a:pt x="205" y="514"/>
                  </a:lnTo>
                  <a:lnTo>
                    <a:pt x="205" y="512"/>
                  </a:lnTo>
                  <a:lnTo>
                    <a:pt x="207" y="511"/>
                  </a:lnTo>
                  <a:lnTo>
                    <a:pt x="207" y="509"/>
                  </a:lnTo>
                  <a:lnTo>
                    <a:pt x="208" y="508"/>
                  </a:lnTo>
                  <a:lnTo>
                    <a:pt x="208" y="506"/>
                  </a:lnTo>
                  <a:lnTo>
                    <a:pt x="208" y="505"/>
                  </a:lnTo>
                  <a:lnTo>
                    <a:pt x="208" y="504"/>
                  </a:lnTo>
                  <a:lnTo>
                    <a:pt x="210" y="504"/>
                  </a:lnTo>
                  <a:lnTo>
                    <a:pt x="210" y="502"/>
                  </a:lnTo>
                  <a:lnTo>
                    <a:pt x="210" y="501"/>
                  </a:lnTo>
                  <a:lnTo>
                    <a:pt x="210" y="499"/>
                  </a:lnTo>
                  <a:lnTo>
                    <a:pt x="210" y="498"/>
                  </a:lnTo>
                  <a:lnTo>
                    <a:pt x="211" y="498"/>
                  </a:lnTo>
                  <a:lnTo>
                    <a:pt x="211" y="496"/>
                  </a:lnTo>
                  <a:lnTo>
                    <a:pt x="211" y="495"/>
                  </a:lnTo>
                  <a:lnTo>
                    <a:pt x="213" y="495"/>
                  </a:lnTo>
                  <a:lnTo>
                    <a:pt x="213" y="493"/>
                  </a:lnTo>
                  <a:lnTo>
                    <a:pt x="211" y="492"/>
                  </a:lnTo>
                  <a:lnTo>
                    <a:pt x="211" y="490"/>
                  </a:lnTo>
                  <a:lnTo>
                    <a:pt x="213" y="490"/>
                  </a:lnTo>
                  <a:lnTo>
                    <a:pt x="213" y="489"/>
                  </a:lnTo>
                  <a:lnTo>
                    <a:pt x="214" y="487"/>
                  </a:lnTo>
                  <a:lnTo>
                    <a:pt x="214" y="486"/>
                  </a:lnTo>
                  <a:lnTo>
                    <a:pt x="214" y="484"/>
                  </a:lnTo>
                  <a:lnTo>
                    <a:pt x="214" y="483"/>
                  </a:lnTo>
                  <a:lnTo>
                    <a:pt x="214" y="481"/>
                  </a:lnTo>
                  <a:lnTo>
                    <a:pt x="216" y="481"/>
                  </a:lnTo>
                  <a:lnTo>
                    <a:pt x="216" y="480"/>
                  </a:lnTo>
                  <a:lnTo>
                    <a:pt x="217" y="480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18" y="477"/>
                  </a:lnTo>
                  <a:lnTo>
                    <a:pt x="220" y="476"/>
                  </a:lnTo>
                  <a:lnTo>
                    <a:pt x="220" y="474"/>
                  </a:lnTo>
                  <a:lnTo>
                    <a:pt x="221" y="474"/>
                  </a:lnTo>
                  <a:lnTo>
                    <a:pt x="221" y="473"/>
                  </a:lnTo>
                  <a:lnTo>
                    <a:pt x="223" y="471"/>
                  </a:lnTo>
                  <a:lnTo>
                    <a:pt x="223" y="470"/>
                  </a:lnTo>
                  <a:lnTo>
                    <a:pt x="224" y="470"/>
                  </a:lnTo>
                  <a:lnTo>
                    <a:pt x="224" y="468"/>
                  </a:lnTo>
                  <a:lnTo>
                    <a:pt x="226" y="468"/>
                  </a:lnTo>
                  <a:lnTo>
                    <a:pt x="226" y="467"/>
                  </a:lnTo>
                  <a:lnTo>
                    <a:pt x="227" y="467"/>
                  </a:lnTo>
                  <a:lnTo>
                    <a:pt x="227" y="465"/>
                  </a:lnTo>
                  <a:lnTo>
                    <a:pt x="229" y="464"/>
                  </a:lnTo>
                  <a:lnTo>
                    <a:pt x="230" y="462"/>
                  </a:lnTo>
                  <a:lnTo>
                    <a:pt x="230" y="461"/>
                  </a:lnTo>
                  <a:lnTo>
                    <a:pt x="230" y="459"/>
                  </a:lnTo>
                  <a:lnTo>
                    <a:pt x="232" y="459"/>
                  </a:lnTo>
                  <a:lnTo>
                    <a:pt x="232" y="458"/>
                  </a:lnTo>
                  <a:lnTo>
                    <a:pt x="232" y="457"/>
                  </a:lnTo>
                  <a:lnTo>
                    <a:pt x="233" y="455"/>
                  </a:lnTo>
                  <a:lnTo>
                    <a:pt x="233" y="454"/>
                  </a:lnTo>
                  <a:lnTo>
                    <a:pt x="233" y="452"/>
                  </a:lnTo>
                  <a:lnTo>
                    <a:pt x="233" y="451"/>
                  </a:lnTo>
                  <a:lnTo>
                    <a:pt x="233" y="449"/>
                  </a:lnTo>
                  <a:lnTo>
                    <a:pt x="233" y="448"/>
                  </a:lnTo>
                  <a:lnTo>
                    <a:pt x="235" y="446"/>
                  </a:lnTo>
                  <a:lnTo>
                    <a:pt x="236" y="445"/>
                  </a:lnTo>
                  <a:lnTo>
                    <a:pt x="235" y="445"/>
                  </a:lnTo>
                  <a:lnTo>
                    <a:pt x="235" y="443"/>
                  </a:lnTo>
                  <a:lnTo>
                    <a:pt x="235" y="442"/>
                  </a:lnTo>
                  <a:lnTo>
                    <a:pt x="236" y="442"/>
                  </a:lnTo>
                  <a:lnTo>
                    <a:pt x="236" y="440"/>
                  </a:lnTo>
                  <a:lnTo>
                    <a:pt x="236" y="439"/>
                  </a:lnTo>
                  <a:lnTo>
                    <a:pt x="236" y="437"/>
                  </a:lnTo>
                  <a:lnTo>
                    <a:pt x="236" y="436"/>
                  </a:lnTo>
                  <a:lnTo>
                    <a:pt x="238" y="436"/>
                  </a:lnTo>
                  <a:lnTo>
                    <a:pt x="238" y="435"/>
                  </a:lnTo>
                  <a:lnTo>
                    <a:pt x="238" y="433"/>
                  </a:lnTo>
                  <a:lnTo>
                    <a:pt x="238" y="432"/>
                  </a:lnTo>
                  <a:lnTo>
                    <a:pt x="238" y="430"/>
                  </a:lnTo>
                  <a:lnTo>
                    <a:pt x="238" y="429"/>
                  </a:lnTo>
                  <a:lnTo>
                    <a:pt x="238" y="427"/>
                  </a:lnTo>
                  <a:lnTo>
                    <a:pt x="238" y="426"/>
                  </a:lnTo>
                  <a:lnTo>
                    <a:pt x="239" y="424"/>
                  </a:lnTo>
                  <a:lnTo>
                    <a:pt x="239" y="423"/>
                  </a:lnTo>
                  <a:lnTo>
                    <a:pt x="241" y="423"/>
                  </a:lnTo>
                  <a:lnTo>
                    <a:pt x="242" y="421"/>
                  </a:lnTo>
                  <a:lnTo>
                    <a:pt x="243" y="421"/>
                  </a:lnTo>
                  <a:lnTo>
                    <a:pt x="243" y="420"/>
                  </a:lnTo>
                  <a:lnTo>
                    <a:pt x="245" y="420"/>
                  </a:lnTo>
                  <a:lnTo>
                    <a:pt x="245" y="418"/>
                  </a:lnTo>
                  <a:lnTo>
                    <a:pt x="246" y="417"/>
                  </a:lnTo>
                  <a:lnTo>
                    <a:pt x="248" y="417"/>
                  </a:lnTo>
                  <a:lnTo>
                    <a:pt x="249" y="415"/>
                  </a:lnTo>
                  <a:lnTo>
                    <a:pt x="251" y="415"/>
                  </a:lnTo>
                  <a:lnTo>
                    <a:pt x="252" y="414"/>
                  </a:lnTo>
                  <a:lnTo>
                    <a:pt x="252" y="412"/>
                  </a:lnTo>
                  <a:lnTo>
                    <a:pt x="252" y="411"/>
                  </a:lnTo>
                  <a:lnTo>
                    <a:pt x="254" y="411"/>
                  </a:lnTo>
                  <a:lnTo>
                    <a:pt x="255" y="410"/>
                  </a:lnTo>
                  <a:lnTo>
                    <a:pt x="257" y="410"/>
                  </a:lnTo>
                  <a:lnTo>
                    <a:pt x="257" y="408"/>
                  </a:lnTo>
                  <a:lnTo>
                    <a:pt x="257" y="407"/>
                  </a:lnTo>
                  <a:lnTo>
                    <a:pt x="257" y="405"/>
                  </a:lnTo>
                  <a:lnTo>
                    <a:pt x="258" y="404"/>
                  </a:lnTo>
                  <a:lnTo>
                    <a:pt x="260" y="404"/>
                  </a:lnTo>
                  <a:lnTo>
                    <a:pt x="260" y="402"/>
                  </a:lnTo>
                  <a:lnTo>
                    <a:pt x="260" y="401"/>
                  </a:lnTo>
                  <a:lnTo>
                    <a:pt x="260" y="399"/>
                  </a:lnTo>
                  <a:lnTo>
                    <a:pt x="261" y="399"/>
                  </a:lnTo>
                  <a:lnTo>
                    <a:pt x="263" y="398"/>
                  </a:lnTo>
                  <a:lnTo>
                    <a:pt x="263" y="396"/>
                  </a:lnTo>
                  <a:lnTo>
                    <a:pt x="264" y="395"/>
                  </a:lnTo>
                  <a:lnTo>
                    <a:pt x="263" y="393"/>
                  </a:lnTo>
                  <a:lnTo>
                    <a:pt x="261" y="392"/>
                  </a:lnTo>
                  <a:lnTo>
                    <a:pt x="261" y="390"/>
                  </a:lnTo>
                  <a:lnTo>
                    <a:pt x="261" y="389"/>
                  </a:lnTo>
                  <a:lnTo>
                    <a:pt x="261" y="388"/>
                  </a:lnTo>
                  <a:lnTo>
                    <a:pt x="263" y="388"/>
                  </a:lnTo>
                  <a:lnTo>
                    <a:pt x="263" y="386"/>
                  </a:lnTo>
                  <a:lnTo>
                    <a:pt x="263" y="385"/>
                  </a:lnTo>
                  <a:lnTo>
                    <a:pt x="261" y="385"/>
                  </a:lnTo>
                  <a:lnTo>
                    <a:pt x="261" y="383"/>
                  </a:lnTo>
                  <a:lnTo>
                    <a:pt x="261" y="382"/>
                  </a:lnTo>
                  <a:lnTo>
                    <a:pt x="263" y="382"/>
                  </a:lnTo>
                  <a:lnTo>
                    <a:pt x="264" y="382"/>
                  </a:lnTo>
                  <a:lnTo>
                    <a:pt x="263" y="380"/>
                  </a:lnTo>
                  <a:lnTo>
                    <a:pt x="264" y="380"/>
                  </a:lnTo>
                  <a:lnTo>
                    <a:pt x="263" y="379"/>
                  </a:lnTo>
                  <a:lnTo>
                    <a:pt x="263" y="377"/>
                  </a:lnTo>
                  <a:lnTo>
                    <a:pt x="261" y="377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60" y="374"/>
                  </a:lnTo>
                  <a:lnTo>
                    <a:pt x="260" y="373"/>
                  </a:lnTo>
                  <a:lnTo>
                    <a:pt x="260" y="371"/>
                  </a:lnTo>
                  <a:lnTo>
                    <a:pt x="260" y="370"/>
                  </a:lnTo>
                  <a:lnTo>
                    <a:pt x="260" y="368"/>
                  </a:lnTo>
                  <a:lnTo>
                    <a:pt x="260" y="367"/>
                  </a:lnTo>
                  <a:lnTo>
                    <a:pt x="261" y="366"/>
                  </a:lnTo>
                  <a:lnTo>
                    <a:pt x="261" y="363"/>
                  </a:lnTo>
                  <a:lnTo>
                    <a:pt x="260" y="363"/>
                  </a:lnTo>
                  <a:lnTo>
                    <a:pt x="260" y="361"/>
                  </a:lnTo>
                  <a:lnTo>
                    <a:pt x="260" y="360"/>
                  </a:lnTo>
                  <a:lnTo>
                    <a:pt x="261" y="360"/>
                  </a:lnTo>
                  <a:lnTo>
                    <a:pt x="261" y="361"/>
                  </a:lnTo>
                  <a:lnTo>
                    <a:pt x="263" y="361"/>
                  </a:lnTo>
                  <a:lnTo>
                    <a:pt x="264" y="361"/>
                  </a:lnTo>
                  <a:lnTo>
                    <a:pt x="264" y="360"/>
                  </a:lnTo>
                  <a:lnTo>
                    <a:pt x="264" y="358"/>
                  </a:lnTo>
                  <a:lnTo>
                    <a:pt x="264" y="357"/>
                  </a:lnTo>
                  <a:lnTo>
                    <a:pt x="265" y="357"/>
                  </a:lnTo>
                  <a:lnTo>
                    <a:pt x="265" y="355"/>
                  </a:lnTo>
                  <a:lnTo>
                    <a:pt x="267" y="355"/>
                  </a:lnTo>
                  <a:lnTo>
                    <a:pt x="267" y="354"/>
                  </a:lnTo>
                  <a:lnTo>
                    <a:pt x="267" y="352"/>
                  </a:lnTo>
                  <a:lnTo>
                    <a:pt x="267" y="351"/>
                  </a:lnTo>
                  <a:lnTo>
                    <a:pt x="268" y="351"/>
                  </a:lnTo>
                  <a:lnTo>
                    <a:pt x="268" y="349"/>
                  </a:lnTo>
                  <a:lnTo>
                    <a:pt x="268" y="348"/>
                  </a:lnTo>
                  <a:lnTo>
                    <a:pt x="270" y="348"/>
                  </a:lnTo>
                  <a:lnTo>
                    <a:pt x="270" y="346"/>
                  </a:lnTo>
                  <a:lnTo>
                    <a:pt x="271" y="346"/>
                  </a:lnTo>
                  <a:lnTo>
                    <a:pt x="273" y="346"/>
                  </a:lnTo>
                  <a:lnTo>
                    <a:pt x="273" y="345"/>
                  </a:lnTo>
                  <a:lnTo>
                    <a:pt x="271" y="345"/>
                  </a:lnTo>
                  <a:lnTo>
                    <a:pt x="273" y="345"/>
                  </a:lnTo>
                  <a:lnTo>
                    <a:pt x="273" y="343"/>
                  </a:lnTo>
                  <a:lnTo>
                    <a:pt x="274" y="343"/>
                  </a:lnTo>
                  <a:lnTo>
                    <a:pt x="276" y="342"/>
                  </a:lnTo>
                  <a:lnTo>
                    <a:pt x="276" y="341"/>
                  </a:lnTo>
                  <a:lnTo>
                    <a:pt x="276" y="339"/>
                  </a:lnTo>
                  <a:lnTo>
                    <a:pt x="276" y="338"/>
                  </a:lnTo>
                  <a:lnTo>
                    <a:pt x="276" y="336"/>
                  </a:lnTo>
                  <a:lnTo>
                    <a:pt x="276" y="335"/>
                  </a:lnTo>
                  <a:lnTo>
                    <a:pt x="274" y="335"/>
                  </a:lnTo>
                  <a:lnTo>
                    <a:pt x="274" y="333"/>
                  </a:lnTo>
                  <a:lnTo>
                    <a:pt x="276" y="333"/>
                  </a:lnTo>
                  <a:lnTo>
                    <a:pt x="277" y="332"/>
                  </a:lnTo>
                  <a:lnTo>
                    <a:pt x="279" y="332"/>
                  </a:lnTo>
                  <a:lnTo>
                    <a:pt x="280" y="332"/>
                  </a:lnTo>
                  <a:lnTo>
                    <a:pt x="282" y="332"/>
                  </a:lnTo>
                  <a:lnTo>
                    <a:pt x="282" y="330"/>
                  </a:lnTo>
                  <a:lnTo>
                    <a:pt x="283" y="330"/>
                  </a:lnTo>
                  <a:lnTo>
                    <a:pt x="283" y="329"/>
                  </a:lnTo>
                  <a:lnTo>
                    <a:pt x="282" y="329"/>
                  </a:lnTo>
                  <a:lnTo>
                    <a:pt x="282" y="327"/>
                  </a:lnTo>
                  <a:lnTo>
                    <a:pt x="282" y="326"/>
                  </a:lnTo>
                  <a:lnTo>
                    <a:pt x="282" y="324"/>
                  </a:lnTo>
                  <a:lnTo>
                    <a:pt x="280" y="324"/>
                  </a:lnTo>
                  <a:lnTo>
                    <a:pt x="280" y="323"/>
                  </a:lnTo>
                  <a:lnTo>
                    <a:pt x="280" y="321"/>
                  </a:lnTo>
                  <a:lnTo>
                    <a:pt x="280" y="320"/>
                  </a:lnTo>
                  <a:lnTo>
                    <a:pt x="279" y="320"/>
                  </a:lnTo>
                  <a:lnTo>
                    <a:pt x="279" y="319"/>
                  </a:lnTo>
                  <a:lnTo>
                    <a:pt x="277" y="320"/>
                  </a:lnTo>
                  <a:lnTo>
                    <a:pt x="277" y="319"/>
                  </a:lnTo>
                  <a:lnTo>
                    <a:pt x="276" y="319"/>
                  </a:lnTo>
                  <a:lnTo>
                    <a:pt x="276" y="317"/>
                  </a:lnTo>
                  <a:lnTo>
                    <a:pt x="274" y="317"/>
                  </a:lnTo>
                  <a:lnTo>
                    <a:pt x="274" y="316"/>
                  </a:lnTo>
                  <a:lnTo>
                    <a:pt x="273" y="314"/>
                  </a:lnTo>
                  <a:lnTo>
                    <a:pt x="274" y="314"/>
                  </a:lnTo>
                  <a:lnTo>
                    <a:pt x="274" y="313"/>
                  </a:lnTo>
                  <a:lnTo>
                    <a:pt x="273" y="311"/>
                  </a:lnTo>
                  <a:lnTo>
                    <a:pt x="273" y="310"/>
                  </a:lnTo>
                  <a:lnTo>
                    <a:pt x="274" y="310"/>
                  </a:lnTo>
                  <a:lnTo>
                    <a:pt x="274" y="308"/>
                  </a:lnTo>
                  <a:lnTo>
                    <a:pt x="274" y="307"/>
                  </a:lnTo>
                  <a:lnTo>
                    <a:pt x="276" y="307"/>
                  </a:lnTo>
                  <a:lnTo>
                    <a:pt x="276" y="305"/>
                  </a:lnTo>
                  <a:lnTo>
                    <a:pt x="276" y="304"/>
                  </a:lnTo>
                  <a:lnTo>
                    <a:pt x="276" y="302"/>
                  </a:lnTo>
                  <a:lnTo>
                    <a:pt x="274" y="302"/>
                  </a:lnTo>
                  <a:lnTo>
                    <a:pt x="274" y="301"/>
                  </a:lnTo>
                  <a:lnTo>
                    <a:pt x="273" y="299"/>
                  </a:lnTo>
                  <a:lnTo>
                    <a:pt x="274" y="299"/>
                  </a:lnTo>
                  <a:lnTo>
                    <a:pt x="274" y="298"/>
                  </a:lnTo>
                  <a:lnTo>
                    <a:pt x="274" y="296"/>
                  </a:lnTo>
                  <a:lnTo>
                    <a:pt x="273" y="296"/>
                  </a:lnTo>
                  <a:lnTo>
                    <a:pt x="273" y="295"/>
                  </a:lnTo>
                  <a:lnTo>
                    <a:pt x="273" y="294"/>
                  </a:lnTo>
                  <a:lnTo>
                    <a:pt x="271" y="294"/>
                  </a:lnTo>
                  <a:lnTo>
                    <a:pt x="271" y="292"/>
                  </a:lnTo>
                  <a:lnTo>
                    <a:pt x="270" y="292"/>
                  </a:lnTo>
                  <a:lnTo>
                    <a:pt x="270" y="291"/>
                  </a:lnTo>
                  <a:lnTo>
                    <a:pt x="270" y="289"/>
                  </a:lnTo>
                  <a:lnTo>
                    <a:pt x="268" y="289"/>
                  </a:lnTo>
                  <a:lnTo>
                    <a:pt x="268" y="288"/>
                  </a:lnTo>
                  <a:lnTo>
                    <a:pt x="267" y="288"/>
                  </a:lnTo>
                  <a:lnTo>
                    <a:pt x="267" y="286"/>
                  </a:lnTo>
                  <a:lnTo>
                    <a:pt x="268" y="286"/>
                  </a:lnTo>
                  <a:lnTo>
                    <a:pt x="270" y="288"/>
                  </a:lnTo>
                  <a:lnTo>
                    <a:pt x="271" y="288"/>
                  </a:lnTo>
                  <a:lnTo>
                    <a:pt x="273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7" y="288"/>
                  </a:lnTo>
                  <a:lnTo>
                    <a:pt x="279" y="288"/>
                  </a:lnTo>
                  <a:lnTo>
                    <a:pt x="280" y="288"/>
                  </a:lnTo>
                  <a:lnTo>
                    <a:pt x="282" y="288"/>
                  </a:lnTo>
                  <a:lnTo>
                    <a:pt x="283" y="288"/>
                  </a:lnTo>
                  <a:lnTo>
                    <a:pt x="285" y="288"/>
                  </a:lnTo>
                  <a:lnTo>
                    <a:pt x="286" y="288"/>
                  </a:lnTo>
                  <a:lnTo>
                    <a:pt x="287" y="288"/>
                  </a:lnTo>
                  <a:lnTo>
                    <a:pt x="289" y="288"/>
                  </a:lnTo>
                  <a:lnTo>
                    <a:pt x="290" y="288"/>
                  </a:lnTo>
                  <a:lnTo>
                    <a:pt x="290" y="286"/>
                  </a:lnTo>
                  <a:lnTo>
                    <a:pt x="290" y="285"/>
                  </a:lnTo>
                  <a:lnTo>
                    <a:pt x="290" y="283"/>
                  </a:lnTo>
                  <a:lnTo>
                    <a:pt x="290" y="282"/>
                  </a:lnTo>
                  <a:lnTo>
                    <a:pt x="289" y="280"/>
                  </a:lnTo>
                  <a:lnTo>
                    <a:pt x="289" y="279"/>
                  </a:lnTo>
                  <a:lnTo>
                    <a:pt x="289" y="277"/>
                  </a:lnTo>
                  <a:lnTo>
                    <a:pt x="289" y="276"/>
                  </a:lnTo>
                  <a:lnTo>
                    <a:pt x="287" y="276"/>
                  </a:lnTo>
                  <a:lnTo>
                    <a:pt x="287" y="274"/>
                  </a:lnTo>
                  <a:lnTo>
                    <a:pt x="287" y="273"/>
                  </a:lnTo>
                  <a:lnTo>
                    <a:pt x="287" y="272"/>
                  </a:lnTo>
                  <a:lnTo>
                    <a:pt x="287" y="270"/>
                  </a:lnTo>
                  <a:lnTo>
                    <a:pt x="287" y="269"/>
                  </a:lnTo>
                  <a:lnTo>
                    <a:pt x="287" y="267"/>
                  </a:lnTo>
                  <a:lnTo>
                    <a:pt x="287" y="266"/>
                  </a:lnTo>
                  <a:lnTo>
                    <a:pt x="287" y="264"/>
                  </a:lnTo>
                  <a:lnTo>
                    <a:pt x="287" y="263"/>
                  </a:lnTo>
                  <a:lnTo>
                    <a:pt x="287" y="261"/>
                  </a:lnTo>
                  <a:lnTo>
                    <a:pt x="287" y="260"/>
                  </a:lnTo>
                  <a:lnTo>
                    <a:pt x="287" y="258"/>
                  </a:lnTo>
                  <a:lnTo>
                    <a:pt x="287" y="257"/>
                  </a:lnTo>
                  <a:lnTo>
                    <a:pt x="287" y="255"/>
                  </a:lnTo>
                  <a:lnTo>
                    <a:pt x="287" y="254"/>
                  </a:lnTo>
                  <a:lnTo>
                    <a:pt x="287" y="252"/>
                  </a:lnTo>
                  <a:lnTo>
                    <a:pt x="287" y="251"/>
                  </a:lnTo>
                  <a:lnTo>
                    <a:pt x="287" y="250"/>
                  </a:lnTo>
                  <a:lnTo>
                    <a:pt x="289" y="250"/>
                  </a:lnTo>
                  <a:lnTo>
                    <a:pt x="289" y="248"/>
                  </a:lnTo>
                  <a:lnTo>
                    <a:pt x="289" y="247"/>
                  </a:lnTo>
                  <a:lnTo>
                    <a:pt x="289" y="245"/>
                  </a:lnTo>
                  <a:lnTo>
                    <a:pt x="289" y="244"/>
                  </a:lnTo>
                  <a:lnTo>
                    <a:pt x="289" y="242"/>
                  </a:lnTo>
                  <a:lnTo>
                    <a:pt x="290" y="242"/>
                  </a:lnTo>
                  <a:lnTo>
                    <a:pt x="290" y="241"/>
                  </a:lnTo>
                  <a:lnTo>
                    <a:pt x="290" y="239"/>
                  </a:lnTo>
                  <a:lnTo>
                    <a:pt x="290" y="238"/>
                  </a:lnTo>
                  <a:lnTo>
                    <a:pt x="290" y="236"/>
                  </a:lnTo>
                  <a:lnTo>
                    <a:pt x="292" y="236"/>
                  </a:lnTo>
                  <a:lnTo>
                    <a:pt x="292" y="235"/>
                  </a:lnTo>
                  <a:lnTo>
                    <a:pt x="293" y="235"/>
                  </a:lnTo>
                  <a:lnTo>
                    <a:pt x="293" y="233"/>
                  </a:lnTo>
                  <a:lnTo>
                    <a:pt x="295" y="233"/>
                  </a:lnTo>
                  <a:lnTo>
                    <a:pt x="295" y="232"/>
                  </a:lnTo>
                  <a:lnTo>
                    <a:pt x="295" y="230"/>
                  </a:lnTo>
                  <a:lnTo>
                    <a:pt x="295" y="229"/>
                  </a:lnTo>
                  <a:lnTo>
                    <a:pt x="295" y="227"/>
                  </a:lnTo>
                  <a:lnTo>
                    <a:pt x="295" y="226"/>
                  </a:lnTo>
                  <a:lnTo>
                    <a:pt x="295" y="225"/>
                  </a:lnTo>
                  <a:lnTo>
                    <a:pt x="295" y="223"/>
                  </a:lnTo>
                  <a:lnTo>
                    <a:pt x="295" y="222"/>
                  </a:lnTo>
                  <a:lnTo>
                    <a:pt x="295" y="220"/>
                  </a:lnTo>
                  <a:lnTo>
                    <a:pt x="295" y="217"/>
                  </a:lnTo>
                  <a:lnTo>
                    <a:pt x="295" y="216"/>
                  </a:lnTo>
                  <a:lnTo>
                    <a:pt x="295" y="214"/>
                  </a:lnTo>
                  <a:lnTo>
                    <a:pt x="293" y="214"/>
                  </a:lnTo>
                  <a:lnTo>
                    <a:pt x="293" y="213"/>
                  </a:lnTo>
                  <a:lnTo>
                    <a:pt x="293" y="211"/>
                  </a:lnTo>
                  <a:lnTo>
                    <a:pt x="293" y="210"/>
                  </a:lnTo>
                  <a:lnTo>
                    <a:pt x="293" y="208"/>
                  </a:lnTo>
                  <a:lnTo>
                    <a:pt x="293" y="207"/>
                  </a:lnTo>
                  <a:lnTo>
                    <a:pt x="292" y="205"/>
                  </a:lnTo>
                  <a:lnTo>
                    <a:pt x="292" y="204"/>
                  </a:lnTo>
                  <a:lnTo>
                    <a:pt x="292" y="203"/>
                  </a:lnTo>
                  <a:lnTo>
                    <a:pt x="292" y="201"/>
                  </a:lnTo>
                  <a:lnTo>
                    <a:pt x="292" y="198"/>
                  </a:lnTo>
                  <a:lnTo>
                    <a:pt x="290" y="197"/>
                  </a:lnTo>
                  <a:lnTo>
                    <a:pt x="290" y="195"/>
                  </a:lnTo>
                  <a:lnTo>
                    <a:pt x="290" y="194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0" y="189"/>
                  </a:lnTo>
                  <a:lnTo>
                    <a:pt x="290" y="188"/>
                  </a:lnTo>
                  <a:lnTo>
                    <a:pt x="292" y="188"/>
                  </a:lnTo>
                  <a:lnTo>
                    <a:pt x="292" y="186"/>
                  </a:lnTo>
                  <a:lnTo>
                    <a:pt x="293" y="185"/>
                  </a:lnTo>
                  <a:lnTo>
                    <a:pt x="295" y="185"/>
                  </a:lnTo>
                  <a:lnTo>
                    <a:pt x="293" y="185"/>
                  </a:lnTo>
                  <a:lnTo>
                    <a:pt x="293" y="186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6" y="188"/>
                  </a:lnTo>
                  <a:lnTo>
                    <a:pt x="298" y="188"/>
                  </a:lnTo>
                  <a:lnTo>
                    <a:pt x="298" y="186"/>
                  </a:lnTo>
                  <a:lnTo>
                    <a:pt x="299" y="186"/>
                  </a:lnTo>
                  <a:lnTo>
                    <a:pt x="299" y="188"/>
                  </a:lnTo>
                  <a:lnTo>
                    <a:pt x="298" y="189"/>
                  </a:lnTo>
                  <a:lnTo>
                    <a:pt x="299" y="189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301" y="192"/>
                  </a:lnTo>
                  <a:lnTo>
                    <a:pt x="304" y="198"/>
                  </a:lnTo>
                  <a:lnTo>
                    <a:pt x="307" y="204"/>
                  </a:lnTo>
                  <a:lnTo>
                    <a:pt x="307" y="205"/>
                  </a:lnTo>
                  <a:lnTo>
                    <a:pt x="311" y="211"/>
                  </a:lnTo>
                  <a:lnTo>
                    <a:pt x="310" y="213"/>
                  </a:lnTo>
                  <a:lnTo>
                    <a:pt x="308" y="213"/>
                  </a:lnTo>
                  <a:lnTo>
                    <a:pt x="308" y="211"/>
                  </a:lnTo>
                  <a:lnTo>
                    <a:pt x="307" y="211"/>
                  </a:lnTo>
                  <a:lnTo>
                    <a:pt x="307" y="213"/>
                  </a:lnTo>
                  <a:lnTo>
                    <a:pt x="308" y="213"/>
                  </a:lnTo>
                  <a:lnTo>
                    <a:pt x="308" y="214"/>
                  </a:lnTo>
                  <a:lnTo>
                    <a:pt x="317" y="214"/>
                  </a:lnTo>
                  <a:lnTo>
                    <a:pt x="324" y="217"/>
                  </a:lnTo>
                  <a:lnTo>
                    <a:pt x="339" y="222"/>
                  </a:lnTo>
                  <a:lnTo>
                    <a:pt x="352" y="223"/>
                  </a:lnTo>
                  <a:lnTo>
                    <a:pt x="379" y="229"/>
                  </a:lnTo>
                  <a:lnTo>
                    <a:pt x="379" y="227"/>
                  </a:lnTo>
                  <a:lnTo>
                    <a:pt x="380" y="227"/>
                  </a:lnTo>
                  <a:lnTo>
                    <a:pt x="380" y="226"/>
                  </a:lnTo>
                  <a:lnTo>
                    <a:pt x="380" y="225"/>
                  </a:lnTo>
                  <a:lnTo>
                    <a:pt x="379" y="223"/>
                  </a:lnTo>
                  <a:lnTo>
                    <a:pt x="379" y="222"/>
                  </a:lnTo>
                  <a:lnTo>
                    <a:pt x="379" y="220"/>
                  </a:lnTo>
                  <a:lnTo>
                    <a:pt x="379" y="219"/>
                  </a:lnTo>
                  <a:lnTo>
                    <a:pt x="379" y="217"/>
                  </a:lnTo>
                  <a:lnTo>
                    <a:pt x="379" y="216"/>
                  </a:lnTo>
                  <a:lnTo>
                    <a:pt x="380" y="214"/>
                  </a:lnTo>
                  <a:lnTo>
                    <a:pt x="380" y="213"/>
                  </a:lnTo>
                  <a:lnTo>
                    <a:pt x="381" y="213"/>
                  </a:lnTo>
                  <a:lnTo>
                    <a:pt x="381" y="211"/>
                  </a:lnTo>
                  <a:lnTo>
                    <a:pt x="383" y="211"/>
                  </a:lnTo>
                  <a:lnTo>
                    <a:pt x="383" y="210"/>
                  </a:lnTo>
                  <a:lnTo>
                    <a:pt x="383" y="208"/>
                  </a:lnTo>
                  <a:lnTo>
                    <a:pt x="381" y="208"/>
                  </a:lnTo>
                  <a:lnTo>
                    <a:pt x="381" y="207"/>
                  </a:lnTo>
                  <a:lnTo>
                    <a:pt x="381" y="205"/>
                  </a:lnTo>
                  <a:lnTo>
                    <a:pt x="381" y="204"/>
                  </a:lnTo>
                  <a:lnTo>
                    <a:pt x="383" y="204"/>
                  </a:lnTo>
                  <a:lnTo>
                    <a:pt x="383" y="203"/>
                  </a:lnTo>
                  <a:lnTo>
                    <a:pt x="383" y="201"/>
                  </a:lnTo>
                  <a:lnTo>
                    <a:pt x="383" y="200"/>
                  </a:lnTo>
                  <a:lnTo>
                    <a:pt x="384" y="200"/>
                  </a:lnTo>
                  <a:lnTo>
                    <a:pt x="384" y="198"/>
                  </a:lnTo>
                  <a:lnTo>
                    <a:pt x="386" y="198"/>
                  </a:lnTo>
                  <a:lnTo>
                    <a:pt x="387" y="198"/>
                  </a:lnTo>
                  <a:lnTo>
                    <a:pt x="387" y="197"/>
                  </a:lnTo>
                  <a:lnTo>
                    <a:pt x="389" y="195"/>
                  </a:lnTo>
                  <a:lnTo>
                    <a:pt x="387" y="195"/>
                  </a:lnTo>
                  <a:lnTo>
                    <a:pt x="387" y="194"/>
                  </a:lnTo>
                  <a:lnTo>
                    <a:pt x="386" y="194"/>
                  </a:lnTo>
                  <a:lnTo>
                    <a:pt x="386" y="192"/>
                  </a:lnTo>
                  <a:lnTo>
                    <a:pt x="384" y="191"/>
                  </a:lnTo>
                  <a:lnTo>
                    <a:pt x="386" y="191"/>
                  </a:lnTo>
                  <a:lnTo>
                    <a:pt x="386" y="189"/>
                  </a:lnTo>
                  <a:lnTo>
                    <a:pt x="386" y="188"/>
                  </a:lnTo>
                  <a:lnTo>
                    <a:pt x="386" y="186"/>
                  </a:lnTo>
                  <a:lnTo>
                    <a:pt x="384" y="186"/>
                  </a:lnTo>
                  <a:lnTo>
                    <a:pt x="384" y="185"/>
                  </a:lnTo>
                  <a:lnTo>
                    <a:pt x="384" y="183"/>
                  </a:lnTo>
                  <a:lnTo>
                    <a:pt x="383" y="183"/>
                  </a:lnTo>
                  <a:lnTo>
                    <a:pt x="383" y="182"/>
                  </a:lnTo>
                  <a:lnTo>
                    <a:pt x="383" y="181"/>
                  </a:lnTo>
                  <a:lnTo>
                    <a:pt x="383" y="179"/>
                  </a:lnTo>
                  <a:lnTo>
                    <a:pt x="381" y="179"/>
                  </a:lnTo>
                  <a:lnTo>
                    <a:pt x="381" y="178"/>
                  </a:lnTo>
                  <a:lnTo>
                    <a:pt x="380" y="178"/>
                  </a:lnTo>
                  <a:lnTo>
                    <a:pt x="379" y="178"/>
                  </a:lnTo>
                  <a:lnTo>
                    <a:pt x="377" y="178"/>
                  </a:lnTo>
                  <a:lnTo>
                    <a:pt x="377" y="173"/>
                  </a:lnTo>
                  <a:lnTo>
                    <a:pt x="387" y="166"/>
                  </a:lnTo>
                  <a:lnTo>
                    <a:pt x="398" y="160"/>
                  </a:lnTo>
                  <a:lnTo>
                    <a:pt x="408" y="153"/>
                  </a:lnTo>
                  <a:lnTo>
                    <a:pt x="506" y="87"/>
                  </a:lnTo>
                  <a:lnTo>
                    <a:pt x="546" y="85"/>
                  </a:lnTo>
                  <a:lnTo>
                    <a:pt x="640" y="82"/>
                  </a:lnTo>
                  <a:lnTo>
                    <a:pt x="660" y="81"/>
                  </a:lnTo>
                  <a:lnTo>
                    <a:pt x="691" y="79"/>
                  </a:lnTo>
                  <a:lnTo>
                    <a:pt x="740" y="65"/>
                  </a:lnTo>
                  <a:lnTo>
                    <a:pt x="784" y="51"/>
                  </a:lnTo>
                  <a:lnTo>
                    <a:pt x="798" y="45"/>
                  </a:lnTo>
                  <a:lnTo>
                    <a:pt x="822" y="31"/>
                  </a:lnTo>
                  <a:lnTo>
                    <a:pt x="839" y="19"/>
                  </a:lnTo>
                  <a:lnTo>
                    <a:pt x="860" y="7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4" y="4"/>
                  </a:lnTo>
                  <a:lnTo>
                    <a:pt x="870" y="0"/>
                  </a:lnTo>
                  <a:lnTo>
                    <a:pt x="936" y="48"/>
                  </a:lnTo>
                  <a:lnTo>
                    <a:pt x="970" y="73"/>
                  </a:lnTo>
                  <a:lnTo>
                    <a:pt x="1007" y="75"/>
                  </a:lnTo>
                  <a:lnTo>
                    <a:pt x="1093" y="78"/>
                  </a:lnTo>
                  <a:lnTo>
                    <a:pt x="1152" y="81"/>
                  </a:lnTo>
                  <a:lnTo>
                    <a:pt x="1161" y="82"/>
                  </a:lnTo>
                  <a:lnTo>
                    <a:pt x="1168" y="8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3225" y="643"/>
              <a:ext cx="1245" cy="1845"/>
            </a:xfrm>
            <a:custGeom>
              <a:avLst/>
              <a:gdLst/>
              <a:ahLst/>
              <a:cxnLst>
                <a:cxn ang="0">
                  <a:pos x="1095" y="1696"/>
                </a:cxn>
                <a:cxn ang="0">
                  <a:pos x="1069" y="1671"/>
                </a:cxn>
                <a:cxn ang="0">
                  <a:pos x="1066" y="1644"/>
                </a:cxn>
                <a:cxn ang="0">
                  <a:pos x="1041" y="1627"/>
                </a:cxn>
                <a:cxn ang="0">
                  <a:pos x="1013" y="1600"/>
                </a:cxn>
                <a:cxn ang="0">
                  <a:pos x="982" y="1591"/>
                </a:cxn>
                <a:cxn ang="0">
                  <a:pos x="949" y="1581"/>
                </a:cxn>
                <a:cxn ang="0">
                  <a:pos x="927" y="1588"/>
                </a:cxn>
                <a:cxn ang="0">
                  <a:pos x="900" y="1597"/>
                </a:cxn>
                <a:cxn ang="0">
                  <a:pos x="872" y="1600"/>
                </a:cxn>
                <a:cxn ang="0">
                  <a:pos x="837" y="1607"/>
                </a:cxn>
                <a:cxn ang="0">
                  <a:pos x="795" y="1605"/>
                </a:cxn>
                <a:cxn ang="0">
                  <a:pos x="780" y="1669"/>
                </a:cxn>
                <a:cxn ang="0">
                  <a:pos x="800" y="1694"/>
                </a:cxn>
                <a:cxn ang="0">
                  <a:pos x="793" y="1721"/>
                </a:cxn>
                <a:cxn ang="0">
                  <a:pos x="786" y="1750"/>
                </a:cxn>
                <a:cxn ang="0">
                  <a:pos x="774" y="1784"/>
                </a:cxn>
                <a:cxn ang="0">
                  <a:pos x="752" y="1837"/>
                </a:cxn>
                <a:cxn ang="0">
                  <a:pos x="712" y="1838"/>
                </a:cxn>
                <a:cxn ang="0">
                  <a:pos x="662" y="1816"/>
                </a:cxn>
                <a:cxn ang="0">
                  <a:pos x="610" y="1803"/>
                </a:cxn>
                <a:cxn ang="0">
                  <a:pos x="571" y="1779"/>
                </a:cxn>
                <a:cxn ang="0">
                  <a:pos x="530" y="1759"/>
                </a:cxn>
                <a:cxn ang="0">
                  <a:pos x="486" y="1750"/>
                </a:cxn>
                <a:cxn ang="0">
                  <a:pos x="429" y="1753"/>
                </a:cxn>
                <a:cxn ang="0">
                  <a:pos x="367" y="1738"/>
                </a:cxn>
                <a:cxn ang="0">
                  <a:pos x="310" y="1743"/>
                </a:cxn>
                <a:cxn ang="0">
                  <a:pos x="259" y="1721"/>
                </a:cxn>
                <a:cxn ang="0">
                  <a:pos x="197" y="1729"/>
                </a:cxn>
                <a:cxn ang="0">
                  <a:pos x="15" y="1596"/>
                </a:cxn>
                <a:cxn ang="0">
                  <a:pos x="31" y="1533"/>
                </a:cxn>
                <a:cxn ang="0">
                  <a:pos x="68" y="1511"/>
                </a:cxn>
                <a:cxn ang="0">
                  <a:pos x="96" y="1468"/>
                </a:cxn>
                <a:cxn ang="0">
                  <a:pos x="112" y="1425"/>
                </a:cxn>
                <a:cxn ang="0">
                  <a:pos x="149" y="1399"/>
                </a:cxn>
                <a:cxn ang="0">
                  <a:pos x="185" y="1373"/>
                </a:cxn>
                <a:cxn ang="0">
                  <a:pos x="203" y="1337"/>
                </a:cxn>
                <a:cxn ang="0">
                  <a:pos x="234" y="1311"/>
                </a:cxn>
                <a:cxn ang="0">
                  <a:pos x="244" y="1299"/>
                </a:cxn>
                <a:cxn ang="0">
                  <a:pos x="278" y="1261"/>
                </a:cxn>
                <a:cxn ang="0">
                  <a:pos x="307" y="1262"/>
                </a:cxn>
                <a:cxn ang="0">
                  <a:pos x="320" y="1214"/>
                </a:cxn>
                <a:cxn ang="0">
                  <a:pos x="309" y="1192"/>
                </a:cxn>
                <a:cxn ang="0">
                  <a:pos x="345" y="1183"/>
                </a:cxn>
                <a:cxn ang="0">
                  <a:pos x="361" y="1144"/>
                </a:cxn>
                <a:cxn ang="0">
                  <a:pos x="373" y="1127"/>
                </a:cxn>
                <a:cxn ang="0">
                  <a:pos x="404" y="1136"/>
                </a:cxn>
                <a:cxn ang="0">
                  <a:pos x="381" y="1016"/>
                </a:cxn>
                <a:cxn ang="0">
                  <a:pos x="357" y="972"/>
                </a:cxn>
                <a:cxn ang="0">
                  <a:pos x="348" y="934"/>
                </a:cxn>
                <a:cxn ang="0">
                  <a:pos x="369" y="894"/>
                </a:cxn>
                <a:cxn ang="0">
                  <a:pos x="397" y="853"/>
                </a:cxn>
                <a:cxn ang="0">
                  <a:pos x="386" y="809"/>
                </a:cxn>
                <a:cxn ang="0">
                  <a:pos x="382" y="760"/>
                </a:cxn>
                <a:cxn ang="0">
                  <a:pos x="382" y="568"/>
                </a:cxn>
                <a:cxn ang="0">
                  <a:pos x="413" y="584"/>
                </a:cxn>
                <a:cxn ang="0">
                  <a:pos x="454" y="581"/>
                </a:cxn>
                <a:cxn ang="0">
                  <a:pos x="473" y="547"/>
                </a:cxn>
                <a:cxn ang="0">
                  <a:pos x="479" y="503"/>
                </a:cxn>
                <a:cxn ang="0">
                  <a:pos x="451" y="467"/>
                </a:cxn>
                <a:cxn ang="0">
                  <a:pos x="433" y="427"/>
                </a:cxn>
                <a:cxn ang="0">
                  <a:pos x="771" y="267"/>
                </a:cxn>
                <a:cxn ang="0">
                  <a:pos x="1093" y="826"/>
                </a:cxn>
              </a:cxnLst>
              <a:rect l="0" t="0" r="r" b="b"/>
              <a:pathLst>
                <a:path w="1245" h="1845">
                  <a:moveTo>
                    <a:pt x="1120" y="1735"/>
                  </a:moveTo>
                  <a:lnTo>
                    <a:pt x="1119" y="1734"/>
                  </a:lnTo>
                  <a:lnTo>
                    <a:pt x="1119" y="1732"/>
                  </a:lnTo>
                  <a:lnTo>
                    <a:pt x="1119" y="1731"/>
                  </a:lnTo>
                  <a:lnTo>
                    <a:pt x="1117" y="1731"/>
                  </a:lnTo>
                  <a:lnTo>
                    <a:pt x="1116" y="1729"/>
                  </a:lnTo>
                  <a:lnTo>
                    <a:pt x="1116" y="1728"/>
                  </a:lnTo>
                  <a:lnTo>
                    <a:pt x="1115" y="1726"/>
                  </a:lnTo>
                  <a:lnTo>
                    <a:pt x="1113" y="1725"/>
                  </a:lnTo>
                  <a:lnTo>
                    <a:pt x="1113" y="1723"/>
                  </a:lnTo>
                  <a:lnTo>
                    <a:pt x="1112" y="1723"/>
                  </a:lnTo>
                  <a:lnTo>
                    <a:pt x="1110" y="1722"/>
                  </a:lnTo>
                  <a:lnTo>
                    <a:pt x="1110" y="1721"/>
                  </a:lnTo>
                  <a:lnTo>
                    <a:pt x="1109" y="1721"/>
                  </a:lnTo>
                  <a:lnTo>
                    <a:pt x="1109" y="1719"/>
                  </a:lnTo>
                  <a:lnTo>
                    <a:pt x="1109" y="1718"/>
                  </a:lnTo>
                  <a:lnTo>
                    <a:pt x="1109" y="1716"/>
                  </a:lnTo>
                  <a:lnTo>
                    <a:pt x="1107" y="1716"/>
                  </a:lnTo>
                  <a:lnTo>
                    <a:pt x="1107" y="1715"/>
                  </a:lnTo>
                  <a:lnTo>
                    <a:pt x="1107" y="1713"/>
                  </a:lnTo>
                  <a:lnTo>
                    <a:pt x="1106" y="1713"/>
                  </a:lnTo>
                  <a:lnTo>
                    <a:pt x="1106" y="1712"/>
                  </a:lnTo>
                  <a:lnTo>
                    <a:pt x="1104" y="1710"/>
                  </a:lnTo>
                  <a:lnTo>
                    <a:pt x="1104" y="1709"/>
                  </a:lnTo>
                  <a:lnTo>
                    <a:pt x="1106" y="1709"/>
                  </a:lnTo>
                  <a:lnTo>
                    <a:pt x="1106" y="1707"/>
                  </a:lnTo>
                  <a:lnTo>
                    <a:pt x="1106" y="1706"/>
                  </a:lnTo>
                  <a:lnTo>
                    <a:pt x="1106" y="1704"/>
                  </a:lnTo>
                  <a:lnTo>
                    <a:pt x="1104" y="1704"/>
                  </a:lnTo>
                  <a:lnTo>
                    <a:pt x="1104" y="1703"/>
                  </a:lnTo>
                  <a:lnTo>
                    <a:pt x="1103" y="1703"/>
                  </a:lnTo>
                  <a:lnTo>
                    <a:pt x="1101" y="1703"/>
                  </a:lnTo>
                  <a:lnTo>
                    <a:pt x="1101" y="1701"/>
                  </a:lnTo>
                  <a:lnTo>
                    <a:pt x="1100" y="1701"/>
                  </a:lnTo>
                  <a:lnTo>
                    <a:pt x="1100" y="1700"/>
                  </a:lnTo>
                  <a:lnTo>
                    <a:pt x="1098" y="1700"/>
                  </a:lnTo>
                  <a:lnTo>
                    <a:pt x="1097" y="1699"/>
                  </a:lnTo>
                  <a:lnTo>
                    <a:pt x="1097" y="1697"/>
                  </a:lnTo>
                  <a:lnTo>
                    <a:pt x="1095" y="1697"/>
                  </a:lnTo>
                  <a:lnTo>
                    <a:pt x="1095" y="1696"/>
                  </a:lnTo>
                  <a:lnTo>
                    <a:pt x="1094" y="1696"/>
                  </a:lnTo>
                  <a:lnTo>
                    <a:pt x="1094" y="1694"/>
                  </a:lnTo>
                  <a:lnTo>
                    <a:pt x="1093" y="1694"/>
                  </a:lnTo>
                  <a:lnTo>
                    <a:pt x="1093" y="1696"/>
                  </a:lnTo>
                  <a:lnTo>
                    <a:pt x="1093" y="1694"/>
                  </a:lnTo>
                  <a:lnTo>
                    <a:pt x="1091" y="1694"/>
                  </a:lnTo>
                  <a:lnTo>
                    <a:pt x="1091" y="1693"/>
                  </a:lnTo>
                  <a:lnTo>
                    <a:pt x="1090" y="1693"/>
                  </a:lnTo>
                  <a:lnTo>
                    <a:pt x="1090" y="1691"/>
                  </a:lnTo>
                  <a:lnTo>
                    <a:pt x="1090" y="1690"/>
                  </a:lnTo>
                  <a:lnTo>
                    <a:pt x="1088" y="1690"/>
                  </a:lnTo>
                  <a:lnTo>
                    <a:pt x="1087" y="1690"/>
                  </a:lnTo>
                  <a:lnTo>
                    <a:pt x="1087" y="1688"/>
                  </a:lnTo>
                  <a:lnTo>
                    <a:pt x="1085" y="1688"/>
                  </a:lnTo>
                  <a:lnTo>
                    <a:pt x="1084" y="1688"/>
                  </a:lnTo>
                  <a:lnTo>
                    <a:pt x="1084" y="1687"/>
                  </a:lnTo>
                  <a:lnTo>
                    <a:pt x="1085" y="1687"/>
                  </a:lnTo>
                  <a:lnTo>
                    <a:pt x="1084" y="1687"/>
                  </a:lnTo>
                  <a:lnTo>
                    <a:pt x="1084" y="1685"/>
                  </a:lnTo>
                  <a:lnTo>
                    <a:pt x="1082" y="1685"/>
                  </a:lnTo>
                  <a:lnTo>
                    <a:pt x="1082" y="1684"/>
                  </a:lnTo>
                  <a:lnTo>
                    <a:pt x="1081" y="1684"/>
                  </a:lnTo>
                  <a:lnTo>
                    <a:pt x="1081" y="1682"/>
                  </a:lnTo>
                  <a:lnTo>
                    <a:pt x="1079" y="1681"/>
                  </a:lnTo>
                  <a:lnTo>
                    <a:pt x="1079" y="1679"/>
                  </a:lnTo>
                  <a:lnTo>
                    <a:pt x="1078" y="1679"/>
                  </a:lnTo>
                  <a:lnTo>
                    <a:pt x="1078" y="1678"/>
                  </a:lnTo>
                  <a:lnTo>
                    <a:pt x="1076" y="1678"/>
                  </a:lnTo>
                  <a:lnTo>
                    <a:pt x="1075" y="1678"/>
                  </a:lnTo>
                  <a:lnTo>
                    <a:pt x="1075" y="1677"/>
                  </a:lnTo>
                  <a:lnTo>
                    <a:pt x="1073" y="1677"/>
                  </a:lnTo>
                  <a:lnTo>
                    <a:pt x="1072" y="1678"/>
                  </a:lnTo>
                  <a:lnTo>
                    <a:pt x="1072" y="1677"/>
                  </a:lnTo>
                  <a:lnTo>
                    <a:pt x="1072" y="1675"/>
                  </a:lnTo>
                  <a:lnTo>
                    <a:pt x="1071" y="1677"/>
                  </a:lnTo>
                  <a:lnTo>
                    <a:pt x="1071" y="1675"/>
                  </a:lnTo>
                  <a:lnTo>
                    <a:pt x="1071" y="1674"/>
                  </a:lnTo>
                  <a:lnTo>
                    <a:pt x="1069" y="1674"/>
                  </a:lnTo>
                  <a:lnTo>
                    <a:pt x="1069" y="1672"/>
                  </a:lnTo>
                  <a:lnTo>
                    <a:pt x="1069" y="1671"/>
                  </a:lnTo>
                  <a:lnTo>
                    <a:pt x="1071" y="1671"/>
                  </a:lnTo>
                  <a:lnTo>
                    <a:pt x="1071" y="1669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1" y="1668"/>
                  </a:lnTo>
                  <a:lnTo>
                    <a:pt x="1072" y="1668"/>
                  </a:lnTo>
                  <a:lnTo>
                    <a:pt x="1072" y="1666"/>
                  </a:lnTo>
                  <a:lnTo>
                    <a:pt x="1072" y="1665"/>
                  </a:lnTo>
                  <a:lnTo>
                    <a:pt x="1071" y="1663"/>
                  </a:lnTo>
                  <a:lnTo>
                    <a:pt x="1072" y="1663"/>
                  </a:lnTo>
                  <a:lnTo>
                    <a:pt x="1072" y="1662"/>
                  </a:lnTo>
                  <a:lnTo>
                    <a:pt x="1071" y="1662"/>
                  </a:lnTo>
                  <a:lnTo>
                    <a:pt x="1071" y="1660"/>
                  </a:lnTo>
                  <a:lnTo>
                    <a:pt x="1071" y="1659"/>
                  </a:lnTo>
                  <a:lnTo>
                    <a:pt x="1072" y="1659"/>
                  </a:lnTo>
                  <a:lnTo>
                    <a:pt x="1073" y="1660"/>
                  </a:lnTo>
                  <a:lnTo>
                    <a:pt x="1073" y="1659"/>
                  </a:lnTo>
                  <a:lnTo>
                    <a:pt x="1073" y="1657"/>
                  </a:lnTo>
                  <a:lnTo>
                    <a:pt x="1073" y="1656"/>
                  </a:lnTo>
                  <a:lnTo>
                    <a:pt x="1072" y="1656"/>
                  </a:lnTo>
                  <a:lnTo>
                    <a:pt x="1072" y="1654"/>
                  </a:lnTo>
                  <a:lnTo>
                    <a:pt x="1072" y="1656"/>
                  </a:lnTo>
                  <a:lnTo>
                    <a:pt x="1071" y="1654"/>
                  </a:lnTo>
                  <a:lnTo>
                    <a:pt x="1069" y="1654"/>
                  </a:lnTo>
                  <a:lnTo>
                    <a:pt x="1069" y="1653"/>
                  </a:lnTo>
                  <a:lnTo>
                    <a:pt x="1068" y="1653"/>
                  </a:lnTo>
                  <a:lnTo>
                    <a:pt x="1068" y="1654"/>
                  </a:lnTo>
                  <a:lnTo>
                    <a:pt x="1066" y="1654"/>
                  </a:lnTo>
                  <a:lnTo>
                    <a:pt x="1066" y="1653"/>
                  </a:lnTo>
                  <a:lnTo>
                    <a:pt x="1065" y="1653"/>
                  </a:lnTo>
                  <a:lnTo>
                    <a:pt x="1065" y="1652"/>
                  </a:lnTo>
                  <a:lnTo>
                    <a:pt x="1066" y="1652"/>
                  </a:lnTo>
                  <a:lnTo>
                    <a:pt x="1066" y="1650"/>
                  </a:lnTo>
                  <a:lnTo>
                    <a:pt x="1065" y="1649"/>
                  </a:lnTo>
                  <a:lnTo>
                    <a:pt x="1066" y="1649"/>
                  </a:lnTo>
                  <a:lnTo>
                    <a:pt x="1065" y="1649"/>
                  </a:lnTo>
                  <a:lnTo>
                    <a:pt x="1065" y="1647"/>
                  </a:lnTo>
                  <a:lnTo>
                    <a:pt x="1066" y="1647"/>
                  </a:lnTo>
                  <a:lnTo>
                    <a:pt x="1066" y="1646"/>
                  </a:lnTo>
                  <a:lnTo>
                    <a:pt x="1066" y="1644"/>
                  </a:lnTo>
                  <a:lnTo>
                    <a:pt x="1065" y="1644"/>
                  </a:lnTo>
                  <a:lnTo>
                    <a:pt x="1065" y="1643"/>
                  </a:lnTo>
                  <a:lnTo>
                    <a:pt x="1066" y="1643"/>
                  </a:lnTo>
                  <a:lnTo>
                    <a:pt x="1065" y="1643"/>
                  </a:lnTo>
                  <a:lnTo>
                    <a:pt x="1065" y="1641"/>
                  </a:lnTo>
                  <a:lnTo>
                    <a:pt x="1066" y="1641"/>
                  </a:lnTo>
                  <a:lnTo>
                    <a:pt x="1065" y="1640"/>
                  </a:lnTo>
                  <a:lnTo>
                    <a:pt x="1063" y="1640"/>
                  </a:lnTo>
                  <a:lnTo>
                    <a:pt x="1062" y="1640"/>
                  </a:lnTo>
                  <a:lnTo>
                    <a:pt x="1062" y="1641"/>
                  </a:lnTo>
                  <a:lnTo>
                    <a:pt x="1062" y="1640"/>
                  </a:lnTo>
                  <a:lnTo>
                    <a:pt x="1060" y="1640"/>
                  </a:lnTo>
                  <a:lnTo>
                    <a:pt x="1060" y="1638"/>
                  </a:lnTo>
                  <a:lnTo>
                    <a:pt x="1059" y="1638"/>
                  </a:lnTo>
                  <a:lnTo>
                    <a:pt x="1060" y="1638"/>
                  </a:lnTo>
                  <a:lnTo>
                    <a:pt x="1059" y="1637"/>
                  </a:lnTo>
                  <a:lnTo>
                    <a:pt x="1059" y="1635"/>
                  </a:lnTo>
                  <a:lnTo>
                    <a:pt x="1060" y="1635"/>
                  </a:lnTo>
                  <a:lnTo>
                    <a:pt x="1060" y="1634"/>
                  </a:lnTo>
                  <a:lnTo>
                    <a:pt x="1059" y="1634"/>
                  </a:lnTo>
                  <a:lnTo>
                    <a:pt x="1059" y="1632"/>
                  </a:lnTo>
                  <a:lnTo>
                    <a:pt x="1059" y="1631"/>
                  </a:lnTo>
                  <a:lnTo>
                    <a:pt x="1059" y="1630"/>
                  </a:lnTo>
                  <a:lnTo>
                    <a:pt x="1059" y="1628"/>
                  </a:lnTo>
                  <a:lnTo>
                    <a:pt x="1059" y="1627"/>
                  </a:lnTo>
                  <a:lnTo>
                    <a:pt x="1059" y="1625"/>
                  </a:lnTo>
                  <a:lnTo>
                    <a:pt x="1057" y="1625"/>
                  </a:lnTo>
                  <a:lnTo>
                    <a:pt x="1056" y="1625"/>
                  </a:lnTo>
                  <a:lnTo>
                    <a:pt x="1054" y="1625"/>
                  </a:lnTo>
                  <a:lnTo>
                    <a:pt x="1053" y="1624"/>
                  </a:lnTo>
                  <a:lnTo>
                    <a:pt x="1051" y="1624"/>
                  </a:lnTo>
                  <a:lnTo>
                    <a:pt x="1050" y="1624"/>
                  </a:lnTo>
                  <a:lnTo>
                    <a:pt x="1048" y="1624"/>
                  </a:lnTo>
                  <a:lnTo>
                    <a:pt x="1047" y="1624"/>
                  </a:lnTo>
                  <a:lnTo>
                    <a:pt x="1046" y="1624"/>
                  </a:lnTo>
                  <a:lnTo>
                    <a:pt x="1044" y="1624"/>
                  </a:lnTo>
                  <a:lnTo>
                    <a:pt x="1044" y="1625"/>
                  </a:lnTo>
                  <a:lnTo>
                    <a:pt x="1043" y="1625"/>
                  </a:lnTo>
                  <a:lnTo>
                    <a:pt x="1041" y="1625"/>
                  </a:lnTo>
                  <a:lnTo>
                    <a:pt x="1041" y="1627"/>
                  </a:lnTo>
                  <a:lnTo>
                    <a:pt x="1040" y="1627"/>
                  </a:lnTo>
                  <a:lnTo>
                    <a:pt x="1038" y="1627"/>
                  </a:lnTo>
                  <a:lnTo>
                    <a:pt x="1037" y="1627"/>
                  </a:lnTo>
                  <a:lnTo>
                    <a:pt x="1035" y="1627"/>
                  </a:lnTo>
                  <a:lnTo>
                    <a:pt x="1035" y="1625"/>
                  </a:lnTo>
                  <a:lnTo>
                    <a:pt x="1034" y="1625"/>
                  </a:lnTo>
                  <a:lnTo>
                    <a:pt x="1034" y="1624"/>
                  </a:lnTo>
                  <a:lnTo>
                    <a:pt x="1034" y="1622"/>
                  </a:lnTo>
                  <a:lnTo>
                    <a:pt x="1032" y="1622"/>
                  </a:lnTo>
                  <a:lnTo>
                    <a:pt x="1032" y="1621"/>
                  </a:lnTo>
                  <a:lnTo>
                    <a:pt x="1031" y="1621"/>
                  </a:lnTo>
                  <a:lnTo>
                    <a:pt x="1032" y="1621"/>
                  </a:lnTo>
                  <a:lnTo>
                    <a:pt x="1032" y="1619"/>
                  </a:lnTo>
                  <a:lnTo>
                    <a:pt x="1031" y="1619"/>
                  </a:lnTo>
                  <a:lnTo>
                    <a:pt x="1029" y="1619"/>
                  </a:lnTo>
                  <a:lnTo>
                    <a:pt x="1029" y="1618"/>
                  </a:lnTo>
                  <a:lnTo>
                    <a:pt x="1028" y="1618"/>
                  </a:lnTo>
                  <a:lnTo>
                    <a:pt x="1026" y="1618"/>
                  </a:lnTo>
                  <a:lnTo>
                    <a:pt x="1026" y="1616"/>
                  </a:lnTo>
                  <a:lnTo>
                    <a:pt x="1025" y="1616"/>
                  </a:lnTo>
                  <a:lnTo>
                    <a:pt x="1024" y="1616"/>
                  </a:lnTo>
                  <a:lnTo>
                    <a:pt x="1022" y="1616"/>
                  </a:lnTo>
                  <a:lnTo>
                    <a:pt x="1021" y="1616"/>
                  </a:lnTo>
                  <a:lnTo>
                    <a:pt x="1021" y="1615"/>
                  </a:lnTo>
                  <a:lnTo>
                    <a:pt x="1019" y="1615"/>
                  </a:lnTo>
                  <a:lnTo>
                    <a:pt x="1019" y="1613"/>
                  </a:lnTo>
                  <a:lnTo>
                    <a:pt x="1018" y="1613"/>
                  </a:lnTo>
                  <a:lnTo>
                    <a:pt x="1016" y="1612"/>
                  </a:lnTo>
                  <a:lnTo>
                    <a:pt x="1016" y="1610"/>
                  </a:lnTo>
                  <a:lnTo>
                    <a:pt x="1015" y="1610"/>
                  </a:lnTo>
                  <a:lnTo>
                    <a:pt x="1015" y="1609"/>
                  </a:lnTo>
                  <a:lnTo>
                    <a:pt x="1015" y="1607"/>
                  </a:lnTo>
                  <a:lnTo>
                    <a:pt x="1013" y="1607"/>
                  </a:lnTo>
                  <a:lnTo>
                    <a:pt x="1013" y="1606"/>
                  </a:lnTo>
                  <a:lnTo>
                    <a:pt x="1015" y="1605"/>
                  </a:lnTo>
                  <a:lnTo>
                    <a:pt x="1013" y="1605"/>
                  </a:lnTo>
                  <a:lnTo>
                    <a:pt x="1015" y="1605"/>
                  </a:lnTo>
                  <a:lnTo>
                    <a:pt x="1013" y="1603"/>
                  </a:lnTo>
                  <a:lnTo>
                    <a:pt x="1013" y="1602"/>
                  </a:lnTo>
                  <a:lnTo>
                    <a:pt x="1013" y="1600"/>
                  </a:lnTo>
                  <a:lnTo>
                    <a:pt x="1012" y="1600"/>
                  </a:lnTo>
                  <a:lnTo>
                    <a:pt x="1012" y="1599"/>
                  </a:lnTo>
                  <a:lnTo>
                    <a:pt x="1012" y="1597"/>
                  </a:lnTo>
                  <a:lnTo>
                    <a:pt x="1012" y="1596"/>
                  </a:lnTo>
                  <a:lnTo>
                    <a:pt x="1010" y="1596"/>
                  </a:lnTo>
                  <a:lnTo>
                    <a:pt x="1009" y="1596"/>
                  </a:lnTo>
                  <a:lnTo>
                    <a:pt x="1009" y="1594"/>
                  </a:lnTo>
                  <a:lnTo>
                    <a:pt x="1007" y="1594"/>
                  </a:lnTo>
                  <a:lnTo>
                    <a:pt x="1007" y="1596"/>
                  </a:lnTo>
                  <a:lnTo>
                    <a:pt x="1006" y="1596"/>
                  </a:lnTo>
                  <a:lnTo>
                    <a:pt x="1004" y="1596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3" y="1596"/>
                  </a:lnTo>
                  <a:lnTo>
                    <a:pt x="1003" y="1594"/>
                  </a:lnTo>
                  <a:lnTo>
                    <a:pt x="1002" y="1594"/>
                  </a:lnTo>
                  <a:lnTo>
                    <a:pt x="1000" y="1594"/>
                  </a:lnTo>
                  <a:lnTo>
                    <a:pt x="999" y="1594"/>
                  </a:lnTo>
                  <a:lnTo>
                    <a:pt x="997" y="1593"/>
                  </a:lnTo>
                  <a:lnTo>
                    <a:pt x="996" y="1593"/>
                  </a:lnTo>
                  <a:lnTo>
                    <a:pt x="996" y="1591"/>
                  </a:lnTo>
                  <a:lnTo>
                    <a:pt x="994" y="1591"/>
                  </a:lnTo>
                  <a:lnTo>
                    <a:pt x="994" y="1593"/>
                  </a:lnTo>
                  <a:lnTo>
                    <a:pt x="994" y="1591"/>
                  </a:lnTo>
                  <a:lnTo>
                    <a:pt x="994" y="1590"/>
                  </a:lnTo>
                  <a:lnTo>
                    <a:pt x="994" y="1588"/>
                  </a:lnTo>
                  <a:lnTo>
                    <a:pt x="994" y="1590"/>
                  </a:lnTo>
                  <a:lnTo>
                    <a:pt x="993" y="1590"/>
                  </a:lnTo>
                  <a:lnTo>
                    <a:pt x="993" y="1588"/>
                  </a:lnTo>
                  <a:lnTo>
                    <a:pt x="991" y="1588"/>
                  </a:lnTo>
                  <a:lnTo>
                    <a:pt x="990" y="1588"/>
                  </a:lnTo>
                  <a:lnTo>
                    <a:pt x="988" y="1588"/>
                  </a:lnTo>
                  <a:lnTo>
                    <a:pt x="988" y="1590"/>
                  </a:lnTo>
                  <a:lnTo>
                    <a:pt x="987" y="1590"/>
                  </a:lnTo>
                  <a:lnTo>
                    <a:pt x="987" y="1591"/>
                  </a:lnTo>
                  <a:lnTo>
                    <a:pt x="985" y="1591"/>
                  </a:lnTo>
                  <a:lnTo>
                    <a:pt x="984" y="1591"/>
                  </a:lnTo>
                  <a:lnTo>
                    <a:pt x="984" y="1593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2" y="1593"/>
                  </a:lnTo>
                  <a:lnTo>
                    <a:pt x="982" y="1591"/>
                  </a:lnTo>
                  <a:lnTo>
                    <a:pt x="981" y="1591"/>
                  </a:lnTo>
                  <a:lnTo>
                    <a:pt x="979" y="1591"/>
                  </a:lnTo>
                  <a:lnTo>
                    <a:pt x="979" y="1590"/>
                  </a:lnTo>
                  <a:lnTo>
                    <a:pt x="978" y="1590"/>
                  </a:lnTo>
                  <a:lnTo>
                    <a:pt x="978" y="1588"/>
                  </a:lnTo>
                  <a:lnTo>
                    <a:pt x="977" y="1588"/>
                  </a:lnTo>
                  <a:lnTo>
                    <a:pt x="977" y="1587"/>
                  </a:lnTo>
                  <a:lnTo>
                    <a:pt x="975" y="1587"/>
                  </a:lnTo>
                  <a:lnTo>
                    <a:pt x="974" y="1587"/>
                  </a:lnTo>
                  <a:lnTo>
                    <a:pt x="974" y="1585"/>
                  </a:lnTo>
                  <a:lnTo>
                    <a:pt x="974" y="1587"/>
                  </a:lnTo>
                  <a:lnTo>
                    <a:pt x="972" y="1585"/>
                  </a:lnTo>
                  <a:lnTo>
                    <a:pt x="971" y="1585"/>
                  </a:lnTo>
                  <a:lnTo>
                    <a:pt x="969" y="1585"/>
                  </a:lnTo>
                  <a:lnTo>
                    <a:pt x="969" y="1584"/>
                  </a:lnTo>
                  <a:lnTo>
                    <a:pt x="968" y="1584"/>
                  </a:lnTo>
                  <a:lnTo>
                    <a:pt x="966" y="1583"/>
                  </a:lnTo>
                  <a:lnTo>
                    <a:pt x="966" y="1584"/>
                  </a:lnTo>
                  <a:lnTo>
                    <a:pt x="966" y="1583"/>
                  </a:lnTo>
                  <a:lnTo>
                    <a:pt x="966" y="1581"/>
                  </a:lnTo>
                  <a:lnTo>
                    <a:pt x="965" y="1581"/>
                  </a:lnTo>
                  <a:lnTo>
                    <a:pt x="963" y="1581"/>
                  </a:lnTo>
                  <a:lnTo>
                    <a:pt x="962" y="1581"/>
                  </a:lnTo>
                  <a:lnTo>
                    <a:pt x="960" y="1581"/>
                  </a:lnTo>
                  <a:lnTo>
                    <a:pt x="959" y="1581"/>
                  </a:lnTo>
                  <a:lnTo>
                    <a:pt x="957" y="1581"/>
                  </a:lnTo>
                  <a:lnTo>
                    <a:pt x="956" y="1581"/>
                  </a:lnTo>
                  <a:lnTo>
                    <a:pt x="955" y="1580"/>
                  </a:lnTo>
                  <a:lnTo>
                    <a:pt x="953" y="1581"/>
                  </a:lnTo>
                  <a:lnTo>
                    <a:pt x="953" y="1580"/>
                  </a:lnTo>
                  <a:lnTo>
                    <a:pt x="952" y="1580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50" y="1580"/>
                  </a:lnTo>
                  <a:lnTo>
                    <a:pt x="950" y="1581"/>
                  </a:lnTo>
                  <a:lnTo>
                    <a:pt x="949" y="1581"/>
                  </a:lnTo>
                  <a:lnTo>
                    <a:pt x="949" y="1580"/>
                  </a:lnTo>
                  <a:lnTo>
                    <a:pt x="949" y="1581"/>
                  </a:lnTo>
                  <a:lnTo>
                    <a:pt x="947" y="1581"/>
                  </a:lnTo>
                  <a:lnTo>
                    <a:pt x="949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7" y="1583"/>
                  </a:lnTo>
                  <a:lnTo>
                    <a:pt x="947" y="1581"/>
                  </a:lnTo>
                  <a:lnTo>
                    <a:pt x="946" y="1583"/>
                  </a:lnTo>
                  <a:lnTo>
                    <a:pt x="944" y="1583"/>
                  </a:lnTo>
                  <a:lnTo>
                    <a:pt x="944" y="1581"/>
                  </a:lnTo>
                  <a:lnTo>
                    <a:pt x="944" y="1583"/>
                  </a:lnTo>
                  <a:lnTo>
                    <a:pt x="943" y="1583"/>
                  </a:lnTo>
                  <a:lnTo>
                    <a:pt x="941" y="1583"/>
                  </a:lnTo>
                  <a:lnTo>
                    <a:pt x="940" y="1583"/>
                  </a:lnTo>
                  <a:lnTo>
                    <a:pt x="938" y="1583"/>
                  </a:lnTo>
                  <a:lnTo>
                    <a:pt x="937" y="1583"/>
                  </a:lnTo>
                  <a:lnTo>
                    <a:pt x="937" y="1581"/>
                  </a:lnTo>
                  <a:lnTo>
                    <a:pt x="937" y="1580"/>
                  </a:lnTo>
                  <a:lnTo>
                    <a:pt x="937" y="1578"/>
                  </a:lnTo>
                  <a:lnTo>
                    <a:pt x="935" y="1578"/>
                  </a:lnTo>
                  <a:lnTo>
                    <a:pt x="935" y="1580"/>
                  </a:lnTo>
                  <a:lnTo>
                    <a:pt x="935" y="1578"/>
                  </a:lnTo>
                  <a:lnTo>
                    <a:pt x="934" y="1578"/>
                  </a:lnTo>
                  <a:lnTo>
                    <a:pt x="934" y="1580"/>
                  </a:lnTo>
                  <a:lnTo>
                    <a:pt x="933" y="1580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0"/>
                  </a:lnTo>
                  <a:lnTo>
                    <a:pt x="931" y="1581"/>
                  </a:lnTo>
                  <a:lnTo>
                    <a:pt x="931" y="1583"/>
                  </a:lnTo>
                  <a:lnTo>
                    <a:pt x="930" y="1583"/>
                  </a:lnTo>
                  <a:lnTo>
                    <a:pt x="931" y="1584"/>
                  </a:lnTo>
                  <a:lnTo>
                    <a:pt x="930" y="1584"/>
                  </a:lnTo>
                  <a:lnTo>
                    <a:pt x="930" y="1585"/>
                  </a:lnTo>
                  <a:lnTo>
                    <a:pt x="930" y="1587"/>
                  </a:lnTo>
                  <a:lnTo>
                    <a:pt x="930" y="1588"/>
                  </a:lnTo>
                  <a:lnTo>
                    <a:pt x="930" y="1587"/>
                  </a:lnTo>
                  <a:lnTo>
                    <a:pt x="928" y="1588"/>
                  </a:lnTo>
                  <a:lnTo>
                    <a:pt x="928" y="1587"/>
                  </a:lnTo>
                  <a:lnTo>
                    <a:pt x="928" y="1588"/>
                  </a:lnTo>
                  <a:lnTo>
                    <a:pt x="927" y="1588"/>
                  </a:lnTo>
                  <a:lnTo>
                    <a:pt x="925" y="1588"/>
                  </a:lnTo>
                  <a:lnTo>
                    <a:pt x="925" y="1587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4" y="1587"/>
                  </a:lnTo>
                  <a:lnTo>
                    <a:pt x="924" y="1588"/>
                  </a:lnTo>
                  <a:lnTo>
                    <a:pt x="922" y="1588"/>
                  </a:lnTo>
                  <a:lnTo>
                    <a:pt x="922" y="1587"/>
                  </a:lnTo>
                  <a:lnTo>
                    <a:pt x="921" y="1587"/>
                  </a:lnTo>
                  <a:lnTo>
                    <a:pt x="921" y="1588"/>
                  </a:lnTo>
                  <a:lnTo>
                    <a:pt x="919" y="1588"/>
                  </a:lnTo>
                  <a:lnTo>
                    <a:pt x="919" y="1590"/>
                  </a:lnTo>
                  <a:lnTo>
                    <a:pt x="919" y="1588"/>
                  </a:lnTo>
                  <a:lnTo>
                    <a:pt x="918" y="1588"/>
                  </a:lnTo>
                  <a:lnTo>
                    <a:pt x="918" y="1590"/>
                  </a:lnTo>
                  <a:lnTo>
                    <a:pt x="918" y="1588"/>
                  </a:lnTo>
                  <a:lnTo>
                    <a:pt x="916" y="1588"/>
                  </a:lnTo>
                  <a:lnTo>
                    <a:pt x="916" y="1590"/>
                  </a:lnTo>
                  <a:lnTo>
                    <a:pt x="916" y="1591"/>
                  </a:lnTo>
                  <a:lnTo>
                    <a:pt x="916" y="1593"/>
                  </a:lnTo>
                  <a:lnTo>
                    <a:pt x="915" y="1591"/>
                  </a:lnTo>
                  <a:lnTo>
                    <a:pt x="915" y="1593"/>
                  </a:lnTo>
                  <a:lnTo>
                    <a:pt x="913" y="1593"/>
                  </a:lnTo>
                  <a:lnTo>
                    <a:pt x="915" y="1593"/>
                  </a:lnTo>
                  <a:lnTo>
                    <a:pt x="915" y="1594"/>
                  </a:lnTo>
                  <a:lnTo>
                    <a:pt x="913" y="1594"/>
                  </a:lnTo>
                  <a:lnTo>
                    <a:pt x="912" y="1596"/>
                  </a:lnTo>
                  <a:lnTo>
                    <a:pt x="910" y="1596"/>
                  </a:lnTo>
                  <a:lnTo>
                    <a:pt x="910" y="1597"/>
                  </a:lnTo>
                  <a:lnTo>
                    <a:pt x="909" y="1596"/>
                  </a:lnTo>
                  <a:lnTo>
                    <a:pt x="909" y="1597"/>
                  </a:lnTo>
                  <a:lnTo>
                    <a:pt x="908" y="1597"/>
                  </a:lnTo>
                  <a:lnTo>
                    <a:pt x="908" y="1596"/>
                  </a:lnTo>
                  <a:lnTo>
                    <a:pt x="906" y="1596"/>
                  </a:lnTo>
                  <a:lnTo>
                    <a:pt x="905" y="1596"/>
                  </a:lnTo>
                  <a:lnTo>
                    <a:pt x="905" y="1597"/>
                  </a:lnTo>
                  <a:lnTo>
                    <a:pt x="905" y="1596"/>
                  </a:lnTo>
                  <a:lnTo>
                    <a:pt x="903" y="1597"/>
                  </a:lnTo>
                  <a:lnTo>
                    <a:pt x="902" y="1597"/>
                  </a:lnTo>
                  <a:lnTo>
                    <a:pt x="900" y="1597"/>
                  </a:lnTo>
                  <a:lnTo>
                    <a:pt x="899" y="1597"/>
                  </a:lnTo>
                  <a:lnTo>
                    <a:pt x="900" y="1599"/>
                  </a:lnTo>
                  <a:lnTo>
                    <a:pt x="899" y="1599"/>
                  </a:lnTo>
                  <a:lnTo>
                    <a:pt x="899" y="1600"/>
                  </a:lnTo>
                  <a:lnTo>
                    <a:pt x="899" y="1599"/>
                  </a:lnTo>
                  <a:lnTo>
                    <a:pt x="897" y="1600"/>
                  </a:lnTo>
                  <a:lnTo>
                    <a:pt x="899" y="1600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2"/>
                  </a:lnTo>
                  <a:lnTo>
                    <a:pt x="896" y="1602"/>
                  </a:lnTo>
                  <a:lnTo>
                    <a:pt x="897" y="1603"/>
                  </a:lnTo>
                  <a:lnTo>
                    <a:pt x="896" y="1603"/>
                  </a:lnTo>
                  <a:lnTo>
                    <a:pt x="894" y="1605"/>
                  </a:lnTo>
                  <a:lnTo>
                    <a:pt x="893" y="1606"/>
                  </a:lnTo>
                  <a:lnTo>
                    <a:pt x="893" y="1607"/>
                  </a:lnTo>
                  <a:lnTo>
                    <a:pt x="893" y="1606"/>
                  </a:lnTo>
                  <a:lnTo>
                    <a:pt x="891" y="1607"/>
                  </a:lnTo>
                  <a:lnTo>
                    <a:pt x="890" y="1607"/>
                  </a:lnTo>
                  <a:lnTo>
                    <a:pt x="888" y="1607"/>
                  </a:lnTo>
                  <a:lnTo>
                    <a:pt x="887" y="1607"/>
                  </a:lnTo>
                  <a:lnTo>
                    <a:pt x="886" y="1607"/>
                  </a:lnTo>
                  <a:lnTo>
                    <a:pt x="884" y="1607"/>
                  </a:lnTo>
                  <a:lnTo>
                    <a:pt x="884" y="1606"/>
                  </a:lnTo>
                  <a:lnTo>
                    <a:pt x="883" y="1607"/>
                  </a:lnTo>
                  <a:lnTo>
                    <a:pt x="881" y="1607"/>
                  </a:lnTo>
                  <a:lnTo>
                    <a:pt x="881" y="1606"/>
                  </a:lnTo>
                  <a:lnTo>
                    <a:pt x="880" y="1606"/>
                  </a:lnTo>
                  <a:lnTo>
                    <a:pt x="880" y="1605"/>
                  </a:lnTo>
                  <a:lnTo>
                    <a:pt x="878" y="1606"/>
                  </a:lnTo>
                  <a:lnTo>
                    <a:pt x="878" y="1605"/>
                  </a:lnTo>
                  <a:lnTo>
                    <a:pt x="877" y="1605"/>
                  </a:lnTo>
                  <a:lnTo>
                    <a:pt x="877" y="1603"/>
                  </a:lnTo>
                  <a:lnTo>
                    <a:pt x="875" y="1603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5" y="1602"/>
                  </a:lnTo>
                  <a:lnTo>
                    <a:pt x="874" y="1602"/>
                  </a:lnTo>
                  <a:lnTo>
                    <a:pt x="872" y="1602"/>
                  </a:lnTo>
                  <a:lnTo>
                    <a:pt x="872" y="1600"/>
                  </a:lnTo>
                  <a:lnTo>
                    <a:pt x="872" y="1602"/>
                  </a:lnTo>
                  <a:lnTo>
                    <a:pt x="871" y="1602"/>
                  </a:lnTo>
                  <a:lnTo>
                    <a:pt x="871" y="1600"/>
                  </a:lnTo>
                  <a:lnTo>
                    <a:pt x="869" y="1600"/>
                  </a:lnTo>
                  <a:lnTo>
                    <a:pt x="868" y="1600"/>
                  </a:lnTo>
                  <a:lnTo>
                    <a:pt x="868" y="1602"/>
                  </a:lnTo>
                  <a:lnTo>
                    <a:pt x="866" y="1602"/>
                  </a:lnTo>
                  <a:lnTo>
                    <a:pt x="865" y="1602"/>
                  </a:lnTo>
                  <a:lnTo>
                    <a:pt x="864" y="1602"/>
                  </a:lnTo>
                  <a:lnTo>
                    <a:pt x="862" y="1602"/>
                  </a:lnTo>
                  <a:lnTo>
                    <a:pt x="862" y="1603"/>
                  </a:lnTo>
                  <a:lnTo>
                    <a:pt x="862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61" y="1602"/>
                  </a:lnTo>
                  <a:lnTo>
                    <a:pt x="859" y="1602"/>
                  </a:lnTo>
                  <a:lnTo>
                    <a:pt x="858" y="1602"/>
                  </a:lnTo>
                  <a:lnTo>
                    <a:pt x="858" y="1603"/>
                  </a:lnTo>
                  <a:lnTo>
                    <a:pt x="856" y="1603"/>
                  </a:lnTo>
                  <a:lnTo>
                    <a:pt x="856" y="1605"/>
                  </a:lnTo>
                  <a:lnTo>
                    <a:pt x="855" y="1605"/>
                  </a:lnTo>
                  <a:lnTo>
                    <a:pt x="853" y="1603"/>
                  </a:lnTo>
                  <a:lnTo>
                    <a:pt x="852" y="1603"/>
                  </a:lnTo>
                  <a:lnTo>
                    <a:pt x="852" y="1602"/>
                  </a:lnTo>
                  <a:lnTo>
                    <a:pt x="850" y="1602"/>
                  </a:lnTo>
                  <a:lnTo>
                    <a:pt x="850" y="1600"/>
                  </a:lnTo>
                  <a:lnTo>
                    <a:pt x="849" y="1600"/>
                  </a:lnTo>
                  <a:lnTo>
                    <a:pt x="847" y="1600"/>
                  </a:lnTo>
                  <a:lnTo>
                    <a:pt x="846" y="1599"/>
                  </a:lnTo>
                  <a:lnTo>
                    <a:pt x="844" y="1600"/>
                  </a:lnTo>
                  <a:lnTo>
                    <a:pt x="843" y="1600"/>
                  </a:lnTo>
                  <a:lnTo>
                    <a:pt x="843" y="1602"/>
                  </a:lnTo>
                  <a:lnTo>
                    <a:pt x="843" y="1603"/>
                  </a:lnTo>
                  <a:lnTo>
                    <a:pt x="841" y="1603"/>
                  </a:lnTo>
                  <a:lnTo>
                    <a:pt x="841" y="1605"/>
                  </a:lnTo>
                  <a:lnTo>
                    <a:pt x="840" y="1605"/>
                  </a:lnTo>
                  <a:lnTo>
                    <a:pt x="839" y="1605"/>
                  </a:lnTo>
                  <a:lnTo>
                    <a:pt x="839" y="1606"/>
                  </a:lnTo>
                  <a:lnTo>
                    <a:pt x="837" y="1606"/>
                  </a:lnTo>
                  <a:lnTo>
                    <a:pt x="837" y="1607"/>
                  </a:lnTo>
                  <a:lnTo>
                    <a:pt x="836" y="1607"/>
                  </a:lnTo>
                  <a:lnTo>
                    <a:pt x="834" y="1609"/>
                  </a:lnTo>
                  <a:lnTo>
                    <a:pt x="833" y="1609"/>
                  </a:lnTo>
                  <a:lnTo>
                    <a:pt x="831" y="1609"/>
                  </a:lnTo>
                  <a:lnTo>
                    <a:pt x="830" y="1609"/>
                  </a:lnTo>
                  <a:lnTo>
                    <a:pt x="830" y="1607"/>
                  </a:lnTo>
                  <a:lnTo>
                    <a:pt x="828" y="1607"/>
                  </a:lnTo>
                  <a:lnTo>
                    <a:pt x="827" y="1607"/>
                  </a:lnTo>
                  <a:lnTo>
                    <a:pt x="825" y="1607"/>
                  </a:lnTo>
                  <a:lnTo>
                    <a:pt x="824" y="1607"/>
                  </a:lnTo>
                  <a:lnTo>
                    <a:pt x="822" y="1607"/>
                  </a:lnTo>
                  <a:lnTo>
                    <a:pt x="821" y="1607"/>
                  </a:lnTo>
                  <a:lnTo>
                    <a:pt x="819" y="1607"/>
                  </a:lnTo>
                  <a:lnTo>
                    <a:pt x="818" y="1607"/>
                  </a:lnTo>
                  <a:lnTo>
                    <a:pt x="817" y="1607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5" y="1607"/>
                  </a:lnTo>
                  <a:lnTo>
                    <a:pt x="815" y="1609"/>
                  </a:lnTo>
                  <a:lnTo>
                    <a:pt x="814" y="1609"/>
                  </a:lnTo>
                  <a:lnTo>
                    <a:pt x="812" y="1609"/>
                  </a:lnTo>
                  <a:lnTo>
                    <a:pt x="812" y="1610"/>
                  </a:lnTo>
                  <a:lnTo>
                    <a:pt x="811" y="1610"/>
                  </a:lnTo>
                  <a:lnTo>
                    <a:pt x="809" y="1610"/>
                  </a:lnTo>
                  <a:lnTo>
                    <a:pt x="808" y="1610"/>
                  </a:lnTo>
                  <a:lnTo>
                    <a:pt x="808" y="1612"/>
                  </a:lnTo>
                  <a:lnTo>
                    <a:pt x="806" y="1612"/>
                  </a:lnTo>
                  <a:lnTo>
                    <a:pt x="805" y="1612"/>
                  </a:lnTo>
                  <a:lnTo>
                    <a:pt x="803" y="1612"/>
                  </a:lnTo>
                  <a:lnTo>
                    <a:pt x="802" y="1612"/>
                  </a:lnTo>
                  <a:lnTo>
                    <a:pt x="800" y="1612"/>
                  </a:lnTo>
                  <a:lnTo>
                    <a:pt x="800" y="1610"/>
                  </a:lnTo>
                  <a:lnTo>
                    <a:pt x="800" y="1609"/>
                  </a:lnTo>
                  <a:lnTo>
                    <a:pt x="799" y="1609"/>
                  </a:lnTo>
                  <a:lnTo>
                    <a:pt x="799" y="1607"/>
                  </a:lnTo>
                  <a:lnTo>
                    <a:pt x="799" y="1606"/>
                  </a:lnTo>
                  <a:lnTo>
                    <a:pt x="797" y="1606"/>
                  </a:lnTo>
                  <a:lnTo>
                    <a:pt x="797" y="1605"/>
                  </a:lnTo>
                  <a:lnTo>
                    <a:pt x="796" y="1605"/>
                  </a:lnTo>
                  <a:lnTo>
                    <a:pt x="795" y="1605"/>
                  </a:lnTo>
                  <a:lnTo>
                    <a:pt x="795" y="1603"/>
                  </a:lnTo>
                  <a:lnTo>
                    <a:pt x="793" y="1603"/>
                  </a:lnTo>
                  <a:lnTo>
                    <a:pt x="792" y="1603"/>
                  </a:lnTo>
                  <a:lnTo>
                    <a:pt x="790" y="1603"/>
                  </a:lnTo>
                  <a:lnTo>
                    <a:pt x="789" y="1603"/>
                  </a:lnTo>
                  <a:lnTo>
                    <a:pt x="787" y="1603"/>
                  </a:lnTo>
                  <a:lnTo>
                    <a:pt x="775" y="1603"/>
                  </a:lnTo>
                  <a:lnTo>
                    <a:pt x="775" y="1641"/>
                  </a:lnTo>
                  <a:lnTo>
                    <a:pt x="775" y="1643"/>
                  </a:lnTo>
                  <a:lnTo>
                    <a:pt x="775" y="1644"/>
                  </a:lnTo>
                  <a:lnTo>
                    <a:pt x="775" y="1646"/>
                  </a:lnTo>
                  <a:lnTo>
                    <a:pt x="775" y="1647"/>
                  </a:lnTo>
                  <a:lnTo>
                    <a:pt x="774" y="1647"/>
                  </a:lnTo>
                  <a:lnTo>
                    <a:pt x="774" y="1649"/>
                  </a:lnTo>
                  <a:lnTo>
                    <a:pt x="774" y="1650"/>
                  </a:lnTo>
                  <a:lnTo>
                    <a:pt x="774" y="1652"/>
                  </a:lnTo>
                  <a:lnTo>
                    <a:pt x="774" y="1653"/>
                  </a:lnTo>
                  <a:lnTo>
                    <a:pt x="774" y="1654"/>
                  </a:lnTo>
                  <a:lnTo>
                    <a:pt x="774" y="1656"/>
                  </a:lnTo>
                  <a:lnTo>
                    <a:pt x="774" y="1657"/>
                  </a:lnTo>
                  <a:lnTo>
                    <a:pt x="774" y="1659"/>
                  </a:lnTo>
                  <a:lnTo>
                    <a:pt x="775" y="1659"/>
                  </a:lnTo>
                  <a:lnTo>
                    <a:pt x="775" y="1660"/>
                  </a:lnTo>
                  <a:lnTo>
                    <a:pt x="775" y="1662"/>
                  </a:lnTo>
                  <a:lnTo>
                    <a:pt x="777" y="1662"/>
                  </a:lnTo>
                  <a:lnTo>
                    <a:pt x="777" y="1660"/>
                  </a:lnTo>
                  <a:lnTo>
                    <a:pt x="777" y="1662"/>
                  </a:lnTo>
                  <a:lnTo>
                    <a:pt x="778" y="1662"/>
                  </a:lnTo>
                  <a:lnTo>
                    <a:pt x="780" y="1663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1" y="1665"/>
                  </a:lnTo>
                  <a:lnTo>
                    <a:pt x="780" y="1665"/>
                  </a:lnTo>
                  <a:lnTo>
                    <a:pt x="780" y="1666"/>
                  </a:lnTo>
                  <a:lnTo>
                    <a:pt x="781" y="1666"/>
                  </a:lnTo>
                  <a:lnTo>
                    <a:pt x="781" y="1668"/>
                  </a:lnTo>
                  <a:lnTo>
                    <a:pt x="780" y="1668"/>
                  </a:lnTo>
                  <a:lnTo>
                    <a:pt x="781" y="1668"/>
                  </a:lnTo>
                  <a:lnTo>
                    <a:pt x="781" y="1669"/>
                  </a:lnTo>
                  <a:lnTo>
                    <a:pt x="780" y="1669"/>
                  </a:lnTo>
                  <a:lnTo>
                    <a:pt x="781" y="1669"/>
                  </a:lnTo>
                  <a:lnTo>
                    <a:pt x="781" y="1671"/>
                  </a:lnTo>
                  <a:lnTo>
                    <a:pt x="783" y="1671"/>
                  </a:lnTo>
                  <a:lnTo>
                    <a:pt x="783" y="1672"/>
                  </a:lnTo>
                  <a:lnTo>
                    <a:pt x="783" y="1671"/>
                  </a:lnTo>
                  <a:lnTo>
                    <a:pt x="784" y="1671"/>
                  </a:lnTo>
                  <a:lnTo>
                    <a:pt x="784" y="1672"/>
                  </a:lnTo>
                  <a:lnTo>
                    <a:pt x="786" y="1672"/>
                  </a:lnTo>
                  <a:lnTo>
                    <a:pt x="787" y="1672"/>
                  </a:lnTo>
                  <a:lnTo>
                    <a:pt x="787" y="1674"/>
                  </a:lnTo>
                  <a:lnTo>
                    <a:pt x="787" y="1675"/>
                  </a:lnTo>
                  <a:lnTo>
                    <a:pt x="789" y="1675"/>
                  </a:lnTo>
                  <a:lnTo>
                    <a:pt x="790" y="1675"/>
                  </a:lnTo>
                  <a:lnTo>
                    <a:pt x="790" y="1677"/>
                  </a:lnTo>
                  <a:lnTo>
                    <a:pt x="792" y="1677"/>
                  </a:lnTo>
                  <a:lnTo>
                    <a:pt x="793" y="1677"/>
                  </a:lnTo>
                  <a:lnTo>
                    <a:pt x="793" y="1678"/>
                  </a:lnTo>
                  <a:lnTo>
                    <a:pt x="795" y="1678"/>
                  </a:lnTo>
                  <a:lnTo>
                    <a:pt x="795" y="1679"/>
                  </a:lnTo>
                  <a:lnTo>
                    <a:pt x="796" y="1679"/>
                  </a:lnTo>
                  <a:lnTo>
                    <a:pt x="796" y="1681"/>
                  </a:lnTo>
                  <a:lnTo>
                    <a:pt x="795" y="1681"/>
                  </a:lnTo>
                  <a:lnTo>
                    <a:pt x="796" y="1681"/>
                  </a:lnTo>
                  <a:lnTo>
                    <a:pt x="796" y="1682"/>
                  </a:lnTo>
                  <a:lnTo>
                    <a:pt x="795" y="1682"/>
                  </a:lnTo>
                  <a:lnTo>
                    <a:pt x="795" y="1684"/>
                  </a:lnTo>
                  <a:lnTo>
                    <a:pt x="796" y="1684"/>
                  </a:lnTo>
                  <a:lnTo>
                    <a:pt x="796" y="1685"/>
                  </a:lnTo>
                  <a:lnTo>
                    <a:pt x="796" y="1687"/>
                  </a:lnTo>
                  <a:lnTo>
                    <a:pt x="795" y="1687"/>
                  </a:lnTo>
                  <a:lnTo>
                    <a:pt x="795" y="1688"/>
                  </a:lnTo>
                  <a:lnTo>
                    <a:pt x="796" y="1688"/>
                  </a:lnTo>
                  <a:lnTo>
                    <a:pt x="797" y="1688"/>
                  </a:lnTo>
                  <a:lnTo>
                    <a:pt x="797" y="1690"/>
                  </a:lnTo>
                  <a:lnTo>
                    <a:pt x="797" y="1691"/>
                  </a:lnTo>
                  <a:lnTo>
                    <a:pt x="799" y="1691"/>
                  </a:lnTo>
                  <a:lnTo>
                    <a:pt x="800" y="1691"/>
                  </a:lnTo>
                  <a:lnTo>
                    <a:pt x="800" y="1693"/>
                  </a:lnTo>
                  <a:lnTo>
                    <a:pt x="802" y="1693"/>
                  </a:lnTo>
                  <a:lnTo>
                    <a:pt x="800" y="1694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0" y="1696"/>
                  </a:lnTo>
                  <a:lnTo>
                    <a:pt x="802" y="1696"/>
                  </a:lnTo>
                  <a:lnTo>
                    <a:pt x="802" y="1697"/>
                  </a:lnTo>
                  <a:lnTo>
                    <a:pt x="802" y="1699"/>
                  </a:lnTo>
                  <a:lnTo>
                    <a:pt x="802" y="1697"/>
                  </a:lnTo>
                  <a:lnTo>
                    <a:pt x="803" y="1699"/>
                  </a:lnTo>
                  <a:lnTo>
                    <a:pt x="802" y="1699"/>
                  </a:lnTo>
                  <a:lnTo>
                    <a:pt x="803" y="1699"/>
                  </a:lnTo>
                  <a:lnTo>
                    <a:pt x="803" y="1700"/>
                  </a:lnTo>
                  <a:lnTo>
                    <a:pt x="802" y="1700"/>
                  </a:lnTo>
                  <a:lnTo>
                    <a:pt x="802" y="1701"/>
                  </a:lnTo>
                  <a:lnTo>
                    <a:pt x="802" y="1703"/>
                  </a:lnTo>
                  <a:lnTo>
                    <a:pt x="802" y="1704"/>
                  </a:lnTo>
                  <a:lnTo>
                    <a:pt x="802" y="1706"/>
                  </a:lnTo>
                  <a:lnTo>
                    <a:pt x="802" y="1704"/>
                  </a:lnTo>
                  <a:lnTo>
                    <a:pt x="800" y="1706"/>
                  </a:lnTo>
                  <a:lnTo>
                    <a:pt x="799" y="1706"/>
                  </a:lnTo>
                  <a:lnTo>
                    <a:pt x="799" y="1707"/>
                  </a:lnTo>
                  <a:lnTo>
                    <a:pt x="799" y="1709"/>
                  </a:lnTo>
                  <a:lnTo>
                    <a:pt x="799" y="1710"/>
                  </a:lnTo>
                  <a:lnTo>
                    <a:pt x="797" y="1710"/>
                  </a:lnTo>
                  <a:lnTo>
                    <a:pt x="796" y="1710"/>
                  </a:lnTo>
                  <a:lnTo>
                    <a:pt x="796" y="1712"/>
                  </a:lnTo>
                  <a:lnTo>
                    <a:pt x="797" y="1712"/>
                  </a:lnTo>
                  <a:lnTo>
                    <a:pt x="797" y="1713"/>
                  </a:lnTo>
                  <a:lnTo>
                    <a:pt x="799" y="1713"/>
                  </a:lnTo>
                  <a:lnTo>
                    <a:pt x="797" y="1715"/>
                  </a:lnTo>
                  <a:lnTo>
                    <a:pt x="796" y="1715"/>
                  </a:lnTo>
                  <a:lnTo>
                    <a:pt x="796" y="1716"/>
                  </a:lnTo>
                  <a:lnTo>
                    <a:pt x="795" y="1716"/>
                  </a:lnTo>
                  <a:lnTo>
                    <a:pt x="795" y="1718"/>
                  </a:lnTo>
                  <a:lnTo>
                    <a:pt x="796" y="1718"/>
                  </a:lnTo>
                  <a:lnTo>
                    <a:pt x="795" y="1718"/>
                  </a:lnTo>
                  <a:lnTo>
                    <a:pt x="793" y="1718"/>
                  </a:lnTo>
                  <a:lnTo>
                    <a:pt x="793" y="1719"/>
                  </a:lnTo>
                  <a:lnTo>
                    <a:pt x="795" y="1719"/>
                  </a:lnTo>
                  <a:lnTo>
                    <a:pt x="795" y="1721"/>
                  </a:lnTo>
                  <a:lnTo>
                    <a:pt x="793" y="1721"/>
                  </a:lnTo>
                  <a:lnTo>
                    <a:pt x="793" y="1722"/>
                  </a:lnTo>
                  <a:lnTo>
                    <a:pt x="792" y="1722"/>
                  </a:lnTo>
                  <a:lnTo>
                    <a:pt x="792" y="1723"/>
                  </a:lnTo>
                  <a:lnTo>
                    <a:pt x="792" y="1725"/>
                  </a:lnTo>
                  <a:lnTo>
                    <a:pt x="790" y="1726"/>
                  </a:lnTo>
                  <a:lnTo>
                    <a:pt x="789" y="1726"/>
                  </a:lnTo>
                  <a:lnTo>
                    <a:pt x="789" y="1728"/>
                  </a:lnTo>
                  <a:lnTo>
                    <a:pt x="789" y="1729"/>
                  </a:lnTo>
                  <a:lnTo>
                    <a:pt x="787" y="1731"/>
                  </a:lnTo>
                  <a:lnTo>
                    <a:pt x="789" y="1731"/>
                  </a:lnTo>
                  <a:lnTo>
                    <a:pt x="787" y="1731"/>
                  </a:lnTo>
                  <a:lnTo>
                    <a:pt x="787" y="1732"/>
                  </a:lnTo>
                  <a:lnTo>
                    <a:pt x="787" y="1731"/>
                  </a:lnTo>
                  <a:lnTo>
                    <a:pt x="786" y="1731"/>
                  </a:lnTo>
                  <a:lnTo>
                    <a:pt x="786" y="1732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2"/>
                  </a:lnTo>
                  <a:lnTo>
                    <a:pt x="784" y="1734"/>
                  </a:lnTo>
                  <a:lnTo>
                    <a:pt x="786" y="1734"/>
                  </a:lnTo>
                  <a:lnTo>
                    <a:pt x="784" y="1734"/>
                  </a:lnTo>
                  <a:lnTo>
                    <a:pt x="784" y="1735"/>
                  </a:lnTo>
                  <a:lnTo>
                    <a:pt x="786" y="1735"/>
                  </a:lnTo>
                  <a:lnTo>
                    <a:pt x="784" y="1735"/>
                  </a:lnTo>
                  <a:lnTo>
                    <a:pt x="784" y="1737"/>
                  </a:lnTo>
                  <a:lnTo>
                    <a:pt x="786" y="1737"/>
                  </a:lnTo>
                  <a:lnTo>
                    <a:pt x="786" y="1738"/>
                  </a:lnTo>
                  <a:lnTo>
                    <a:pt x="784" y="1740"/>
                  </a:lnTo>
                  <a:lnTo>
                    <a:pt x="784" y="1741"/>
                  </a:lnTo>
                  <a:lnTo>
                    <a:pt x="784" y="1743"/>
                  </a:lnTo>
                  <a:lnTo>
                    <a:pt x="784" y="1744"/>
                  </a:lnTo>
                  <a:lnTo>
                    <a:pt x="786" y="1744"/>
                  </a:lnTo>
                  <a:lnTo>
                    <a:pt x="784" y="1744"/>
                  </a:lnTo>
                  <a:lnTo>
                    <a:pt x="784" y="1746"/>
                  </a:lnTo>
                  <a:lnTo>
                    <a:pt x="784" y="1747"/>
                  </a:lnTo>
                  <a:lnTo>
                    <a:pt x="786" y="1747"/>
                  </a:lnTo>
                  <a:lnTo>
                    <a:pt x="786" y="1748"/>
                  </a:lnTo>
                  <a:lnTo>
                    <a:pt x="784" y="1748"/>
                  </a:lnTo>
                  <a:lnTo>
                    <a:pt x="786" y="1748"/>
                  </a:lnTo>
                  <a:lnTo>
                    <a:pt x="786" y="1750"/>
                  </a:lnTo>
                  <a:lnTo>
                    <a:pt x="784" y="1750"/>
                  </a:lnTo>
                  <a:lnTo>
                    <a:pt x="783" y="1750"/>
                  </a:lnTo>
                  <a:lnTo>
                    <a:pt x="783" y="1751"/>
                  </a:lnTo>
                  <a:lnTo>
                    <a:pt x="783" y="1753"/>
                  </a:lnTo>
                  <a:lnTo>
                    <a:pt x="783" y="1754"/>
                  </a:lnTo>
                  <a:lnTo>
                    <a:pt x="781" y="1754"/>
                  </a:lnTo>
                  <a:lnTo>
                    <a:pt x="783" y="1754"/>
                  </a:lnTo>
                  <a:lnTo>
                    <a:pt x="783" y="1756"/>
                  </a:lnTo>
                  <a:lnTo>
                    <a:pt x="781" y="1756"/>
                  </a:lnTo>
                  <a:lnTo>
                    <a:pt x="781" y="1757"/>
                  </a:lnTo>
                  <a:lnTo>
                    <a:pt x="783" y="1757"/>
                  </a:lnTo>
                  <a:lnTo>
                    <a:pt x="781" y="1757"/>
                  </a:lnTo>
                  <a:lnTo>
                    <a:pt x="783" y="1759"/>
                  </a:lnTo>
                  <a:lnTo>
                    <a:pt x="781" y="1759"/>
                  </a:lnTo>
                  <a:lnTo>
                    <a:pt x="783" y="1759"/>
                  </a:lnTo>
                  <a:lnTo>
                    <a:pt x="783" y="1760"/>
                  </a:lnTo>
                  <a:lnTo>
                    <a:pt x="781" y="1760"/>
                  </a:lnTo>
                  <a:lnTo>
                    <a:pt x="781" y="1762"/>
                  </a:lnTo>
                  <a:lnTo>
                    <a:pt x="783" y="1762"/>
                  </a:lnTo>
                  <a:lnTo>
                    <a:pt x="783" y="1763"/>
                  </a:lnTo>
                  <a:lnTo>
                    <a:pt x="783" y="1765"/>
                  </a:lnTo>
                  <a:lnTo>
                    <a:pt x="783" y="1766"/>
                  </a:lnTo>
                  <a:lnTo>
                    <a:pt x="784" y="1766"/>
                  </a:lnTo>
                  <a:lnTo>
                    <a:pt x="784" y="1768"/>
                  </a:lnTo>
                  <a:lnTo>
                    <a:pt x="784" y="1769"/>
                  </a:lnTo>
                  <a:lnTo>
                    <a:pt x="783" y="1769"/>
                  </a:lnTo>
                  <a:lnTo>
                    <a:pt x="783" y="1770"/>
                  </a:lnTo>
                  <a:lnTo>
                    <a:pt x="783" y="1772"/>
                  </a:lnTo>
                  <a:lnTo>
                    <a:pt x="781" y="1772"/>
                  </a:lnTo>
                  <a:lnTo>
                    <a:pt x="781" y="1773"/>
                  </a:lnTo>
                  <a:lnTo>
                    <a:pt x="780" y="1775"/>
                  </a:lnTo>
                  <a:lnTo>
                    <a:pt x="780" y="1776"/>
                  </a:lnTo>
                  <a:lnTo>
                    <a:pt x="778" y="1776"/>
                  </a:lnTo>
                  <a:lnTo>
                    <a:pt x="778" y="1778"/>
                  </a:lnTo>
                  <a:lnTo>
                    <a:pt x="778" y="1779"/>
                  </a:lnTo>
                  <a:lnTo>
                    <a:pt x="777" y="1779"/>
                  </a:lnTo>
                  <a:lnTo>
                    <a:pt x="777" y="1781"/>
                  </a:lnTo>
                  <a:lnTo>
                    <a:pt x="775" y="1782"/>
                  </a:lnTo>
                  <a:lnTo>
                    <a:pt x="775" y="1784"/>
                  </a:lnTo>
                  <a:lnTo>
                    <a:pt x="774" y="1784"/>
                  </a:lnTo>
                  <a:lnTo>
                    <a:pt x="774" y="1787"/>
                  </a:lnTo>
                  <a:lnTo>
                    <a:pt x="772" y="1787"/>
                  </a:lnTo>
                  <a:lnTo>
                    <a:pt x="772" y="1788"/>
                  </a:lnTo>
                  <a:lnTo>
                    <a:pt x="771" y="1790"/>
                  </a:lnTo>
                  <a:lnTo>
                    <a:pt x="771" y="1791"/>
                  </a:lnTo>
                  <a:lnTo>
                    <a:pt x="770" y="1791"/>
                  </a:lnTo>
                  <a:lnTo>
                    <a:pt x="770" y="1792"/>
                  </a:lnTo>
                  <a:lnTo>
                    <a:pt x="768" y="1792"/>
                  </a:lnTo>
                  <a:lnTo>
                    <a:pt x="768" y="1794"/>
                  </a:lnTo>
                  <a:lnTo>
                    <a:pt x="767" y="1794"/>
                  </a:lnTo>
                  <a:lnTo>
                    <a:pt x="767" y="1795"/>
                  </a:lnTo>
                  <a:lnTo>
                    <a:pt x="765" y="1795"/>
                  </a:lnTo>
                  <a:lnTo>
                    <a:pt x="765" y="1797"/>
                  </a:lnTo>
                  <a:lnTo>
                    <a:pt x="764" y="1797"/>
                  </a:lnTo>
                  <a:lnTo>
                    <a:pt x="764" y="1798"/>
                  </a:lnTo>
                  <a:lnTo>
                    <a:pt x="762" y="1798"/>
                  </a:lnTo>
                  <a:lnTo>
                    <a:pt x="762" y="1800"/>
                  </a:lnTo>
                  <a:lnTo>
                    <a:pt x="761" y="1800"/>
                  </a:lnTo>
                  <a:lnTo>
                    <a:pt x="761" y="1801"/>
                  </a:lnTo>
                  <a:lnTo>
                    <a:pt x="759" y="1801"/>
                  </a:lnTo>
                  <a:lnTo>
                    <a:pt x="759" y="1804"/>
                  </a:lnTo>
                  <a:lnTo>
                    <a:pt x="759" y="1806"/>
                  </a:lnTo>
                  <a:lnTo>
                    <a:pt x="758" y="1807"/>
                  </a:lnTo>
                  <a:lnTo>
                    <a:pt x="756" y="1810"/>
                  </a:lnTo>
                  <a:lnTo>
                    <a:pt x="755" y="1813"/>
                  </a:lnTo>
                  <a:lnTo>
                    <a:pt x="753" y="1815"/>
                  </a:lnTo>
                  <a:lnTo>
                    <a:pt x="753" y="1816"/>
                  </a:lnTo>
                  <a:lnTo>
                    <a:pt x="752" y="1819"/>
                  </a:lnTo>
                  <a:lnTo>
                    <a:pt x="752" y="1820"/>
                  </a:lnTo>
                  <a:lnTo>
                    <a:pt x="750" y="1822"/>
                  </a:lnTo>
                  <a:lnTo>
                    <a:pt x="750" y="1823"/>
                  </a:lnTo>
                  <a:lnTo>
                    <a:pt x="750" y="1825"/>
                  </a:lnTo>
                  <a:lnTo>
                    <a:pt x="750" y="1826"/>
                  </a:lnTo>
                  <a:lnTo>
                    <a:pt x="752" y="1828"/>
                  </a:lnTo>
                  <a:lnTo>
                    <a:pt x="752" y="1829"/>
                  </a:lnTo>
                  <a:lnTo>
                    <a:pt x="752" y="1831"/>
                  </a:lnTo>
                  <a:lnTo>
                    <a:pt x="752" y="1832"/>
                  </a:lnTo>
                  <a:lnTo>
                    <a:pt x="752" y="1834"/>
                  </a:lnTo>
                  <a:lnTo>
                    <a:pt x="752" y="1835"/>
                  </a:lnTo>
                  <a:lnTo>
                    <a:pt x="752" y="1837"/>
                  </a:lnTo>
                  <a:lnTo>
                    <a:pt x="752" y="1838"/>
                  </a:lnTo>
                  <a:lnTo>
                    <a:pt x="750" y="1838"/>
                  </a:lnTo>
                  <a:lnTo>
                    <a:pt x="750" y="1839"/>
                  </a:lnTo>
                  <a:lnTo>
                    <a:pt x="749" y="1839"/>
                  </a:lnTo>
                  <a:lnTo>
                    <a:pt x="749" y="1841"/>
                  </a:lnTo>
                  <a:lnTo>
                    <a:pt x="748" y="1841"/>
                  </a:lnTo>
                  <a:lnTo>
                    <a:pt x="748" y="1842"/>
                  </a:lnTo>
                  <a:lnTo>
                    <a:pt x="748" y="1844"/>
                  </a:lnTo>
                  <a:lnTo>
                    <a:pt x="746" y="1844"/>
                  </a:lnTo>
                  <a:lnTo>
                    <a:pt x="745" y="1844"/>
                  </a:lnTo>
                  <a:lnTo>
                    <a:pt x="743" y="1844"/>
                  </a:lnTo>
                  <a:lnTo>
                    <a:pt x="742" y="1844"/>
                  </a:lnTo>
                  <a:lnTo>
                    <a:pt x="740" y="1844"/>
                  </a:lnTo>
                  <a:lnTo>
                    <a:pt x="739" y="1844"/>
                  </a:lnTo>
                  <a:lnTo>
                    <a:pt x="739" y="1845"/>
                  </a:lnTo>
                  <a:lnTo>
                    <a:pt x="739" y="1844"/>
                  </a:lnTo>
                  <a:lnTo>
                    <a:pt x="737" y="1844"/>
                  </a:lnTo>
                  <a:lnTo>
                    <a:pt x="736" y="1844"/>
                  </a:lnTo>
                  <a:lnTo>
                    <a:pt x="736" y="1842"/>
                  </a:lnTo>
                  <a:lnTo>
                    <a:pt x="734" y="1842"/>
                  </a:lnTo>
                  <a:lnTo>
                    <a:pt x="734" y="1841"/>
                  </a:lnTo>
                  <a:lnTo>
                    <a:pt x="733" y="1842"/>
                  </a:lnTo>
                  <a:lnTo>
                    <a:pt x="731" y="1842"/>
                  </a:lnTo>
                  <a:lnTo>
                    <a:pt x="730" y="1842"/>
                  </a:lnTo>
                  <a:lnTo>
                    <a:pt x="728" y="1842"/>
                  </a:lnTo>
                  <a:lnTo>
                    <a:pt x="727" y="1842"/>
                  </a:lnTo>
                  <a:lnTo>
                    <a:pt x="727" y="1844"/>
                  </a:lnTo>
                  <a:lnTo>
                    <a:pt x="726" y="1844"/>
                  </a:lnTo>
                  <a:lnTo>
                    <a:pt x="726" y="1845"/>
                  </a:lnTo>
                  <a:lnTo>
                    <a:pt x="724" y="1845"/>
                  </a:lnTo>
                  <a:lnTo>
                    <a:pt x="724" y="1844"/>
                  </a:lnTo>
                  <a:lnTo>
                    <a:pt x="723" y="1844"/>
                  </a:lnTo>
                  <a:lnTo>
                    <a:pt x="721" y="1844"/>
                  </a:lnTo>
                  <a:lnTo>
                    <a:pt x="720" y="1842"/>
                  </a:lnTo>
                  <a:lnTo>
                    <a:pt x="718" y="1841"/>
                  </a:lnTo>
                  <a:lnTo>
                    <a:pt x="717" y="1839"/>
                  </a:lnTo>
                  <a:lnTo>
                    <a:pt x="715" y="1839"/>
                  </a:lnTo>
                  <a:lnTo>
                    <a:pt x="714" y="1839"/>
                  </a:lnTo>
                  <a:lnTo>
                    <a:pt x="714" y="1838"/>
                  </a:lnTo>
                  <a:lnTo>
                    <a:pt x="712" y="1838"/>
                  </a:lnTo>
                  <a:lnTo>
                    <a:pt x="711" y="1838"/>
                  </a:lnTo>
                  <a:lnTo>
                    <a:pt x="711" y="1837"/>
                  </a:lnTo>
                  <a:lnTo>
                    <a:pt x="709" y="1837"/>
                  </a:lnTo>
                  <a:lnTo>
                    <a:pt x="709" y="1835"/>
                  </a:lnTo>
                  <a:lnTo>
                    <a:pt x="708" y="1835"/>
                  </a:lnTo>
                  <a:lnTo>
                    <a:pt x="706" y="1835"/>
                  </a:lnTo>
                  <a:lnTo>
                    <a:pt x="706" y="1834"/>
                  </a:lnTo>
                  <a:lnTo>
                    <a:pt x="705" y="1834"/>
                  </a:lnTo>
                  <a:lnTo>
                    <a:pt x="703" y="1832"/>
                  </a:lnTo>
                  <a:lnTo>
                    <a:pt x="702" y="1832"/>
                  </a:lnTo>
                  <a:lnTo>
                    <a:pt x="702" y="1831"/>
                  </a:lnTo>
                  <a:lnTo>
                    <a:pt x="701" y="1831"/>
                  </a:lnTo>
                  <a:lnTo>
                    <a:pt x="699" y="1831"/>
                  </a:lnTo>
                  <a:lnTo>
                    <a:pt x="699" y="1829"/>
                  </a:lnTo>
                  <a:lnTo>
                    <a:pt x="698" y="1829"/>
                  </a:lnTo>
                  <a:lnTo>
                    <a:pt x="696" y="1829"/>
                  </a:lnTo>
                  <a:lnTo>
                    <a:pt x="696" y="1828"/>
                  </a:lnTo>
                  <a:lnTo>
                    <a:pt x="695" y="1828"/>
                  </a:lnTo>
                  <a:lnTo>
                    <a:pt x="693" y="1828"/>
                  </a:lnTo>
                  <a:lnTo>
                    <a:pt x="692" y="1828"/>
                  </a:lnTo>
                  <a:lnTo>
                    <a:pt x="690" y="1828"/>
                  </a:lnTo>
                  <a:lnTo>
                    <a:pt x="689" y="1828"/>
                  </a:lnTo>
                  <a:lnTo>
                    <a:pt x="687" y="1826"/>
                  </a:lnTo>
                  <a:lnTo>
                    <a:pt x="686" y="1826"/>
                  </a:lnTo>
                  <a:lnTo>
                    <a:pt x="684" y="1825"/>
                  </a:lnTo>
                  <a:lnTo>
                    <a:pt x="683" y="1825"/>
                  </a:lnTo>
                  <a:lnTo>
                    <a:pt x="681" y="1825"/>
                  </a:lnTo>
                  <a:lnTo>
                    <a:pt x="680" y="1823"/>
                  </a:lnTo>
                  <a:lnTo>
                    <a:pt x="679" y="1823"/>
                  </a:lnTo>
                  <a:lnTo>
                    <a:pt x="677" y="1823"/>
                  </a:lnTo>
                  <a:lnTo>
                    <a:pt x="676" y="1823"/>
                  </a:lnTo>
                  <a:lnTo>
                    <a:pt x="673" y="1822"/>
                  </a:lnTo>
                  <a:lnTo>
                    <a:pt x="671" y="1822"/>
                  </a:lnTo>
                  <a:lnTo>
                    <a:pt x="670" y="1822"/>
                  </a:lnTo>
                  <a:lnTo>
                    <a:pt x="668" y="1820"/>
                  </a:lnTo>
                  <a:lnTo>
                    <a:pt x="667" y="1820"/>
                  </a:lnTo>
                  <a:lnTo>
                    <a:pt x="665" y="1820"/>
                  </a:lnTo>
                  <a:lnTo>
                    <a:pt x="664" y="1819"/>
                  </a:lnTo>
                  <a:lnTo>
                    <a:pt x="662" y="1817"/>
                  </a:lnTo>
                  <a:lnTo>
                    <a:pt x="662" y="1816"/>
                  </a:lnTo>
                  <a:lnTo>
                    <a:pt x="661" y="1816"/>
                  </a:lnTo>
                  <a:lnTo>
                    <a:pt x="661" y="1815"/>
                  </a:lnTo>
                  <a:lnTo>
                    <a:pt x="659" y="1813"/>
                  </a:lnTo>
                  <a:lnTo>
                    <a:pt x="658" y="1813"/>
                  </a:lnTo>
                  <a:lnTo>
                    <a:pt x="657" y="1813"/>
                  </a:lnTo>
                  <a:lnTo>
                    <a:pt x="655" y="1813"/>
                  </a:lnTo>
                  <a:lnTo>
                    <a:pt x="654" y="1813"/>
                  </a:lnTo>
                  <a:lnTo>
                    <a:pt x="652" y="1813"/>
                  </a:lnTo>
                  <a:lnTo>
                    <a:pt x="649" y="1813"/>
                  </a:lnTo>
                  <a:lnTo>
                    <a:pt x="646" y="1815"/>
                  </a:lnTo>
                  <a:lnTo>
                    <a:pt x="645" y="1816"/>
                  </a:lnTo>
                  <a:lnTo>
                    <a:pt x="643" y="1816"/>
                  </a:lnTo>
                  <a:lnTo>
                    <a:pt x="642" y="1816"/>
                  </a:lnTo>
                  <a:lnTo>
                    <a:pt x="640" y="1816"/>
                  </a:lnTo>
                  <a:lnTo>
                    <a:pt x="639" y="1816"/>
                  </a:lnTo>
                  <a:lnTo>
                    <a:pt x="637" y="1816"/>
                  </a:lnTo>
                  <a:lnTo>
                    <a:pt x="636" y="1815"/>
                  </a:lnTo>
                  <a:lnTo>
                    <a:pt x="634" y="1815"/>
                  </a:lnTo>
                  <a:lnTo>
                    <a:pt x="634" y="1813"/>
                  </a:lnTo>
                  <a:lnTo>
                    <a:pt x="633" y="1813"/>
                  </a:lnTo>
                  <a:lnTo>
                    <a:pt x="633" y="1812"/>
                  </a:lnTo>
                  <a:lnTo>
                    <a:pt x="632" y="1812"/>
                  </a:lnTo>
                  <a:lnTo>
                    <a:pt x="632" y="1810"/>
                  </a:lnTo>
                  <a:lnTo>
                    <a:pt x="630" y="1810"/>
                  </a:lnTo>
                  <a:lnTo>
                    <a:pt x="630" y="1809"/>
                  </a:lnTo>
                  <a:lnTo>
                    <a:pt x="629" y="1809"/>
                  </a:lnTo>
                  <a:lnTo>
                    <a:pt x="627" y="1807"/>
                  </a:lnTo>
                  <a:lnTo>
                    <a:pt x="626" y="1807"/>
                  </a:lnTo>
                  <a:lnTo>
                    <a:pt x="624" y="1806"/>
                  </a:lnTo>
                  <a:lnTo>
                    <a:pt x="623" y="1806"/>
                  </a:lnTo>
                  <a:lnTo>
                    <a:pt x="621" y="1806"/>
                  </a:lnTo>
                  <a:lnTo>
                    <a:pt x="620" y="1806"/>
                  </a:lnTo>
                  <a:lnTo>
                    <a:pt x="618" y="1806"/>
                  </a:lnTo>
                  <a:lnTo>
                    <a:pt x="617" y="1806"/>
                  </a:lnTo>
                  <a:lnTo>
                    <a:pt x="615" y="1806"/>
                  </a:lnTo>
                  <a:lnTo>
                    <a:pt x="614" y="1804"/>
                  </a:lnTo>
                  <a:lnTo>
                    <a:pt x="612" y="1804"/>
                  </a:lnTo>
                  <a:lnTo>
                    <a:pt x="611" y="1804"/>
                  </a:lnTo>
                  <a:lnTo>
                    <a:pt x="610" y="1804"/>
                  </a:lnTo>
                  <a:lnTo>
                    <a:pt x="610" y="1803"/>
                  </a:lnTo>
                  <a:lnTo>
                    <a:pt x="608" y="1803"/>
                  </a:lnTo>
                  <a:lnTo>
                    <a:pt x="607" y="1803"/>
                  </a:lnTo>
                  <a:lnTo>
                    <a:pt x="605" y="1803"/>
                  </a:lnTo>
                  <a:lnTo>
                    <a:pt x="604" y="1803"/>
                  </a:lnTo>
                  <a:lnTo>
                    <a:pt x="602" y="1803"/>
                  </a:lnTo>
                  <a:lnTo>
                    <a:pt x="601" y="1803"/>
                  </a:lnTo>
                  <a:lnTo>
                    <a:pt x="599" y="1803"/>
                  </a:lnTo>
                  <a:lnTo>
                    <a:pt x="598" y="1803"/>
                  </a:lnTo>
                  <a:lnTo>
                    <a:pt x="596" y="1803"/>
                  </a:lnTo>
                  <a:lnTo>
                    <a:pt x="595" y="1801"/>
                  </a:lnTo>
                  <a:lnTo>
                    <a:pt x="595" y="1800"/>
                  </a:lnTo>
                  <a:lnTo>
                    <a:pt x="593" y="1800"/>
                  </a:lnTo>
                  <a:lnTo>
                    <a:pt x="593" y="1798"/>
                  </a:lnTo>
                  <a:lnTo>
                    <a:pt x="593" y="1797"/>
                  </a:lnTo>
                  <a:lnTo>
                    <a:pt x="592" y="1797"/>
                  </a:lnTo>
                  <a:lnTo>
                    <a:pt x="592" y="1795"/>
                  </a:lnTo>
                  <a:lnTo>
                    <a:pt x="592" y="1794"/>
                  </a:lnTo>
                  <a:lnTo>
                    <a:pt x="592" y="1792"/>
                  </a:lnTo>
                  <a:lnTo>
                    <a:pt x="590" y="1792"/>
                  </a:lnTo>
                  <a:lnTo>
                    <a:pt x="590" y="1791"/>
                  </a:lnTo>
                  <a:lnTo>
                    <a:pt x="589" y="1791"/>
                  </a:lnTo>
                  <a:lnTo>
                    <a:pt x="589" y="1790"/>
                  </a:lnTo>
                  <a:lnTo>
                    <a:pt x="588" y="1790"/>
                  </a:lnTo>
                  <a:lnTo>
                    <a:pt x="588" y="1788"/>
                  </a:lnTo>
                  <a:lnTo>
                    <a:pt x="588" y="1787"/>
                  </a:lnTo>
                  <a:lnTo>
                    <a:pt x="586" y="1787"/>
                  </a:lnTo>
                  <a:lnTo>
                    <a:pt x="586" y="1785"/>
                  </a:lnTo>
                  <a:lnTo>
                    <a:pt x="585" y="1785"/>
                  </a:lnTo>
                  <a:lnTo>
                    <a:pt x="583" y="1785"/>
                  </a:lnTo>
                  <a:lnTo>
                    <a:pt x="582" y="1785"/>
                  </a:lnTo>
                  <a:lnTo>
                    <a:pt x="582" y="1784"/>
                  </a:lnTo>
                  <a:lnTo>
                    <a:pt x="580" y="1784"/>
                  </a:lnTo>
                  <a:lnTo>
                    <a:pt x="579" y="1784"/>
                  </a:lnTo>
                  <a:lnTo>
                    <a:pt x="579" y="1782"/>
                  </a:lnTo>
                  <a:lnTo>
                    <a:pt x="577" y="1782"/>
                  </a:lnTo>
                  <a:lnTo>
                    <a:pt x="577" y="1781"/>
                  </a:lnTo>
                  <a:lnTo>
                    <a:pt x="576" y="1781"/>
                  </a:lnTo>
                  <a:lnTo>
                    <a:pt x="574" y="1779"/>
                  </a:lnTo>
                  <a:lnTo>
                    <a:pt x="573" y="1779"/>
                  </a:lnTo>
                  <a:lnTo>
                    <a:pt x="571" y="1779"/>
                  </a:lnTo>
                  <a:lnTo>
                    <a:pt x="571" y="1781"/>
                  </a:lnTo>
                  <a:lnTo>
                    <a:pt x="570" y="1781"/>
                  </a:lnTo>
                  <a:lnTo>
                    <a:pt x="568" y="1781"/>
                  </a:lnTo>
                  <a:lnTo>
                    <a:pt x="567" y="1781"/>
                  </a:lnTo>
                  <a:lnTo>
                    <a:pt x="565" y="1781"/>
                  </a:lnTo>
                  <a:lnTo>
                    <a:pt x="564" y="1781"/>
                  </a:lnTo>
                  <a:lnTo>
                    <a:pt x="563" y="1781"/>
                  </a:lnTo>
                  <a:lnTo>
                    <a:pt x="561" y="1781"/>
                  </a:lnTo>
                  <a:lnTo>
                    <a:pt x="561" y="1779"/>
                  </a:lnTo>
                  <a:lnTo>
                    <a:pt x="560" y="1779"/>
                  </a:lnTo>
                  <a:lnTo>
                    <a:pt x="558" y="1779"/>
                  </a:lnTo>
                  <a:lnTo>
                    <a:pt x="558" y="1781"/>
                  </a:lnTo>
                  <a:lnTo>
                    <a:pt x="557" y="1781"/>
                  </a:lnTo>
                  <a:lnTo>
                    <a:pt x="555" y="1781"/>
                  </a:lnTo>
                  <a:lnTo>
                    <a:pt x="555" y="1779"/>
                  </a:lnTo>
                  <a:lnTo>
                    <a:pt x="554" y="1779"/>
                  </a:lnTo>
                  <a:lnTo>
                    <a:pt x="552" y="1779"/>
                  </a:lnTo>
                  <a:lnTo>
                    <a:pt x="551" y="1779"/>
                  </a:lnTo>
                  <a:lnTo>
                    <a:pt x="551" y="1778"/>
                  </a:lnTo>
                  <a:lnTo>
                    <a:pt x="549" y="1778"/>
                  </a:lnTo>
                  <a:lnTo>
                    <a:pt x="549" y="1776"/>
                  </a:lnTo>
                  <a:lnTo>
                    <a:pt x="548" y="1776"/>
                  </a:lnTo>
                  <a:lnTo>
                    <a:pt x="548" y="1775"/>
                  </a:lnTo>
                  <a:lnTo>
                    <a:pt x="546" y="1775"/>
                  </a:lnTo>
                  <a:lnTo>
                    <a:pt x="546" y="1773"/>
                  </a:lnTo>
                  <a:lnTo>
                    <a:pt x="545" y="1773"/>
                  </a:lnTo>
                  <a:lnTo>
                    <a:pt x="543" y="1772"/>
                  </a:lnTo>
                  <a:lnTo>
                    <a:pt x="542" y="1770"/>
                  </a:lnTo>
                  <a:lnTo>
                    <a:pt x="541" y="1769"/>
                  </a:lnTo>
                  <a:lnTo>
                    <a:pt x="539" y="1768"/>
                  </a:lnTo>
                  <a:lnTo>
                    <a:pt x="539" y="1766"/>
                  </a:lnTo>
                  <a:lnTo>
                    <a:pt x="538" y="1766"/>
                  </a:lnTo>
                  <a:lnTo>
                    <a:pt x="536" y="1765"/>
                  </a:lnTo>
                  <a:lnTo>
                    <a:pt x="536" y="1763"/>
                  </a:lnTo>
                  <a:lnTo>
                    <a:pt x="535" y="1763"/>
                  </a:lnTo>
                  <a:lnTo>
                    <a:pt x="533" y="1762"/>
                  </a:lnTo>
                  <a:lnTo>
                    <a:pt x="533" y="1760"/>
                  </a:lnTo>
                  <a:lnTo>
                    <a:pt x="532" y="1760"/>
                  </a:lnTo>
                  <a:lnTo>
                    <a:pt x="532" y="1759"/>
                  </a:lnTo>
                  <a:lnTo>
                    <a:pt x="530" y="1759"/>
                  </a:lnTo>
                  <a:lnTo>
                    <a:pt x="530" y="1757"/>
                  </a:lnTo>
                  <a:lnTo>
                    <a:pt x="529" y="1757"/>
                  </a:lnTo>
                  <a:lnTo>
                    <a:pt x="529" y="1756"/>
                  </a:lnTo>
                  <a:lnTo>
                    <a:pt x="527" y="1754"/>
                  </a:lnTo>
                  <a:lnTo>
                    <a:pt x="526" y="1754"/>
                  </a:lnTo>
                  <a:lnTo>
                    <a:pt x="526" y="1753"/>
                  </a:lnTo>
                  <a:lnTo>
                    <a:pt x="524" y="1753"/>
                  </a:lnTo>
                  <a:lnTo>
                    <a:pt x="524" y="1751"/>
                  </a:lnTo>
                  <a:lnTo>
                    <a:pt x="523" y="1751"/>
                  </a:lnTo>
                  <a:lnTo>
                    <a:pt x="521" y="1750"/>
                  </a:lnTo>
                  <a:lnTo>
                    <a:pt x="520" y="1748"/>
                  </a:lnTo>
                  <a:lnTo>
                    <a:pt x="519" y="1748"/>
                  </a:lnTo>
                  <a:lnTo>
                    <a:pt x="517" y="1748"/>
                  </a:lnTo>
                  <a:lnTo>
                    <a:pt x="516" y="1748"/>
                  </a:lnTo>
                  <a:lnTo>
                    <a:pt x="514" y="1748"/>
                  </a:lnTo>
                  <a:lnTo>
                    <a:pt x="513" y="1748"/>
                  </a:lnTo>
                  <a:lnTo>
                    <a:pt x="511" y="1748"/>
                  </a:lnTo>
                  <a:lnTo>
                    <a:pt x="510" y="1748"/>
                  </a:lnTo>
                  <a:lnTo>
                    <a:pt x="508" y="1748"/>
                  </a:lnTo>
                  <a:lnTo>
                    <a:pt x="507" y="1748"/>
                  </a:lnTo>
                  <a:lnTo>
                    <a:pt x="505" y="1748"/>
                  </a:lnTo>
                  <a:lnTo>
                    <a:pt x="504" y="1748"/>
                  </a:lnTo>
                  <a:lnTo>
                    <a:pt x="504" y="1750"/>
                  </a:lnTo>
                  <a:lnTo>
                    <a:pt x="502" y="1750"/>
                  </a:lnTo>
                  <a:lnTo>
                    <a:pt x="501" y="1750"/>
                  </a:lnTo>
                  <a:lnTo>
                    <a:pt x="499" y="1751"/>
                  </a:lnTo>
                  <a:lnTo>
                    <a:pt x="498" y="1751"/>
                  </a:lnTo>
                  <a:lnTo>
                    <a:pt x="498" y="1753"/>
                  </a:lnTo>
                  <a:lnTo>
                    <a:pt x="496" y="1753"/>
                  </a:lnTo>
                  <a:lnTo>
                    <a:pt x="495" y="1753"/>
                  </a:lnTo>
                  <a:lnTo>
                    <a:pt x="495" y="1751"/>
                  </a:lnTo>
                  <a:lnTo>
                    <a:pt x="494" y="1751"/>
                  </a:lnTo>
                  <a:lnTo>
                    <a:pt x="492" y="1751"/>
                  </a:lnTo>
                  <a:lnTo>
                    <a:pt x="491" y="1751"/>
                  </a:lnTo>
                  <a:lnTo>
                    <a:pt x="491" y="1753"/>
                  </a:lnTo>
                  <a:lnTo>
                    <a:pt x="489" y="1753"/>
                  </a:lnTo>
                  <a:lnTo>
                    <a:pt x="488" y="1753"/>
                  </a:lnTo>
                  <a:lnTo>
                    <a:pt x="488" y="1751"/>
                  </a:lnTo>
                  <a:lnTo>
                    <a:pt x="488" y="1750"/>
                  </a:lnTo>
                  <a:lnTo>
                    <a:pt x="486" y="1750"/>
                  </a:lnTo>
                  <a:lnTo>
                    <a:pt x="485" y="1750"/>
                  </a:lnTo>
                  <a:lnTo>
                    <a:pt x="483" y="1748"/>
                  </a:lnTo>
                  <a:lnTo>
                    <a:pt x="482" y="1747"/>
                  </a:lnTo>
                  <a:lnTo>
                    <a:pt x="482" y="1746"/>
                  </a:lnTo>
                  <a:lnTo>
                    <a:pt x="480" y="1746"/>
                  </a:lnTo>
                  <a:lnTo>
                    <a:pt x="480" y="1744"/>
                  </a:lnTo>
                  <a:lnTo>
                    <a:pt x="480" y="1743"/>
                  </a:lnTo>
                  <a:lnTo>
                    <a:pt x="479" y="1741"/>
                  </a:lnTo>
                  <a:lnTo>
                    <a:pt x="477" y="1740"/>
                  </a:lnTo>
                  <a:lnTo>
                    <a:pt x="477" y="1738"/>
                  </a:lnTo>
                  <a:lnTo>
                    <a:pt x="476" y="1737"/>
                  </a:lnTo>
                  <a:lnTo>
                    <a:pt x="474" y="1735"/>
                  </a:lnTo>
                  <a:lnTo>
                    <a:pt x="473" y="1734"/>
                  </a:lnTo>
                  <a:lnTo>
                    <a:pt x="469" y="1734"/>
                  </a:lnTo>
                  <a:lnTo>
                    <a:pt x="467" y="1734"/>
                  </a:lnTo>
                  <a:lnTo>
                    <a:pt x="466" y="1735"/>
                  </a:lnTo>
                  <a:lnTo>
                    <a:pt x="463" y="1735"/>
                  </a:lnTo>
                  <a:lnTo>
                    <a:pt x="460" y="1735"/>
                  </a:lnTo>
                  <a:lnTo>
                    <a:pt x="457" y="1737"/>
                  </a:lnTo>
                  <a:lnTo>
                    <a:pt x="455" y="1737"/>
                  </a:lnTo>
                  <a:lnTo>
                    <a:pt x="454" y="1737"/>
                  </a:lnTo>
                  <a:lnTo>
                    <a:pt x="452" y="1740"/>
                  </a:lnTo>
                  <a:lnTo>
                    <a:pt x="451" y="1740"/>
                  </a:lnTo>
                  <a:lnTo>
                    <a:pt x="451" y="1741"/>
                  </a:lnTo>
                  <a:lnTo>
                    <a:pt x="450" y="1741"/>
                  </a:lnTo>
                  <a:lnTo>
                    <a:pt x="450" y="1744"/>
                  </a:lnTo>
                  <a:lnTo>
                    <a:pt x="448" y="1744"/>
                  </a:lnTo>
                  <a:lnTo>
                    <a:pt x="448" y="1746"/>
                  </a:lnTo>
                  <a:lnTo>
                    <a:pt x="447" y="1747"/>
                  </a:lnTo>
                  <a:lnTo>
                    <a:pt x="444" y="1748"/>
                  </a:lnTo>
                  <a:lnTo>
                    <a:pt x="444" y="1750"/>
                  </a:lnTo>
                  <a:lnTo>
                    <a:pt x="442" y="1750"/>
                  </a:lnTo>
                  <a:lnTo>
                    <a:pt x="442" y="1751"/>
                  </a:lnTo>
                  <a:lnTo>
                    <a:pt x="441" y="1751"/>
                  </a:lnTo>
                  <a:lnTo>
                    <a:pt x="439" y="1751"/>
                  </a:lnTo>
                  <a:lnTo>
                    <a:pt x="436" y="1753"/>
                  </a:lnTo>
                  <a:lnTo>
                    <a:pt x="435" y="1753"/>
                  </a:lnTo>
                  <a:lnTo>
                    <a:pt x="433" y="1753"/>
                  </a:lnTo>
                  <a:lnTo>
                    <a:pt x="432" y="1753"/>
                  </a:lnTo>
                  <a:lnTo>
                    <a:pt x="429" y="1753"/>
                  </a:lnTo>
                  <a:lnTo>
                    <a:pt x="426" y="1754"/>
                  </a:lnTo>
                  <a:lnTo>
                    <a:pt x="425" y="1754"/>
                  </a:lnTo>
                  <a:lnTo>
                    <a:pt x="423" y="1753"/>
                  </a:lnTo>
                  <a:lnTo>
                    <a:pt x="422" y="1753"/>
                  </a:lnTo>
                  <a:lnTo>
                    <a:pt x="419" y="1751"/>
                  </a:lnTo>
                  <a:lnTo>
                    <a:pt x="417" y="1751"/>
                  </a:lnTo>
                  <a:lnTo>
                    <a:pt x="416" y="1751"/>
                  </a:lnTo>
                  <a:lnTo>
                    <a:pt x="414" y="1751"/>
                  </a:lnTo>
                  <a:lnTo>
                    <a:pt x="411" y="1751"/>
                  </a:lnTo>
                  <a:lnTo>
                    <a:pt x="410" y="1751"/>
                  </a:lnTo>
                  <a:lnTo>
                    <a:pt x="407" y="1751"/>
                  </a:lnTo>
                  <a:lnTo>
                    <a:pt x="404" y="1751"/>
                  </a:lnTo>
                  <a:lnTo>
                    <a:pt x="403" y="1753"/>
                  </a:lnTo>
                  <a:lnTo>
                    <a:pt x="400" y="1753"/>
                  </a:lnTo>
                  <a:lnTo>
                    <a:pt x="397" y="1753"/>
                  </a:lnTo>
                  <a:lnTo>
                    <a:pt x="394" y="1753"/>
                  </a:lnTo>
                  <a:lnTo>
                    <a:pt x="392" y="1753"/>
                  </a:lnTo>
                  <a:lnTo>
                    <a:pt x="392" y="1754"/>
                  </a:lnTo>
                  <a:lnTo>
                    <a:pt x="389" y="1754"/>
                  </a:lnTo>
                  <a:lnTo>
                    <a:pt x="385" y="1754"/>
                  </a:lnTo>
                  <a:lnTo>
                    <a:pt x="383" y="1754"/>
                  </a:lnTo>
                  <a:lnTo>
                    <a:pt x="382" y="1756"/>
                  </a:lnTo>
                  <a:lnTo>
                    <a:pt x="381" y="1756"/>
                  </a:lnTo>
                  <a:lnTo>
                    <a:pt x="379" y="1756"/>
                  </a:lnTo>
                  <a:lnTo>
                    <a:pt x="379" y="1754"/>
                  </a:lnTo>
                  <a:lnTo>
                    <a:pt x="378" y="1754"/>
                  </a:lnTo>
                  <a:lnTo>
                    <a:pt x="378" y="1753"/>
                  </a:lnTo>
                  <a:lnTo>
                    <a:pt x="376" y="1751"/>
                  </a:lnTo>
                  <a:lnTo>
                    <a:pt x="376" y="1750"/>
                  </a:lnTo>
                  <a:lnTo>
                    <a:pt x="375" y="1748"/>
                  </a:lnTo>
                  <a:lnTo>
                    <a:pt x="375" y="1747"/>
                  </a:lnTo>
                  <a:lnTo>
                    <a:pt x="375" y="1743"/>
                  </a:lnTo>
                  <a:lnTo>
                    <a:pt x="375" y="1741"/>
                  </a:lnTo>
                  <a:lnTo>
                    <a:pt x="375" y="1740"/>
                  </a:lnTo>
                  <a:lnTo>
                    <a:pt x="373" y="1738"/>
                  </a:lnTo>
                  <a:lnTo>
                    <a:pt x="372" y="1737"/>
                  </a:lnTo>
                  <a:lnTo>
                    <a:pt x="370" y="1737"/>
                  </a:lnTo>
                  <a:lnTo>
                    <a:pt x="369" y="1737"/>
                  </a:lnTo>
                  <a:lnTo>
                    <a:pt x="369" y="1738"/>
                  </a:lnTo>
                  <a:lnTo>
                    <a:pt x="367" y="1738"/>
                  </a:lnTo>
                  <a:lnTo>
                    <a:pt x="367" y="1740"/>
                  </a:lnTo>
                  <a:lnTo>
                    <a:pt x="366" y="1741"/>
                  </a:lnTo>
                  <a:lnTo>
                    <a:pt x="366" y="1743"/>
                  </a:lnTo>
                  <a:lnTo>
                    <a:pt x="366" y="1744"/>
                  </a:lnTo>
                  <a:lnTo>
                    <a:pt x="364" y="1746"/>
                  </a:lnTo>
                  <a:lnTo>
                    <a:pt x="364" y="1747"/>
                  </a:lnTo>
                  <a:lnTo>
                    <a:pt x="363" y="1750"/>
                  </a:lnTo>
                  <a:lnTo>
                    <a:pt x="361" y="1750"/>
                  </a:lnTo>
                  <a:lnTo>
                    <a:pt x="360" y="1750"/>
                  </a:lnTo>
                  <a:lnTo>
                    <a:pt x="357" y="1751"/>
                  </a:lnTo>
                  <a:lnTo>
                    <a:pt x="356" y="1751"/>
                  </a:lnTo>
                  <a:lnTo>
                    <a:pt x="354" y="1753"/>
                  </a:lnTo>
                  <a:lnTo>
                    <a:pt x="353" y="1753"/>
                  </a:lnTo>
                  <a:lnTo>
                    <a:pt x="353" y="1754"/>
                  </a:lnTo>
                  <a:lnTo>
                    <a:pt x="351" y="1754"/>
                  </a:lnTo>
                  <a:lnTo>
                    <a:pt x="350" y="1756"/>
                  </a:lnTo>
                  <a:lnTo>
                    <a:pt x="348" y="1756"/>
                  </a:lnTo>
                  <a:lnTo>
                    <a:pt x="345" y="1756"/>
                  </a:lnTo>
                  <a:lnTo>
                    <a:pt x="344" y="1754"/>
                  </a:lnTo>
                  <a:lnTo>
                    <a:pt x="342" y="1754"/>
                  </a:lnTo>
                  <a:lnTo>
                    <a:pt x="341" y="1754"/>
                  </a:lnTo>
                  <a:lnTo>
                    <a:pt x="339" y="1753"/>
                  </a:lnTo>
                  <a:lnTo>
                    <a:pt x="338" y="1751"/>
                  </a:lnTo>
                  <a:lnTo>
                    <a:pt x="338" y="1750"/>
                  </a:lnTo>
                  <a:lnTo>
                    <a:pt x="335" y="1748"/>
                  </a:lnTo>
                  <a:lnTo>
                    <a:pt x="334" y="1747"/>
                  </a:lnTo>
                  <a:lnTo>
                    <a:pt x="332" y="1747"/>
                  </a:lnTo>
                  <a:lnTo>
                    <a:pt x="331" y="1746"/>
                  </a:lnTo>
                  <a:lnTo>
                    <a:pt x="329" y="1746"/>
                  </a:lnTo>
                  <a:lnTo>
                    <a:pt x="328" y="1744"/>
                  </a:lnTo>
                  <a:lnTo>
                    <a:pt x="323" y="1743"/>
                  </a:lnTo>
                  <a:lnTo>
                    <a:pt x="322" y="1743"/>
                  </a:lnTo>
                  <a:lnTo>
                    <a:pt x="320" y="1743"/>
                  </a:lnTo>
                  <a:lnTo>
                    <a:pt x="320" y="1741"/>
                  </a:lnTo>
                  <a:lnTo>
                    <a:pt x="319" y="1741"/>
                  </a:lnTo>
                  <a:lnTo>
                    <a:pt x="317" y="1741"/>
                  </a:lnTo>
                  <a:lnTo>
                    <a:pt x="316" y="1741"/>
                  </a:lnTo>
                  <a:lnTo>
                    <a:pt x="314" y="1743"/>
                  </a:lnTo>
                  <a:lnTo>
                    <a:pt x="313" y="1743"/>
                  </a:lnTo>
                  <a:lnTo>
                    <a:pt x="310" y="1743"/>
                  </a:lnTo>
                  <a:lnTo>
                    <a:pt x="309" y="1743"/>
                  </a:lnTo>
                  <a:lnTo>
                    <a:pt x="307" y="1744"/>
                  </a:lnTo>
                  <a:lnTo>
                    <a:pt x="306" y="1744"/>
                  </a:lnTo>
                  <a:lnTo>
                    <a:pt x="306" y="1746"/>
                  </a:lnTo>
                  <a:lnTo>
                    <a:pt x="304" y="1746"/>
                  </a:lnTo>
                  <a:lnTo>
                    <a:pt x="304" y="1747"/>
                  </a:lnTo>
                  <a:lnTo>
                    <a:pt x="303" y="1747"/>
                  </a:lnTo>
                  <a:lnTo>
                    <a:pt x="301" y="1747"/>
                  </a:lnTo>
                  <a:lnTo>
                    <a:pt x="300" y="1748"/>
                  </a:lnTo>
                  <a:lnTo>
                    <a:pt x="298" y="1748"/>
                  </a:lnTo>
                  <a:lnTo>
                    <a:pt x="297" y="1748"/>
                  </a:lnTo>
                  <a:lnTo>
                    <a:pt x="295" y="1747"/>
                  </a:lnTo>
                  <a:lnTo>
                    <a:pt x="295" y="1746"/>
                  </a:lnTo>
                  <a:lnTo>
                    <a:pt x="294" y="1744"/>
                  </a:lnTo>
                  <a:lnTo>
                    <a:pt x="294" y="1743"/>
                  </a:lnTo>
                  <a:lnTo>
                    <a:pt x="292" y="1738"/>
                  </a:lnTo>
                  <a:lnTo>
                    <a:pt x="292" y="1737"/>
                  </a:lnTo>
                  <a:lnTo>
                    <a:pt x="291" y="1737"/>
                  </a:lnTo>
                  <a:lnTo>
                    <a:pt x="289" y="1737"/>
                  </a:lnTo>
                  <a:lnTo>
                    <a:pt x="288" y="1737"/>
                  </a:lnTo>
                  <a:lnTo>
                    <a:pt x="287" y="1737"/>
                  </a:lnTo>
                  <a:lnTo>
                    <a:pt x="285" y="1737"/>
                  </a:lnTo>
                  <a:lnTo>
                    <a:pt x="284" y="1737"/>
                  </a:lnTo>
                  <a:lnTo>
                    <a:pt x="282" y="1737"/>
                  </a:lnTo>
                  <a:lnTo>
                    <a:pt x="281" y="1737"/>
                  </a:lnTo>
                  <a:lnTo>
                    <a:pt x="278" y="1738"/>
                  </a:lnTo>
                  <a:lnTo>
                    <a:pt x="276" y="1738"/>
                  </a:lnTo>
                  <a:lnTo>
                    <a:pt x="275" y="1740"/>
                  </a:lnTo>
                  <a:lnTo>
                    <a:pt x="272" y="1740"/>
                  </a:lnTo>
                  <a:lnTo>
                    <a:pt x="270" y="1737"/>
                  </a:lnTo>
                  <a:lnTo>
                    <a:pt x="269" y="1734"/>
                  </a:lnTo>
                  <a:lnTo>
                    <a:pt x="267" y="1731"/>
                  </a:lnTo>
                  <a:lnTo>
                    <a:pt x="267" y="1729"/>
                  </a:lnTo>
                  <a:lnTo>
                    <a:pt x="266" y="1726"/>
                  </a:lnTo>
                  <a:lnTo>
                    <a:pt x="265" y="1723"/>
                  </a:lnTo>
                  <a:lnTo>
                    <a:pt x="263" y="1723"/>
                  </a:lnTo>
                  <a:lnTo>
                    <a:pt x="263" y="1722"/>
                  </a:lnTo>
                  <a:lnTo>
                    <a:pt x="262" y="1722"/>
                  </a:lnTo>
                  <a:lnTo>
                    <a:pt x="260" y="1721"/>
                  </a:lnTo>
                  <a:lnTo>
                    <a:pt x="259" y="1721"/>
                  </a:lnTo>
                  <a:lnTo>
                    <a:pt x="257" y="1719"/>
                  </a:lnTo>
                  <a:lnTo>
                    <a:pt x="254" y="1719"/>
                  </a:lnTo>
                  <a:lnTo>
                    <a:pt x="253" y="1719"/>
                  </a:lnTo>
                  <a:lnTo>
                    <a:pt x="251" y="1719"/>
                  </a:lnTo>
                  <a:lnTo>
                    <a:pt x="250" y="1719"/>
                  </a:lnTo>
                  <a:lnTo>
                    <a:pt x="248" y="1719"/>
                  </a:lnTo>
                  <a:lnTo>
                    <a:pt x="247" y="1719"/>
                  </a:lnTo>
                  <a:lnTo>
                    <a:pt x="245" y="1719"/>
                  </a:lnTo>
                  <a:lnTo>
                    <a:pt x="244" y="1718"/>
                  </a:lnTo>
                  <a:lnTo>
                    <a:pt x="238" y="1716"/>
                  </a:lnTo>
                  <a:lnTo>
                    <a:pt x="237" y="1716"/>
                  </a:lnTo>
                  <a:lnTo>
                    <a:pt x="235" y="1716"/>
                  </a:lnTo>
                  <a:lnTo>
                    <a:pt x="234" y="1716"/>
                  </a:lnTo>
                  <a:lnTo>
                    <a:pt x="232" y="1716"/>
                  </a:lnTo>
                  <a:lnTo>
                    <a:pt x="231" y="1716"/>
                  </a:lnTo>
                  <a:lnTo>
                    <a:pt x="229" y="1716"/>
                  </a:lnTo>
                  <a:lnTo>
                    <a:pt x="228" y="1716"/>
                  </a:lnTo>
                  <a:lnTo>
                    <a:pt x="226" y="1715"/>
                  </a:lnTo>
                  <a:lnTo>
                    <a:pt x="225" y="1715"/>
                  </a:lnTo>
                  <a:lnTo>
                    <a:pt x="223" y="1715"/>
                  </a:lnTo>
                  <a:lnTo>
                    <a:pt x="222" y="1715"/>
                  </a:lnTo>
                  <a:lnTo>
                    <a:pt x="220" y="1715"/>
                  </a:lnTo>
                  <a:lnTo>
                    <a:pt x="219" y="1716"/>
                  </a:lnTo>
                  <a:lnTo>
                    <a:pt x="218" y="1716"/>
                  </a:lnTo>
                  <a:lnTo>
                    <a:pt x="216" y="1716"/>
                  </a:lnTo>
                  <a:lnTo>
                    <a:pt x="216" y="1718"/>
                  </a:lnTo>
                  <a:lnTo>
                    <a:pt x="215" y="1718"/>
                  </a:lnTo>
                  <a:lnTo>
                    <a:pt x="213" y="1718"/>
                  </a:lnTo>
                  <a:lnTo>
                    <a:pt x="213" y="1719"/>
                  </a:lnTo>
                  <a:lnTo>
                    <a:pt x="212" y="1719"/>
                  </a:lnTo>
                  <a:lnTo>
                    <a:pt x="210" y="1721"/>
                  </a:lnTo>
                  <a:lnTo>
                    <a:pt x="209" y="1721"/>
                  </a:lnTo>
                  <a:lnTo>
                    <a:pt x="209" y="1722"/>
                  </a:lnTo>
                  <a:lnTo>
                    <a:pt x="207" y="1722"/>
                  </a:lnTo>
                  <a:lnTo>
                    <a:pt x="206" y="1722"/>
                  </a:lnTo>
                  <a:lnTo>
                    <a:pt x="204" y="1723"/>
                  </a:lnTo>
                  <a:lnTo>
                    <a:pt x="203" y="1725"/>
                  </a:lnTo>
                  <a:lnTo>
                    <a:pt x="201" y="1726"/>
                  </a:lnTo>
                  <a:lnTo>
                    <a:pt x="198" y="1728"/>
                  </a:lnTo>
                  <a:lnTo>
                    <a:pt x="197" y="1729"/>
                  </a:lnTo>
                  <a:lnTo>
                    <a:pt x="196" y="1731"/>
                  </a:lnTo>
                  <a:lnTo>
                    <a:pt x="193" y="1734"/>
                  </a:lnTo>
                  <a:lnTo>
                    <a:pt x="190" y="1735"/>
                  </a:lnTo>
                  <a:lnTo>
                    <a:pt x="187" y="1737"/>
                  </a:lnTo>
                  <a:lnTo>
                    <a:pt x="185" y="1738"/>
                  </a:lnTo>
                  <a:lnTo>
                    <a:pt x="182" y="1740"/>
                  </a:lnTo>
                  <a:lnTo>
                    <a:pt x="125" y="1726"/>
                  </a:lnTo>
                  <a:lnTo>
                    <a:pt x="99" y="1703"/>
                  </a:lnTo>
                  <a:lnTo>
                    <a:pt x="87" y="1691"/>
                  </a:lnTo>
                  <a:lnTo>
                    <a:pt x="72" y="1678"/>
                  </a:lnTo>
                  <a:lnTo>
                    <a:pt x="43" y="1663"/>
                  </a:lnTo>
                  <a:lnTo>
                    <a:pt x="34" y="1662"/>
                  </a:lnTo>
                  <a:lnTo>
                    <a:pt x="33" y="1662"/>
                  </a:lnTo>
                  <a:lnTo>
                    <a:pt x="31" y="1662"/>
                  </a:lnTo>
                  <a:lnTo>
                    <a:pt x="30" y="1660"/>
                  </a:lnTo>
                  <a:lnTo>
                    <a:pt x="28" y="1660"/>
                  </a:lnTo>
                  <a:lnTo>
                    <a:pt x="27" y="1660"/>
                  </a:lnTo>
                  <a:lnTo>
                    <a:pt x="19" y="1660"/>
                  </a:lnTo>
                  <a:lnTo>
                    <a:pt x="19" y="1659"/>
                  </a:lnTo>
                  <a:lnTo>
                    <a:pt x="18" y="1659"/>
                  </a:lnTo>
                  <a:lnTo>
                    <a:pt x="18" y="1657"/>
                  </a:lnTo>
                  <a:lnTo>
                    <a:pt x="18" y="1656"/>
                  </a:lnTo>
                  <a:lnTo>
                    <a:pt x="18" y="1653"/>
                  </a:lnTo>
                  <a:lnTo>
                    <a:pt x="18" y="1652"/>
                  </a:lnTo>
                  <a:lnTo>
                    <a:pt x="18" y="1650"/>
                  </a:lnTo>
                  <a:lnTo>
                    <a:pt x="18" y="1649"/>
                  </a:lnTo>
                  <a:lnTo>
                    <a:pt x="16" y="1647"/>
                  </a:lnTo>
                  <a:lnTo>
                    <a:pt x="16" y="1646"/>
                  </a:lnTo>
                  <a:lnTo>
                    <a:pt x="16" y="1644"/>
                  </a:lnTo>
                  <a:lnTo>
                    <a:pt x="16" y="1643"/>
                  </a:lnTo>
                  <a:lnTo>
                    <a:pt x="16" y="1641"/>
                  </a:lnTo>
                  <a:lnTo>
                    <a:pt x="18" y="1607"/>
                  </a:lnTo>
                  <a:lnTo>
                    <a:pt x="18" y="1606"/>
                  </a:lnTo>
                  <a:lnTo>
                    <a:pt x="18" y="1605"/>
                  </a:lnTo>
                  <a:lnTo>
                    <a:pt x="18" y="1603"/>
                  </a:lnTo>
                  <a:lnTo>
                    <a:pt x="18" y="1602"/>
                  </a:lnTo>
                  <a:lnTo>
                    <a:pt x="18" y="1600"/>
                  </a:lnTo>
                  <a:lnTo>
                    <a:pt x="16" y="1599"/>
                  </a:lnTo>
                  <a:lnTo>
                    <a:pt x="16" y="1597"/>
                  </a:lnTo>
                  <a:lnTo>
                    <a:pt x="15" y="1596"/>
                  </a:lnTo>
                  <a:lnTo>
                    <a:pt x="15" y="1594"/>
                  </a:lnTo>
                  <a:lnTo>
                    <a:pt x="15" y="1593"/>
                  </a:lnTo>
                  <a:lnTo>
                    <a:pt x="13" y="1591"/>
                  </a:lnTo>
                  <a:lnTo>
                    <a:pt x="13" y="1590"/>
                  </a:lnTo>
                  <a:lnTo>
                    <a:pt x="13" y="1588"/>
                  </a:lnTo>
                  <a:lnTo>
                    <a:pt x="13" y="1587"/>
                  </a:lnTo>
                  <a:lnTo>
                    <a:pt x="13" y="1585"/>
                  </a:lnTo>
                  <a:lnTo>
                    <a:pt x="13" y="1584"/>
                  </a:lnTo>
                  <a:lnTo>
                    <a:pt x="13" y="1583"/>
                  </a:lnTo>
                  <a:lnTo>
                    <a:pt x="13" y="1581"/>
                  </a:lnTo>
                  <a:lnTo>
                    <a:pt x="13" y="1580"/>
                  </a:lnTo>
                  <a:lnTo>
                    <a:pt x="13" y="1578"/>
                  </a:lnTo>
                  <a:lnTo>
                    <a:pt x="13" y="1577"/>
                  </a:lnTo>
                  <a:lnTo>
                    <a:pt x="13" y="1575"/>
                  </a:lnTo>
                  <a:lnTo>
                    <a:pt x="13" y="1574"/>
                  </a:lnTo>
                  <a:lnTo>
                    <a:pt x="13" y="1572"/>
                  </a:lnTo>
                  <a:lnTo>
                    <a:pt x="13" y="1571"/>
                  </a:lnTo>
                  <a:lnTo>
                    <a:pt x="13" y="1569"/>
                  </a:lnTo>
                  <a:lnTo>
                    <a:pt x="12" y="1569"/>
                  </a:lnTo>
                  <a:lnTo>
                    <a:pt x="12" y="1568"/>
                  </a:lnTo>
                  <a:lnTo>
                    <a:pt x="12" y="1566"/>
                  </a:lnTo>
                  <a:lnTo>
                    <a:pt x="11" y="1566"/>
                  </a:lnTo>
                  <a:lnTo>
                    <a:pt x="11" y="1565"/>
                  </a:lnTo>
                  <a:lnTo>
                    <a:pt x="9" y="1565"/>
                  </a:lnTo>
                  <a:lnTo>
                    <a:pt x="9" y="1563"/>
                  </a:lnTo>
                  <a:lnTo>
                    <a:pt x="8" y="1563"/>
                  </a:lnTo>
                  <a:lnTo>
                    <a:pt x="6" y="1562"/>
                  </a:lnTo>
                  <a:lnTo>
                    <a:pt x="6" y="1561"/>
                  </a:lnTo>
                  <a:lnTo>
                    <a:pt x="5" y="1561"/>
                  </a:lnTo>
                  <a:lnTo>
                    <a:pt x="5" y="1559"/>
                  </a:lnTo>
                  <a:lnTo>
                    <a:pt x="3" y="1559"/>
                  </a:lnTo>
                  <a:lnTo>
                    <a:pt x="3" y="1558"/>
                  </a:lnTo>
                  <a:lnTo>
                    <a:pt x="2" y="1558"/>
                  </a:lnTo>
                  <a:lnTo>
                    <a:pt x="2" y="1556"/>
                  </a:lnTo>
                  <a:lnTo>
                    <a:pt x="2" y="1555"/>
                  </a:lnTo>
                  <a:lnTo>
                    <a:pt x="0" y="1555"/>
                  </a:lnTo>
                  <a:lnTo>
                    <a:pt x="11" y="1549"/>
                  </a:lnTo>
                  <a:lnTo>
                    <a:pt x="31" y="1536"/>
                  </a:lnTo>
                  <a:lnTo>
                    <a:pt x="31" y="1534"/>
                  </a:lnTo>
                  <a:lnTo>
                    <a:pt x="31" y="1533"/>
                  </a:lnTo>
                  <a:lnTo>
                    <a:pt x="30" y="1533"/>
                  </a:lnTo>
                  <a:lnTo>
                    <a:pt x="30" y="1531"/>
                  </a:lnTo>
                  <a:lnTo>
                    <a:pt x="30" y="1530"/>
                  </a:lnTo>
                  <a:lnTo>
                    <a:pt x="30" y="1528"/>
                  </a:lnTo>
                  <a:lnTo>
                    <a:pt x="30" y="1527"/>
                  </a:lnTo>
                  <a:lnTo>
                    <a:pt x="30" y="1525"/>
                  </a:lnTo>
                  <a:lnTo>
                    <a:pt x="30" y="1524"/>
                  </a:lnTo>
                  <a:lnTo>
                    <a:pt x="31" y="1524"/>
                  </a:lnTo>
                  <a:lnTo>
                    <a:pt x="31" y="1522"/>
                  </a:lnTo>
                  <a:lnTo>
                    <a:pt x="31" y="1521"/>
                  </a:lnTo>
                  <a:lnTo>
                    <a:pt x="31" y="1519"/>
                  </a:lnTo>
                  <a:lnTo>
                    <a:pt x="33" y="1518"/>
                  </a:lnTo>
                  <a:lnTo>
                    <a:pt x="33" y="1516"/>
                  </a:lnTo>
                  <a:lnTo>
                    <a:pt x="33" y="1515"/>
                  </a:lnTo>
                  <a:lnTo>
                    <a:pt x="33" y="1514"/>
                  </a:lnTo>
                  <a:lnTo>
                    <a:pt x="33" y="1512"/>
                  </a:lnTo>
                  <a:lnTo>
                    <a:pt x="34" y="1512"/>
                  </a:lnTo>
                  <a:lnTo>
                    <a:pt x="36" y="1512"/>
                  </a:lnTo>
                  <a:lnTo>
                    <a:pt x="37" y="1512"/>
                  </a:lnTo>
                  <a:lnTo>
                    <a:pt x="38" y="1512"/>
                  </a:lnTo>
                  <a:lnTo>
                    <a:pt x="40" y="1514"/>
                  </a:lnTo>
                  <a:lnTo>
                    <a:pt x="41" y="1514"/>
                  </a:lnTo>
                  <a:lnTo>
                    <a:pt x="43" y="1515"/>
                  </a:lnTo>
                  <a:lnTo>
                    <a:pt x="44" y="1515"/>
                  </a:lnTo>
                  <a:lnTo>
                    <a:pt x="46" y="1515"/>
                  </a:lnTo>
                  <a:lnTo>
                    <a:pt x="47" y="1515"/>
                  </a:lnTo>
                  <a:lnTo>
                    <a:pt x="49" y="1515"/>
                  </a:lnTo>
                  <a:lnTo>
                    <a:pt x="50" y="1515"/>
                  </a:lnTo>
                  <a:lnTo>
                    <a:pt x="52" y="1515"/>
                  </a:lnTo>
                  <a:lnTo>
                    <a:pt x="53" y="1515"/>
                  </a:lnTo>
                  <a:lnTo>
                    <a:pt x="55" y="1515"/>
                  </a:lnTo>
                  <a:lnTo>
                    <a:pt x="56" y="1515"/>
                  </a:lnTo>
                  <a:lnTo>
                    <a:pt x="58" y="1515"/>
                  </a:lnTo>
                  <a:lnTo>
                    <a:pt x="59" y="1515"/>
                  </a:lnTo>
                  <a:lnTo>
                    <a:pt x="60" y="1515"/>
                  </a:lnTo>
                  <a:lnTo>
                    <a:pt x="62" y="1515"/>
                  </a:lnTo>
                  <a:lnTo>
                    <a:pt x="63" y="1514"/>
                  </a:lnTo>
                  <a:lnTo>
                    <a:pt x="65" y="1514"/>
                  </a:lnTo>
                  <a:lnTo>
                    <a:pt x="66" y="1512"/>
                  </a:lnTo>
                  <a:lnTo>
                    <a:pt x="68" y="1511"/>
                  </a:lnTo>
                  <a:lnTo>
                    <a:pt x="69" y="1511"/>
                  </a:lnTo>
                  <a:lnTo>
                    <a:pt x="71" y="1509"/>
                  </a:lnTo>
                  <a:lnTo>
                    <a:pt x="72" y="1509"/>
                  </a:lnTo>
                  <a:lnTo>
                    <a:pt x="74" y="1508"/>
                  </a:lnTo>
                  <a:lnTo>
                    <a:pt x="75" y="1508"/>
                  </a:lnTo>
                  <a:lnTo>
                    <a:pt x="77" y="1506"/>
                  </a:lnTo>
                  <a:lnTo>
                    <a:pt x="77" y="1505"/>
                  </a:lnTo>
                  <a:lnTo>
                    <a:pt x="78" y="1505"/>
                  </a:lnTo>
                  <a:lnTo>
                    <a:pt x="80" y="1503"/>
                  </a:lnTo>
                  <a:lnTo>
                    <a:pt x="81" y="1503"/>
                  </a:lnTo>
                  <a:lnTo>
                    <a:pt x="81" y="1502"/>
                  </a:lnTo>
                  <a:lnTo>
                    <a:pt x="82" y="1502"/>
                  </a:lnTo>
                  <a:lnTo>
                    <a:pt x="82" y="1500"/>
                  </a:lnTo>
                  <a:lnTo>
                    <a:pt x="84" y="1500"/>
                  </a:lnTo>
                  <a:lnTo>
                    <a:pt x="84" y="1499"/>
                  </a:lnTo>
                  <a:lnTo>
                    <a:pt x="85" y="1499"/>
                  </a:lnTo>
                  <a:lnTo>
                    <a:pt x="85" y="1497"/>
                  </a:lnTo>
                  <a:lnTo>
                    <a:pt x="85" y="1496"/>
                  </a:lnTo>
                  <a:lnTo>
                    <a:pt x="85" y="1494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4" y="1490"/>
                  </a:lnTo>
                  <a:lnTo>
                    <a:pt x="84" y="1489"/>
                  </a:lnTo>
                  <a:lnTo>
                    <a:pt x="85" y="1489"/>
                  </a:lnTo>
                  <a:lnTo>
                    <a:pt x="87" y="1487"/>
                  </a:lnTo>
                  <a:lnTo>
                    <a:pt x="87" y="1486"/>
                  </a:lnTo>
                  <a:lnTo>
                    <a:pt x="88" y="1484"/>
                  </a:lnTo>
                  <a:lnTo>
                    <a:pt x="88" y="1483"/>
                  </a:lnTo>
                  <a:lnTo>
                    <a:pt x="88" y="1481"/>
                  </a:lnTo>
                  <a:lnTo>
                    <a:pt x="90" y="1481"/>
                  </a:lnTo>
                  <a:lnTo>
                    <a:pt x="90" y="1480"/>
                  </a:lnTo>
                  <a:lnTo>
                    <a:pt x="91" y="1480"/>
                  </a:lnTo>
                  <a:lnTo>
                    <a:pt x="91" y="1478"/>
                  </a:lnTo>
                  <a:lnTo>
                    <a:pt x="93" y="1477"/>
                  </a:lnTo>
                  <a:lnTo>
                    <a:pt x="94" y="1475"/>
                  </a:lnTo>
                  <a:lnTo>
                    <a:pt x="96" y="1474"/>
                  </a:lnTo>
                  <a:lnTo>
                    <a:pt x="96" y="1472"/>
                  </a:lnTo>
                  <a:lnTo>
                    <a:pt x="96" y="1471"/>
                  </a:lnTo>
                  <a:lnTo>
                    <a:pt x="96" y="1469"/>
                  </a:lnTo>
                  <a:lnTo>
                    <a:pt x="96" y="1468"/>
                  </a:lnTo>
                  <a:lnTo>
                    <a:pt x="94" y="1468"/>
                  </a:lnTo>
                  <a:lnTo>
                    <a:pt x="94" y="1467"/>
                  </a:lnTo>
                  <a:lnTo>
                    <a:pt x="94" y="1465"/>
                  </a:lnTo>
                  <a:lnTo>
                    <a:pt x="94" y="1464"/>
                  </a:lnTo>
                  <a:lnTo>
                    <a:pt x="94" y="1462"/>
                  </a:lnTo>
                  <a:lnTo>
                    <a:pt x="96" y="1461"/>
                  </a:lnTo>
                  <a:lnTo>
                    <a:pt x="96" y="1459"/>
                  </a:lnTo>
                  <a:lnTo>
                    <a:pt x="96" y="1458"/>
                  </a:lnTo>
                  <a:lnTo>
                    <a:pt x="97" y="1456"/>
                  </a:lnTo>
                  <a:lnTo>
                    <a:pt x="99" y="1455"/>
                  </a:lnTo>
                  <a:lnTo>
                    <a:pt x="99" y="1453"/>
                  </a:lnTo>
                  <a:lnTo>
                    <a:pt x="99" y="1452"/>
                  </a:lnTo>
                  <a:lnTo>
                    <a:pt x="100" y="1452"/>
                  </a:lnTo>
                  <a:lnTo>
                    <a:pt x="100" y="1450"/>
                  </a:lnTo>
                  <a:lnTo>
                    <a:pt x="100" y="1449"/>
                  </a:lnTo>
                  <a:lnTo>
                    <a:pt x="102" y="1449"/>
                  </a:lnTo>
                  <a:lnTo>
                    <a:pt x="102" y="1447"/>
                  </a:lnTo>
                  <a:lnTo>
                    <a:pt x="102" y="1446"/>
                  </a:lnTo>
                  <a:lnTo>
                    <a:pt x="103" y="1446"/>
                  </a:lnTo>
                  <a:lnTo>
                    <a:pt x="103" y="1445"/>
                  </a:lnTo>
                  <a:lnTo>
                    <a:pt x="102" y="1443"/>
                  </a:lnTo>
                  <a:lnTo>
                    <a:pt x="102" y="1442"/>
                  </a:lnTo>
                  <a:lnTo>
                    <a:pt x="102" y="1440"/>
                  </a:lnTo>
                  <a:lnTo>
                    <a:pt x="102" y="1439"/>
                  </a:lnTo>
                  <a:lnTo>
                    <a:pt x="102" y="1437"/>
                  </a:lnTo>
                  <a:lnTo>
                    <a:pt x="102" y="1436"/>
                  </a:lnTo>
                  <a:lnTo>
                    <a:pt x="102" y="1434"/>
                  </a:lnTo>
                  <a:lnTo>
                    <a:pt x="102" y="1433"/>
                  </a:lnTo>
                  <a:lnTo>
                    <a:pt x="100" y="1431"/>
                  </a:lnTo>
                  <a:lnTo>
                    <a:pt x="100" y="1430"/>
                  </a:lnTo>
                  <a:lnTo>
                    <a:pt x="102" y="1428"/>
                  </a:lnTo>
                  <a:lnTo>
                    <a:pt x="102" y="1427"/>
                  </a:lnTo>
                  <a:lnTo>
                    <a:pt x="103" y="1425"/>
                  </a:lnTo>
                  <a:lnTo>
                    <a:pt x="105" y="1424"/>
                  </a:lnTo>
                  <a:lnTo>
                    <a:pt x="106" y="1424"/>
                  </a:lnTo>
                  <a:lnTo>
                    <a:pt x="107" y="1424"/>
                  </a:lnTo>
                  <a:lnTo>
                    <a:pt x="107" y="1425"/>
                  </a:lnTo>
                  <a:lnTo>
                    <a:pt x="109" y="1425"/>
                  </a:lnTo>
                  <a:lnTo>
                    <a:pt x="110" y="1425"/>
                  </a:lnTo>
                  <a:lnTo>
                    <a:pt x="112" y="1425"/>
                  </a:lnTo>
                  <a:lnTo>
                    <a:pt x="112" y="1427"/>
                  </a:lnTo>
                  <a:lnTo>
                    <a:pt x="113" y="1427"/>
                  </a:lnTo>
                  <a:lnTo>
                    <a:pt x="115" y="1427"/>
                  </a:lnTo>
                  <a:lnTo>
                    <a:pt x="115" y="1425"/>
                  </a:lnTo>
                  <a:lnTo>
                    <a:pt x="116" y="1425"/>
                  </a:lnTo>
                  <a:lnTo>
                    <a:pt x="118" y="1425"/>
                  </a:lnTo>
                  <a:lnTo>
                    <a:pt x="119" y="1425"/>
                  </a:lnTo>
                  <a:lnTo>
                    <a:pt x="119" y="1424"/>
                  </a:lnTo>
                  <a:lnTo>
                    <a:pt x="121" y="1422"/>
                  </a:lnTo>
                  <a:lnTo>
                    <a:pt x="121" y="1421"/>
                  </a:lnTo>
                  <a:lnTo>
                    <a:pt x="121" y="1420"/>
                  </a:lnTo>
                  <a:lnTo>
                    <a:pt x="121" y="1418"/>
                  </a:lnTo>
                  <a:lnTo>
                    <a:pt x="121" y="1417"/>
                  </a:lnTo>
                  <a:lnTo>
                    <a:pt x="122" y="1415"/>
                  </a:lnTo>
                  <a:lnTo>
                    <a:pt x="124" y="1415"/>
                  </a:lnTo>
                  <a:lnTo>
                    <a:pt x="125" y="1415"/>
                  </a:lnTo>
                  <a:lnTo>
                    <a:pt x="127" y="1414"/>
                  </a:lnTo>
                  <a:lnTo>
                    <a:pt x="128" y="1414"/>
                  </a:lnTo>
                  <a:lnTo>
                    <a:pt x="128" y="1415"/>
                  </a:lnTo>
                  <a:lnTo>
                    <a:pt x="129" y="1415"/>
                  </a:lnTo>
                  <a:lnTo>
                    <a:pt x="131" y="1415"/>
                  </a:lnTo>
                  <a:lnTo>
                    <a:pt x="132" y="1415"/>
                  </a:lnTo>
                  <a:lnTo>
                    <a:pt x="134" y="1414"/>
                  </a:lnTo>
                  <a:lnTo>
                    <a:pt x="135" y="1412"/>
                  </a:lnTo>
                  <a:lnTo>
                    <a:pt x="135" y="1411"/>
                  </a:lnTo>
                  <a:lnTo>
                    <a:pt x="137" y="1411"/>
                  </a:lnTo>
                  <a:lnTo>
                    <a:pt x="137" y="1409"/>
                  </a:lnTo>
                  <a:lnTo>
                    <a:pt x="138" y="1409"/>
                  </a:lnTo>
                  <a:lnTo>
                    <a:pt x="138" y="1408"/>
                  </a:lnTo>
                  <a:lnTo>
                    <a:pt x="140" y="1408"/>
                  </a:lnTo>
                  <a:lnTo>
                    <a:pt x="140" y="1406"/>
                  </a:lnTo>
                  <a:lnTo>
                    <a:pt x="141" y="1406"/>
                  </a:lnTo>
                  <a:lnTo>
                    <a:pt x="141" y="1405"/>
                  </a:lnTo>
                  <a:lnTo>
                    <a:pt x="143" y="1405"/>
                  </a:lnTo>
                  <a:lnTo>
                    <a:pt x="143" y="1403"/>
                  </a:lnTo>
                  <a:lnTo>
                    <a:pt x="144" y="1403"/>
                  </a:lnTo>
                  <a:lnTo>
                    <a:pt x="146" y="1402"/>
                  </a:lnTo>
                  <a:lnTo>
                    <a:pt x="147" y="1402"/>
                  </a:lnTo>
                  <a:lnTo>
                    <a:pt x="147" y="1400"/>
                  </a:lnTo>
                  <a:lnTo>
                    <a:pt x="149" y="1399"/>
                  </a:lnTo>
                  <a:lnTo>
                    <a:pt x="150" y="1399"/>
                  </a:lnTo>
                  <a:lnTo>
                    <a:pt x="150" y="1398"/>
                  </a:lnTo>
                  <a:lnTo>
                    <a:pt x="151" y="1398"/>
                  </a:lnTo>
                  <a:lnTo>
                    <a:pt x="151" y="1396"/>
                  </a:lnTo>
                  <a:lnTo>
                    <a:pt x="153" y="1396"/>
                  </a:lnTo>
                  <a:lnTo>
                    <a:pt x="153" y="1395"/>
                  </a:lnTo>
                  <a:lnTo>
                    <a:pt x="154" y="1395"/>
                  </a:lnTo>
                  <a:lnTo>
                    <a:pt x="154" y="1393"/>
                  </a:lnTo>
                  <a:lnTo>
                    <a:pt x="156" y="1393"/>
                  </a:lnTo>
                  <a:lnTo>
                    <a:pt x="157" y="1393"/>
                  </a:lnTo>
                  <a:lnTo>
                    <a:pt x="157" y="1392"/>
                  </a:lnTo>
                  <a:lnTo>
                    <a:pt x="159" y="1392"/>
                  </a:lnTo>
                  <a:lnTo>
                    <a:pt x="160" y="1392"/>
                  </a:lnTo>
                  <a:lnTo>
                    <a:pt x="162" y="1392"/>
                  </a:lnTo>
                  <a:lnTo>
                    <a:pt x="163" y="1392"/>
                  </a:lnTo>
                  <a:lnTo>
                    <a:pt x="163" y="1393"/>
                  </a:lnTo>
                  <a:lnTo>
                    <a:pt x="165" y="1393"/>
                  </a:lnTo>
                  <a:lnTo>
                    <a:pt x="166" y="1393"/>
                  </a:lnTo>
                  <a:lnTo>
                    <a:pt x="166" y="1392"/>
                  </a:lnTo>
                  <a:lnTo>
                    <a:pt x="168" y="1392"/>
                  </a:lnTo>
                  <a:lnTo>
                    <a:pt x="168" y="1390"/>
                  </a:lnTo>
                  <a:lnTo>
                    <a:pt x="169" y="1389"/>
                  </a:lnTo>
                  <a:lnTo>
                    <a:pt x="171" y="1387"/>
                  </a:lnTo>
                  <a:lnTo>
                    <a:pt x="171" y="1386"/>
                  </a:lnTo>
                  <a:lnTo>
                    <a:pt x="172" y="1386"/>
                  </a:lnTo>
                  <a:lnTo>
                    <a:pt x="174" y="1386"/>
                  </a:lnTo>
                  <a:lnTo>
                    <a:pt x="175" y="1386"/>
                  </a:lnTo>
                  <a:lnTo>
                    <a:pt x="176" y="1386"/>
                  </a:lnTo>
                  <a:lnTo>
                    <a:pt x="178" y="1386"/>
                  </a:lnTo>
                  <a:lnTo>
                    <a:pt x="178" y="1384"/>
                  </a:lnTo>
                  <a:lnTo>
                    <a:pt x="179" y="1384"/>
                  </a:lnTo>
                  <a:lnTo>
                    <a:pt x="179" y="1383"/>
                  </a:lnTo>
                  <a:lnTo>
                    <a:pt x="181" y="1381"/>
                  </a:lnTo>
                  <a:lnTo>
                    <a:pt x="181" y="1380"/>
                  </a:lnTo>
                  <a:lnTo>
                    <a:pt x="181" y="1378"/>
                  </a:lnTo>
                  <a:lnTo>
                    <a:pt x="182" y="1378"/>
                  </a:lnTo>
                  <a:lnTo>
                    <a:pt x="182" y="1377"/>
                  </a:lnTo>
                  <a:lnTo>
                    <a:pt x="184" y="1376"/>
                  </a:lnTo>
                  <a:lnTo>
                    <a:pt x="185" y="1374"/>
                  </a:lnTo>
                  <a:lnTo>
                    <a:pt x="185" y="1373"/>
                  </a:lnTo>
                  <a:lnTo>
                    <a:pt x="184" y="1373"/>
                  </a:lnTo>
                  <a:lnTo>
                    <a:pt x="184" y="1371"/>
                  </a:lnTo>
                  <a:lnTo>
                    <a:pt x="184" y="1370"/>
                  </a:lnTo>
                  <a:lnTo>
                    <a:pt x="182" y="1370"/>
                  </a:lnTo>
                  <a:lnTo>
                    <a:pt x="182" y="1368"/>
                  </a:lnTo>
                  <a:lnTo>
                    <a:pt x="184" y="1368"/>
                  </a:lnTo>
                  <a:lnTo>
                    <a:pt x="184" y="1367"/>
                  </a:lnTo>
                  <a:lnTo>
                    <a:pt x="185" y="1367"/>
                  </a:lnTo>
                  <a:lnTo>
                    <a:pt x="187" y="1367"/>
                  </a:lnTo>
                  <a:lnTo>
                    <a:pt x="188" y="1365"/>
                  </a:lnTo>
                  <a:lnTo>
                    <a:pt x="190" y="1365"/>
                  </a:lnTo>
                  <a:lnTo>
                    <a:pt x="191" y="1365"/>
                  </a:lnTo>
                  <a:lnTo>
                    <a:pt x="191" y="1367"/>
                  </a:lnTo>
                  <a:lnTo>
                    <a:pt x="193" y="1367"/>
                  </a:lnTo>
                  <a:lnTo>
                    <a:pt x="193" y="1365"/>
                  </a:lnTo>
                  <a:lnTo>
                    <a:pt x="194" y="1365"/>
                  </a:lnTo>
                  <a:lnTo>
                    <a:pt x="196" y="1365"/>
                  </a:lnTo>
                  <a:lnTo>
                    <a:pt x="196" y="1364"/>
                  </a:lnTo>
                  <a:lnTo>
                    <a:pt x="197" y="1364"/>
                  </a:lnTo>
                  <a:lnTo>
                    <a:pt x="197" y="1362"/>
                  </a:lnTo>
                  <a:lnTo>
                    <a:pt x="197" y="1361"/>
                  </a:lnTo>
                  <a:lnTo>
                    <a:pt x="197" y="1359"/>
                  </a:lnTo>
                  <a:lnTo>
                    <a:pt x="197" y="1358"/>
                  </a:lnTo>
                  <a:lnTo>
                    <a:pt x="197" y="1356"/>
                  </a:lnTo>
                  <a:lnTo>
                    <a:pt x="197" y="1355"/>
                  </a:lnTo>
                  <a:lnTo>
                    <a:pt x="198" y="1355"/>
                  </a:lnTo>
                  <a:lnTo>
                    <a:pt x="198" y="1353"/>
                  </a:lnTo>
                  <a:lnTo>
                    <a:pt x="198" y="1352"/>
                  </a:lnTo>
                  <a:lnTo>
                    <a:pt x="198" y="1351"/>
                  </a:lnTo>
                  <a:lnTo>
                    <a:pt x="198" y="1349"/>
                  </a:lnTo>
                  <a:lnTo>
                    <a:pt x="198" y="1348"/>
                  </a:lnTo>
                  <a:lnTo>
                    <a:pt x="198" y="1346"/>
                  </a:lnTo>
                  <a:lnTo>
                    <a:pt x="198" y="1345"/>
                  </a:lnTo>
                  <a:lnTo>
                    <a:pt x="198" y="1343"/>
                  </a:lnTo>
                  <a:lnTo>
                    <a:pt x="200" y="1343"/>
                  </a:lnTo>
                  <a:lnTo>
                    <a:pt x="200" y="1342"/>
                  </a:lnTo>
                  <a:lnTo>
                    <a:pt x="200" y="1340"/>
                  </a:lnTo>
                  <a:lnTo>
                    <a:pt x="201" y="1340"/>
                  </a:lnTo>
                  <a:lnTo>
                    <a:pt x="201" y="1339"/>
                  </a:lnTo>
                  <a:lnTo>
                    <a:pt x="203" y="1337"/>
                  </a:lnTo>
                  <a:lnTo>
                    <a:pt x="203" y="1336"/>
                  </a:lnTo>
                  <a:lnTo>
                    <a:pt x="204" y="1334"/>
                  </a:lnTo>
                  <a:lnTo>
                    <a:pt x="204" y="1333"/>
                  </a:lnTo>
                  <a:lnTo>
                    <a:pt x="204" y="1331"/>
                  </a:lnTo>
                  <a:lnTo>
                    <a:pt x="204" y="1330"/>
                  </a:lnTo>
                  <a:lnTo>
                    <a:pt x="204" y="1329"/>
                  </a:lnTo>
                  <a:lnTo>
                    <a:pt x="203" y="1327"/>
                  </a:lnTo>
                  <a:lnTo>
                    <a:pt x="203" y="1326"/>
                  </a:lnTo>
                  <a:lnTo>
                    <a:pt x="203" y="1324"/>
                  </a:lnTo>
                  <a:lnTo>
                    <a:pt x="204" y="1324"/>
                  </a:lnTo>
                  <a:lnTo>
                    <a:pt x="204" y="1323"/>
                  </a:lnTo>
                  <a:lnTo>
                    <a:pt x="204" y="1321"/>
                  </a:lnTo>
                  <a:lnTo>
                    <a:pt x="206" y="1320"/>
                  </a:lnTo>
                  <a:lnTo>
                    <a:pt x="206" y="1318"/>
                  </a:lnTo>
                  <a:lnTo>
                    <a:pt x="207" y="1317"/>
                  </a:lnTo>
                  <a:lnTo>
                    <a:pt x="207" y="1315"/>
                  </a:lnTo>
                  <a:lnTo>
                    <a:pt x="209" y="1315"/>
                  </a:lnTo>
                  <a:lnTo>
                    <a:pt x="209" y="1314"/>
                  </a:lnTo>
                  <a:lnTo>
                    <a:pt x="210" y="1314"/>
                  </a:lnTo>
                  <a:lnTo>
                    <a:pt x="212" y="1312"/>
                  </a:lnTo>
                  <a:lnTo>
                    <a:pt x="213" y="1312"/>
                  </a:lnTo>
                  <a:lnTo>
                    <a:pt x="213" y="1311"/>
                  </a:lnTo>
                  <a:lnTo>
                    <a:pt x="216" y="1311"/>
                  </a:lnTo>
                  <a:lnTo>
                    <a:pt x="218" y="1311"/>
                  </a:lnTo>
                  <a:lnTo>
                    <a:pt x="219" y="1311"/>
                  </a:lnTo>
                  <a:lnTo>
                    <a:pt x="219" y="1309"/>
                  </a:lnTo>
                  <a:lnTo>
                    <a:pt x="220" y="1309"/>
                  </a:lnTo>
                  <a:lnTo>
                    <a:pt x="222" y="1308"/>
                  </a:lnTo>
                  <a:lnTo>
                    <a:pt x="222" y="1307"/>
                  </a:lnTo>
                  <a:lnTo>
                    <a:pt x="223" y="1307"/>
                  </a:lnTo>
                  <a:lnTo>
                    <a:pt x="225" y="1307"/>
                  </a:lnTo>
                  <a:lnTo>
                    <a:pt x="226" y="1307"/>
                  </a:lnTo>
                  <a:lnTo>
                    <a:pt x="228" y="1307"/>
                  </a:lnTo>
                  <a:lnTo>
                    <a:pt x="229" y="1307"/>
                  </a:lnTo>
                  <a:lnTo>
                    <a:pt x="231" y="1307"/>
                  </a:lnTo>
                  <a:lnTo>
                    <a:pt x="231" y="1308"/>
                  </a:lnTo>
                  <a:lnTo>
                    <a:pt x="232" y="1308"/>
                  </a:lnTo>
                  <a:lnTo>
                    <a:pt x="232" y="1309"/>
                  </a:lnTo>
                  <a:lnTo>
                    <a:pt x="232" y="1311"/>
                  </a:lnTo>
                  <a:lnTo>
                    <a:pt x="234" y="1311"/>
                  </a:lnTo>
                  <a:lnTo>
                    <a:pt x="235" y="1311"/>
                  </a:lnTo>
                  <a:lnTo>
                    <a:pt x="235" y="1312"/>
                  </a:lnTo>
                  <a:lnTo>
                    <a:pt x="237" y="1312"/>
                  </a:lnTo>
                  <a:lnTo>
                    <a:pt x="237" y="1314"/>
                  </a:lnTo>
                  <a:lnTo>
                    <a:pt x="238" y="1314"/>
                  </a:lnTo>
                  <a:lnTo>
                    <a:pt x="238" y="1315"/>
                  </a:lnTo>
                  <a:lnTo>
                    <a:pt x="240" y="1315"/>
                  </a:lnTo>
                  <a:lnTo>
                    <a:pt x="240" y="1317"/>
                  </a:lnTo>
                  <a:lnTo>
                    <a:pt x="241" y="1317"/>
                  </a:lnTo>
                  <a:lnTo>
                    <a:pt x="243" y="1318"/>
                  </a:lnTo>
                  <a:lnTo>
                    <a:pt x="243" y="1320"/>
                  </a:lnTo>
                  <a:lnTo>
                    <a:pt x="244" y="1320"/>
                  </a:lnTo>
                  <a:lnTo>
                    <a:pt x="245" y="1320"/>
                  </a:lnTo>
                  <a:lnTo>
                    <a:pt x="245" y="1321"/>
                  </a:lnTo>
                  <a:lnTo>
                    <a:pt x="247" y="1321"/>
                  </a:lnTo>
                  <a:lnTo>
                    <a:pt x="248" y="1321"/>
                  </a:lnTo>
                  <a:lnTo>
                    <a:pt x="250" y="1321"/>
                  </a:lnTo>
                  <a:lnTo>
                    <a:pt x="251" y="1321"/>
                  </a:lnTo>
                  <a:lnTo>
                    <a:pt x="253" y="1321"/>
                  </a:lnTo>
                  <a:lnTo>
                    <a:pt x="253" y="1320"/>
                  </a:lnTo>
                  <a:lnTo>
                    <a:pt x="254" y="1318"/>
                  </a:lnTo>
                  <a:lnTo>
                    <a:pt x="254" y="1317"/>
                  </a:lnTo>
                  <a:lnTo>
                    <a:pt x="253" y="1317"/>
                  </a:lnTo>
                  <a:lnTo>
                    <a:pt x="253" y="1315"/>
                  </a:lnTo>
                  <a:lnTo>
                    <a:pt x="253" y="1314"/>
                  </a:lnTo>
                  <a:lnTo>
                    <a:pt x="251" y="1312"/>
                  </a:lnTo>
                  <a:lnTo>
                    <a:pt x="251" y="1311"/>
                  </a:lnTo>
                  <a:lnTo>
                    <a:pt x="251" y="1309"/>
                  </a:lnTo>
                  <a:lnTo>
                    <a:pt x="250" y="1309"/>
                  </a:lnTo>
                  <a:lnTo>
                    <a:pt x="250" y="1308"/>
                  </a:lnTo>
                  <a:lnTo>
                    <a:pt x="248" y="1308"/>
                  </a:lnTo>
                  <a:lnTo>
                    <a:pt x="248" y="1307"/>
                  </a:lnTo>
                  <a:lnTo>
                    <a:pt x="247" y="1305"/>
                  </a:lnTo>
                  <a:lnTo>
                    <a:pt x="245" y="1305"/>
                  </a:lnTo>
                  <a:lnTo>
                    <a:pt x="245" y="1304"/>
                  </a:lnTo>
                  <a:lnTo>
                    <a:pt x="244" y="1304"/>
                  </a:lnTo>
                  <a:lnTo>
                    <a:pt x="244" y="1302"/>
                  </a:lnTo>
                  <a:lnTo>
                    <a:pt x="243" y="1301"/>
                  </a:lnTo>
                  <a:lnTo>
                    <a:pt x="243" y="1299"/>
                  </a:lnTo>
                  <a:lnTo>
                    <a:pt x="244" y="1299"/>
                  </a:lnTo>
                  <a:lnTo>
                    <a:pt x="243" y="1299"/>
                  </a:lnTo>
                  <a:lnTo>
                    <a:pt x="244" y="1298"/>
                  </a:lnTo>
                  <a:lnTo>
                    <a:pt x="244" y="1296"/>
                  </a:lnTo>
                  <a:lnTo>
                    <a:pt x="245" y="1295"/>
                  </a:lnTo>
                  <a:lnTo>
                    <a:pt x="245" y="1293"/>
                  </a:lnTo>
                  <a:lnTo>
                    <a:pt x="247" y="1293"/>
                  </a:lnTo>
                  <a:lnTo>
                    <a:pt x="247" y="1292"/>
                  </a:lnTo>
                  <a:lnTo>
                    <a:pt x="247" y="1290"/>
                  </a:lnTo>
                  <a:lnTo>
                    <a:pt x="248" y="1289"/>
                  </a:lnTo>
                  <a:lnTo>
                    <a:pt x="248" y="1287"/>
                  </a:lnTo>
                  <a:lnTo>
                    <a:pt x="248" y="1286"/>
                  </a:lnTo>
                  <a:lnTo>
                    <a:pt x="250" y="1284"/>
                  </a:lnTo>
                  <a:lnTo>
                    <a:pt x="250" y="1283"/>
                  </a:lnTo>
                  <a:lnTo>
                    <a:pt x="250" y="1282"/>
                  </a:lnTo>
                  <a:lnTo>
                    <a:pt x="251" y="1280"/>
                  </a:lnTo>
                  <a:lnTo>
                    <a:pt x="251" y="1279"/>
                  </a:lnTo>
                  <a:lnTo>
                    <a:pt x="251" y="1277"/>
                  </a:lnTo>
                  <a:lnTo>
                    <a:pt x="253" y="1277"/>
                  </a:lnTo>
                  <a:lnTo>
                    <a:pt x="253" y="1276"/>
                  </a:lnTo>
                  <a:lnTo>
                    <a:pt x="254" y="1276"/>
                  </a:lnTo>
                  <a:lnTo>
                    <a:pt x="254" y="1274"/>
                  </a:lnTo>
                  <a:lnTo>
                    <a:pt x="256" y="1273"/>
                  </a:lnTo>
                  <a:lnTo>
                    <a:pt x="257" y="1273"/>
                  </a:lnTo>
                  <a:lnTo>
                    <a:pt x="259" y="1271"/>
                  </a:lnTo>
                  <a:lnTo>
                    <a:pt x="260" y="1271"/>
                  </a:lnTo>
                  <a:lnTo>
                    <a:pt x="262" y="1271"/>
                  </a:lnTo>
                  <a:lnTo>
                    <a:pt x="263" y="1271"/>
                  </a:lnTo>
                  <a:lnTo>
                    <a:pt x="265" y="1270"/>
                  </a:lnTo>
                  <a:lnTo>
                    <a:pt x="266" y="1270"/>
                  </a:lnTo>
                  <a:lnTo>
                    <a:pt x="267" y="1270"/>
                  </a:lnTo>
                  <a:lnTo>
                    <a:pt x="267" y="1268"/>
                  </a:lnTo>
                  <a:lnTo>
                    <a:pt x="269" y="1268"/>
                  </a:lnTo>
                  <a:lnTo>
                    <a:pt x="269" y="1267"/>
                  </a:lnTo>
                  <a:lnTo>
                    <a:pt x="270" y="1267"/>
                  </a:lnTo>
                  <a:lnTo>
                    <a:pt x="272" y="1265"/>
                  </a:lnTo>
                  <a:lnTo>
                    <a:pt x="273" y="1265"/>
                  </a:lnTo>
                  <a:lnTo>
                    <a:pt x="275" y="1264"/>
                  </a:lnTo>
                  <a:lnTo>
                    <a:pt x="276" y="1264"/>
                  </a:lnTo>
                  <a:lnTo>
                    <a:pt x="276" y="1262"/>
                  </a:lnTo>
                  <a:lnTo>
                    <a:pt x="278" y="1261"/>
                  </a:lnTo>
                  <a:lnTo>
                    <a:pt x="279" y="1261"/>
                  </a:lnTo>
                  <a:lnTo>
                    <a:pt x="279" y="1260"/>
                  </a:lnTo>
                  <a:lnTo>
                    <a:pt x="281" y="1260"/>
                  </a:lnTo>
                  <a:lnTo>
                    <a:pt x="281" y="1258"/>
                  </a:lnTo>
                  <a:lnTo>
                    <a:pt x="281" y="1257"/>
                  </a:lnTo>
                  <a:lnTo>
                    <a:pt x="282" y="1257"/>
                  </a:lnTo>
                  <a:lnTo>
                    <a:pt x="282" y="1255"/>
                  </a:lnTo>
                  <a:lnTo>
                    <a:pt x="282" y="1254"/>
                  </a:lnTo>
                  <a:lnTo>
                    <a:pt x="284" y="1254"/>
                  </a:lnTo>
                  <a:lnTo>
                    <a:pt x="284" y="1252"/>
                  </a:lnTo>
                  <a:lnTo>
                    <a:pt x="285" y="1254"/>
                  </a:lnTo>
                  <a:lnTo>
                    <a:pt x="285" y="1255"/>
                  </a:lnTo>
                  <a:lnTo>
                    <a:pt x="287" y="1255"/>
                  </a:lnTo>
                  <a:lnTo>
                    <a:pt x="287" y="1257"/>
                  </a:lnTo>
                  <a:lnTo>
                    <a:pt x="288" y="1257"/>
                  </a:lnTo>
                  <a:lnTo>
                    <a:pt x="288" y="1258"/>
                  </a:lnTo>
                  <a:lnTo>
                    <a:pt x="288" y="1260"/>
                  </a:lnTo>
                  <a:lnTo>
                    <a:pt x="288" y="1261"/>
                  </a:lnTo>
                  <a:lnTo>
                    <a:pt x="289" y="1261"/>
                  </a:lnTo>
                  <a:lnTo>
                    <a:pt x="289" y="1262"/>
                  </a:lnTo>
                  <a:lnTo>
                    <a:pt x="291" y="1264"/>
                  </a:lnTo>
                  <a:lnTo>
                    <a:pt x="291" y="1265"/>
                  </a:lnTo>
                  <a:lnTo>
                    <a:pt x="292" y="1265"/>
                  </a:lnTo>
                  <a:lnTo>
                    <a:pt x="292" y="1267"/>
                  </a:lnTo>
                  <a:lnTo>
                    <a:pt x="294" y="1267"/>
                  </a:lnTo>
                  <a:lnTo>
                    <a:pt x="294" y="1268"/>
                  </a:lnTo>
                  <a:lnTo>
                    <a:pt x="295" y="1268"/>
                  </a:lnTo>
                  <a:lnTo>
                    <a:pt x="295" y="1270"/>
                  </a:lnTo>
                  <a:lnTo>
                    <a:pt x="297" y="1271"/>
                  </a:lnTo>
                  <a:lnTo>
                    <a:pt x="298" y="1271"/>
                  </a:lnTo>
                  <a:lnTo>
                    <a:pt x="298" y="1270"/>
                  </a:lnTo>
                  <a:lnTo>
                    <a:pt x="300" y="1268"/>
                  </a:lnTo>
                  <a:lnTo>
                    <a:pt x="301" y="1267"/>
                  </a:lnTo>
                  <a:lnTo>
                    <a:pt x="301" y="1265"/>
                  </a:lnTo>
                  <a:lnTo>
                    <a:pt x="303" y="1265"/>
                  </a:lnTo>
                  <a:lnTo>
                    <a:pt x="303" y="1264"/>
                  </a:lnTo>
                  <a:lnTo>
                    <a:pt x="304" y="1264"/>
                  </a:lnTo>
                  <a:lnTo>
                    <a:pt x="306" y="1264"/>
                  </a:lnTo>
                  <a:lnTo>
                    <a:pt x="306" y="1262"/>
                  </a:lnTo>
                  <a:lnTo>
                    <a:pt x="307" y="1262"/>
                  </a:lnTo>
                  <a:lnTo>
                    <a:pt x="307" y="1261"/>
                  </a:lnTo>
                  <a:lnTo>
                    <a:pt x="307" y="1260"/>
                  </a:lnTo>
                  <a:lnTo>
                    <a:pt x="307" y="1258"/>
                  </a:lnTo>
                  <a:lnTo>
                    <a:pt x="307" y="1257"/>
                  </a:lnTo>
                  <a:lnTo>
                    <a:pt x="307" y="1255"/>
                  </a:lnTo>
                  <a:lnTo>
                    <a:pt x="307" y="1254"/>
                  </a:lnTo>
                  <a:lnTo>
                    <a:pt x="309" y="1254"/>
                  </a:lnTo>
                  <a:lnTo>
                    <a:pt x="309" y="1252"/>
                  </a:lnTo>
                  <a:lnTo>
                    <a:pt x="309" y="1251"/>
                  </a:lnTo>
                  <a:lnTo>
                    <a:pt x="309" y="1249"/>
                  </a:lnTo>
                  <a:lnTo>
                    <a:pt x="310" y="1249"/>
                  </a:lnTo>
                  <a:lnTo>
                    <a:pt x="310" y="1248"/>
                  </a:lnTo>
                  <a:lnTo>
                    <a:pt x="313" y="1246"/>
                  </a:lnTo>
                  <a:lnTo>
                    <a:pt x="313" y="1245"/>
                  </a:lnTo>
                  <a:lnTo>
                    <a:pt x="314" y="1245"/>
                  </a:lnTo>
                  <a:lnTo>
                    <a:pt x="314" y="1243"/>
                  </a:lnTo>
                  <a:lnTo>
                    <a:pt x="314" y="1242"/>
                  </a:lnTo>
                  <a:lnTo>
                    <a:pt x="316" y="1242"/>
                  </a:lnTo>
                  <a:lnTo>
                    <a:pt x="316" y="1240"/>
                  </a:lnTo>
                  <a:lnTo>
                    <a:pt x="316" y="1239"/>
                  </a:lnTo>
                  <a:lnTo>
                    <a:pt x="316" y="1237"/>
                  </a:lnTo>
                  <a:lnTo>
                    <a:pt x="316" y="1236"/>
                  </a:lnTo>
                  <a:lnTo>
                    <a:pt x="316" y="1235"/>
                  </a:lnTo>
                  <a:lnTo>
                    <a:pt x="317" y="1235"/>
                  </a:lnTo>
                  <a:lnTo>
                    <a:pt x="317" y="1233"/>
                  </a:lnTo>
                  <a:lnTo>
                    <a:pt x="317" y="1232"/>
                  </a:lnTo>
                  <a:lnTo>
                    <a:pt x="317" y="1230"/>
                  </a:lnTo>
                  <a:lnTo>
                    <a:pt x="319" y="1229"/>
                  </a:lnTo>
                  <a:lnTo>
                    <a:pt x="319" y="1227"/>
                  </a:lnTo>
                  <a:lnTo>
                    <a:pt x="320" y="1227"/>
                  </a:lnTo>
                  <a:lnTo>
                    <a:pt x="320" y="1226"/>
                  </a:lnTo>
                  <a:lnTo>
                    <a:pt x="322" y="1226"/>
                  </a:lnTo>
                  <a:lnTo>
                    <a:pt x="322" y="1224"/>
                  </a:lnTo>
                  <a:lnTo>
                    <a:pt x="322" y="1223"/>
                  </a:lnTo>
                  <a:lnTo>
                    <a:pt x="322" y="1221"/>
                  </a:lnTo>
                  <a:lnTo>
                    <a:pt x="322" y="1220"/>
                  </a:lnTo>
                  <a:lnTo>
                    <a:pt x="322" y="1218"/>
                  </a:lnTo>
                  <a:lnTo>
                    <a:pt x="322" y="1217"/>
                  </a:lnTo>
                  <a:lnTo>
                    <a:pt x="320" y="1215"/>
                  </a:lnTo>
                  <a:lnTo>
                    <a:pt x="320" y="1214"/>
                  </a:lnTo>
                  <a:lnTo>
                    <a:pt x="319" y="1213"/>
                  </a:lnTo>
                  <a:lnTo>
                    <a:pt x="317" y="1213"/>
                  </a:lnTo>
                  <a:lnTo>
                    <a:pt x="316" y="1211"/>
                  </a:lnTo>
                  <a:lnTo>
                    <a:pt x="314" y="1211"/>
                  </a:lnTo>
                  <a:lnTo>
                    <a:pt x="313" y="1211"/>
                  </a:lnTo>
                  <a:lnTo>
                    <a:pt x="312" y="1211"/>
                  </a:lnTo>
                  <a:lnTo>
                    <a:pt x="312" y="1210"/>
                  </a:lnTo>
                  <a:lnTo>
                    <a:pt x="310" y="1208"/>
                  </a:lnTo>
                  <a:lnTo>
                    <a:pt x="309" y="1207"/>
                  </a:lnTo>
                  <a:lnTo>
                    <a:pt x="307" y="1207"/>
                  </a:lnTo>
                  <a:lnTo>
                    <a:pt x="307" y="1205"/>
                  </a:lnTo>
                  <a:lnTo>
                    <a:pt x="307" y="1204"/>
                  </a:lnTo>
                  <a:lnTo>
                    <a:pt x="306" y="1204"/>
                  </a:lnTo>
                  <a:lnTo>
                    <a:pt x="304" y="1204"/>
                  </a:lnTo>
                  <a:lnTo>
                    <a:pt x="304" y="1202"/>
                  </a:lnTo>
                  <a:lnTo>
                    <a:pt x="304" y="1204"/>
                  </a:lnTo>
                  <a:lnTo>
                    <a:pt x="303" y="1202"/>
                  </a:lnTo>
                  <a:lnTo>
                    <a:pt x="303" y="1201"/>
                  </a:lnTo>
                  <a:lnTo>
                    <a:pt x="301" y="1201"/>
                  </a:lnTo>
                  <a:lnTo>
                    <a:pt x="300" y="1201"/>
                  </a:lnTo>
                  <a:lnTo>
                    <a:pt x="300" y="1199"/>
                  </a:lnTo>
                  <a:lnTo>
                    <a:pt x="300" y="1198"/>
                  </a:lnTo>
                  <a:lnTo>
                    <a:pt x="300" y="1196"/>
                  </a:lnTo>
                  <a:lnTo>
                    <a:pt x="300" y="1195"/>
                  </a:lnTo>
                  <a:lnTo>
                    <a:pt x="300" y="1193"/>
                  </a:lnTo>
                  <a:lnTo>
                    <a:pt x="300" y="1192"/>
                  </a:lnTo>
                  <a:lnTo>
                    <a:pt x="300" y="1191"/>
                  </a:lnTo>
                  <a:lnTo>
                    <a:pt x="301" y="1191"/>
                  </a:lnTo>
                  <a:lnTo>
                    <a:pt x="301" y="1189"/>
                  </a:lnTo>
                  <a:lnTo>
                    <a:pt x="301" y="1191"/>
                  </a:lnTo>
                  <a:lnTo>
                    <a:pt x="303" y="1191"/>
                  </a:lnTo>
                  <a:lnTo>
                    <a:pt x="304" y="1191"/>
                  </a:lnTo>
                  <a:lnTo>
                    <a:pt x="304" y="1192"/>
                  </a:lnTo>
                  <a:lnTo>
                    <a:pt x="304" y="1191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6" y="1191"/>
                  </a:lnTo>
                  <a:lnTo>
                    <a:pt x="306" y="1192"/>
                  </a:lnTo>
                  <a:lnTo>
                    <a:pt x="307" y="1192"/>
                  </a:lnTo>
                  <a:lnTo>
                    <a:pt x="309" y="1192"/>
                  </a:lnTo>
                  <a:lnTo>
                    <a:pt x="310" y="1193"/>
                  </a:lnTo>
                  <a:lnTo>
                    <a:pt x="310" y="1192"/>
                  </a:lnTo>
                  <a:lnTo>
                    <a:pt x="312" y="1192"/>
                  </a:lnTo>
                  <a:lnTo>
                    <a:pt x="312" y="1193"/>
                  </a:lnTo>
                  <a:lnTo>
                    <a:pt x="313" y="1193"/>
                  </a:lnTo>
                  <a:lnTo>
                    <a:pt x="313" y="1195"/>
                  </a:lnTo>
                  <a:lnTo>
                    <a:pt x="314" y="1195"/>
                  </a:lnTo>
                  <a:lnTo>
                    <a:pt x="316" y="1195"/>
                  </a:lnTo>
                  <a:lnTo>
                    <a:pt x="317" y="1195"/>
                  </a:lnTo>
                  <a:lnTo>
                    <a:pt x="317" y="1196"/>
                  </a:lnTo>
                  <a:lnTo>
                    <a:pt x="319" y="1196"/>
                  </a:lnTo>
                  <a:lnTo>
                    <a:pt x="320" y="1196"/>
                  </a:lnTo>
                  <a:lnTo>
                    <a:pt x="322" y="1196"/>
                  </a:lnTo>
                  <a:lnTo>
                    <a:pt x="323" y="1196"/>
                  </a:lnTo>
                  <a:lnTo>
                    <a:pt x="323" y="1198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5" y="1198"/>
                  </a:lnTo>
                  <a:lnTo>
                    <a:pt x="325" y="1196"/>
                  </a:lnTo>
                  <a:lnTo>
                    <a:pt x="326" y="1196"/>
                  </a:lnTo>
                  <a:lnTo>
                    <a:pt x="326" y="1198"/>
                  </a:lnTo>
                  <a:lnTo>
                    <a:pt x="328" y="1198"/>
                  </a:lnTo>
                  <a:lnTo>
                    <a:pt x="329" y="1198"/>
                  </a:lnTo>
                  <a:lnTo>
                    <a:pt x="329" y="1199"/>
                  </a:lnTo>
                  <a:lnTo>
                    <a:pt x="331" y="1199"/>
                  </a:lnTo>
                  <a:lnTo>
                    <a:pt x="331" y="1198"/>
                  </a:lnTo>
                  <a:lnTo>
                    <a:pt x="331" y="1196"/>
                  </a:lnTo>
                  <a:lnTo>
                    <a:pt x="332" y="1196"/>
                  </a:lnTo>
                  <a:lnTo>
                    <a:pt x="332" y="1195"/>
                  </a:lnTo>
                  <a:lnTo>
                    <a:pt x="334" y="1195"/>
                  </a:lnTo>
                  <a:lnTo>
                    <a:pt x="334" y="1193"/>
                  </a:lnTo>
                  <a:lnTo>
                    <a:pt x="335" y="1192"/>
                  </a:lnTo>
                  <a:lnTo>
                    <a:pt x="336" y="1191"/>
                  </a:lnTo>
                  <a:lnTo>
                    <a:pt x="338" y="1189"/>
                  </a:lnTo>
                  <a:lnTo>
                    <a:pt x="339" y="1188"/>
                  </a:lnTo>
                  <a:lnTo>
                    <a:pt x="341" y="1186"/>
                  </a:lnTo>
                  <a:lnTo>
                    <a:pt x="342" y="1186"/>
                  </a:lnTo>
                  <a:lnTo>
                    <a:pt x="344" y="1185"/>
                  </a:lnTo>
                  <a:lnTo>
                    <a:pt x="345" y="1185"/>
                  </a:lnTo>
                  <a:lnTo>
                    <a:pt x="345" y="1183"/>
                  </a:lnTo>
                  <a:lnTo>
                    <a:pt x="347" y="1183"/>
                  </a:lnTo>
                  <a:lnTo>
                    <a:pt x="348" y="1183"/>
                  </a:lnTo>
                  <a:lnTo>
                    <a:pt x="348" y="1182"/>
                  </a:lnTo>
                  <a:lnTo>
                    <a:pt x="350" y="1182"/>
                  </a:lnTo>
                  <a:lnTo>
                    <a:pt x="351" y="1180"/>
                  </a:lnTo>
                  <a:lnTo>
                    <a:pt x="353" y="1180"/>
                  </a:lnTo>
                  <a:lnTo>
                    <a:pt x="353" y="1179"/>
                  </a:lnTo>
                  <a:lnTo>
                    <a:pt x="354" y="1179"/>
                  </a:lnTo>
                  <a:lnTo>
                    <a:pt x="356" y="1179"/>
                  </a:lnTo>
                  <a:lnTo>
                    <a:pt x="356" y="1177"/>
                  </a:lnTo>
                  <a:lnTo>
                    <a:pt x="357" y="1177"/>
                  </a:lnTo>
                  <a:lnTo>
                    <a:pt x="357" y="1176"/>
                  </a:lnTo>
                  <a:lnTo>
                    <a:pt x="358" y="1176"/>
                  </a:lnTo>
                  <a:lnTo>
                    <a:pt x="358" y="1174"/>
                  </a:lnTo>
                  <a:lnTo>
                    <a:pt x="360" y="1174"/>
                  </a:lnTo>
                  <a:lnTo>
                    <a:pt x="360" y="1173"/>
                  </a:lnTo>
                  <a:lnTo>
                    <a:pt x="360" y="1171"/>
                  </a:lnTo>
                  <a:lnTo>
                    <a:pt x="361" y="1171"/>
                  </a:lnTo>
                  <a:lnTo>
                    <a:pt x="361" y="1170"/>
                  </a:lnTo>
                  <a:lnTo>
                    <a:pt x="363" y="1170"/>
                  </a:lnTo>
                  <a:lnTo>
                    <a:pt x="363" y="1168"/>
                  </a:lnTo>
                  <a:lnTo>
                    <a:pt x="363" y="1167"/>
                  </a:lnTo>
                  <a:lnTo>
                    <a:pt x="364" y="1167"/>
                  </a:lnTo>
                  <a:lnTo>
                    <a:pt x="364" y="1166"/>
                  </a:lnTo>
                  <a:lnTo>
                    <a:pt x="364" y="1164"/>
                  </a:lnTo>
                  <a:lnTo>
                    <a:pt x="364" y="1163"/>
                  </a:lnTo>
                  <a:lnTo>
                    <a:pt x="364" y="1161"/>
                  </a:lnTo>
                  <a:lnTo>
                    <a:pt x="364" y="1160"/>
                  </a:lnTo>
                  <a:lnTo>
                    <a:pt x="364" y="1158"/>
                  </a:lnTo>
                  <a:lnTo>
                    <a:pt x="363" y="1157"/>
                  </a:lnTo>
                  <a:lnTo>
                    <a:pt x="363" y="1155"/>
                  </a:lnTo>
                  <a:lnTo>
                    <a:pt x="363" y="1154"/>
                  </a:lnTo>
                  <a:lnTo>
                    <a:pt x="363" y="1152"/>
                  </a:lnTo>
                  <a:lnTo>
                    <a:pt x="363" y="1151"/>
                  </a:lnTo>
                  <a:lnTo>
                    <a:pt x="363" y="1149"/>
                  </a:lnTo>
                  <a:lnTo>
                    <a:pt x="363" y="1148"/>
                  </a:lnTo>
                  <a:lnTo>
                    <a:pt x="361" y="1148"/>
                  </a:lnTo>
                  <a:lnTo>
                    <a:pt x="361" y="1146"/>
                  </a:lnTo>
                  <a:lnTo>
                    <a:pt x="361" y="1145"/>
                  </a:lnTo>
                  <a:lnTo>
                    <a:pt x="361" y="1144"/>
                  </a:lnTo>
                  <a:lnTo>
                    <a:pt x="363" y="1144"/>
                  </a:lnTo>
                  <a:lnTo>
                    <a:pt x="363" y="1142"/>
                  </a:lnTo>
                  <a:lnTo>
                    <a:pt x="363" y="1141"/>
                  </a:lnTo>
                  <a:lnTo>
                    <a:pt x="363" y="1139"/>
                  </a:lnTo>
                  <a:lnTo>
                    <a:pt x="363" y="1138"/>
                  </a:lnTo>
                  <a:lnTo>
                    <a:pt x="361" y="1138"/>
                  </a:lnTo>
                  <a:lnTo>
                    <a:pt x="361" y="1136"/>
                  </a:lnTo>
                  <a:lnTo>
                    <a:pt x="361" y="1135"/>
                  </a:lnTo>
                  <a:lnTo>
                    <a:pt x="360" y="1135"/>
                  </a:lnTo>
                  <a:lnTo>
                    <a:pt x="360" y="1133"/>
                  </a:lnTo>
                  <a:lnTo>
                    <a:pt x="360" y="1132"/>
                  </a:lnTo>
                  <a:lnTo>
                    <a:pt x="358" y="1132"/>
                  </a:lnTo>
                  <a:lnTo>
                    <a:pt x="358" y="1130"/>
                  </a:lnTo>
                  <a:lnTo>
                    <a:pt x="358" y="1129"/>
                  </a:lnTo>
                  <a:lnTo>
                    <a:pt x="357" y="1129"/>
                  </a:lnTo>
                  <a:lnTo>
                    <a:pt x="357" y="1127"/>
                  </a:lnTo>
                  <a:lnTo>
                    <a:pt x="357" y="1126"/>
                  </a:lnTo>
                  <a:lnTo>
                    <a:pt x="356" y="1126"/>
                  </a:lnTo>
                  <a:lnTo>
                    <a:pt x="357" y="1126"/>
                  </a:lnTo>
                  <a:lnTo>
                    <a:pt x="357" y="1124"/>
                  </a:lnTo>
                  <a:lnTo>
                    <a:pt x="357" y="1123"/>
                  </a:lnTo>
                  <a:lnTo>
                    <a:pt x="358" y="1123"/>
                  </a:lnTo>
                  <a:lnTo>
                    <a:pt x="360" y="1123"/>
                  </a:lnTo>
                  <a:lnTo>
                    <a:pt x="360" y="1124"/>
                  </a:lnTo>
                  <a:lnTo>
                    <a:pt x="361" y="1124"/>
                  </a:lnTo>
                  <a:lnTo>
                    <a:pt x="363" y="1124"/>
                  </a:lnTo>
                  <a:lnTo>
                    <a:pt x="363" y="1123"/>
                  </a:lnTo>
                  <a:lnTo>
                    <a:pt x="363" y="1124"/>
                  </a:lnTo>
                  <a:lnTo>
                    <a:pt x="364" y="1124"/>
                  </a:lnTo>
                  <a:lnTo>
                    <a:pt x="366" y="1124"/>
                  </a:lnTo>
                  <a:lnTo>
                    <a:pt x="367" y="1124"/>
                  </a:lnTo>
                  <a:lnTo>
                    <a:pt x="369" y="1124"/>
                  </a:lnTo>
                  <a:lnTo>
                    <a:pt x="369" y="1126"/>
                  </a:lnTo>
                  <a:lnTo>
                    <a:pt x="370" y="1126"/>
                  </a:lnTo>
                  <a:lnTo>
                    <a:pt x="372" y="1124"/>
                  </a:lnTo>
                  <a:lnTo>
                    <a:pt x="372" y="1126"/>
                  </a:lnTo>
                  <a:lnTo>
                    <a:pt x="372" y="1127"/>
                  </a:lnTo>
                  <a:lnTo>
                    <a:pt x="373" y="1127"/>
                  </a:lnTo>
                  <a:lnTo>
                    <a:pt x="373" y="1126"/>
                  </a:lnTo>
                  <a:lnTo>
                    <a:pt x="373" y="1127"/>
                  </a:lnTo>
                  <a:lnTo>
                    <a:pt x="373" y="1129"/>
                  </a:lnTo>
                  <a:lnTo>
                    <a:pt x="375" y="1129"/>
                  </a:lnTo>
                  <a:lnTo>
                    <a:pt x="375" y="1130"/>
                  </a:lnTo>
                  <a:lnTo>
                    <a:pt x="375" y="1132"/>
                  </a:lnTo>
                  <a:lnTo>
                    <a:pt x="376" y="1132"/>
                  </a:lnTo>
                  <a:lnTo>
                    <a:pt x="376" y="1133"/>
                  </a:lnTo>
                  <a:lnTo>
                    <a:pt x="376" y="1135"/>
                  </a:lnTo>
                  <a:lnTo>
                    <a:pt x="376" y="1136"/>
                  </a:lnTo>
                  <a:lnTo>
                    <a:pt x="378" y="1136"/>
                  </a:lnTo>
                  <a:lnTo>
                    <a:pt x="378" y="1135"/>
                  </a:lnTo>
                  <a:lnTo>
                    <a:pt x="378" y="1136"/>
                  </a:lnTo>
                  <a:lnTo>
                    <a:pt x="379" y="1136"/>
                  </a:lnTo>
                  <a:lnTo>
                    <a:pt x="379" y="1138"/>
                  </a:lnTo>
                  <a:lnTo>
                    <a:pt x="381" y="1138"/>
                  </a:lnTo>
                  <a:lnTo>
                    <a:pt x="382" y="1138"/>
                  </a:lnTo>
                  <a:lnTo>
                    <a:pt x="383" y="1138"/>
                  </a:lnTo>
                  <a:lnTo>
                    <a:pt x="385" y="1138"/>
                  </a:lnTo>
                  <a:lnTo>
                    <a:pt x="385" y="1139"/>
                  </a:lnTo>
                  <a:lnTo>
                    <a:pt x="385" y="1141"/>
                  </a:lnTo>
                  <a:lnTo>
                    <a:pt x="386" y="1141"/>
                  </a:lnTo>
                  <a:lnTo>
                    <a:pt x="386" y="1139"/>
                  </a:lnTo>
                  <a:lnTo>
                    <a:pt x="388" y="1139"/>
                  </a:lnTo>
                  <a:lnTo>
                    <a:pt x="389" y="1139"/>
                  </a:lnTo>
                  <a:lnTo>
                    <a:pt x="391" y="1139"/>
                  </a:lnTo>
                  <a:lnTo>
                    <a:pt x="392" y="1139"/>
                  </a:lnTo>
                  <a:lnTo>
                    <a:pt x="392" y="1141"/>
                  </a:lnTo>
                  <a:lnTo>
                    <a:pt x="392" y="1139"/>
                  </a:lnTo>
                  <a:lnTo>
                    <a:pt x="394" y="1138"/>
                  </a:lnTo>
                  <a:lnTo>
                    <a:pt x="395" y="1138"/>
                  </a:lnTo>
                  <a:lnTo>
                    <a:pt x="397" y="1138"/>
                  </a:lnTo>
                  <a:lnTo>
                    <a:pt x="398" y="1138"/>
                  </a:lnTo>
                  <a:lnTo>
                    <a:pt x="398" y="1136"/>
                  </a:lnTo>
                  <a:lnTo>
                    <a:pt x="400" y="1136"/>
                  </a:lnTo>
                  <a:lnTo>
                    <a:pt x="400" y="1135"/>
                  </a:lnTo>
                  <a:lnTo>
                    <a:pt x="400" y="1136"/>
                  </a:lnTo>
                  <a:lnTo>
                    <a:pt x="401" y="1136"/>
                  </a:lnTo>
                  <a:lnTo>
                    <a:pt x="401" y="1138"/>
                  </a:lnTo>
                  <a:lnTo>
                    <a:pt x="403" y="1138"/>
                  </a:lnTo>
                  <a:lnTo>
                    <a:pt x="403" y="1136"/>
                  </a:lnTo>
                  <a:lnTo>
                    <a:pt x="404" y="1136"/>
                  </a:lnTo>
                  <a:lnTo>
                    <a:pt x="405" y="1136"/>
                  </a:lnTo>
                  <a:lnTo>
                    <a:pt x="405" y="1135"/>
                  </a:lnTo>
                  <a:lnTo>
                    <a:pt x="405" y="1133"/>
                  </a:lnTo>
                  <a:lnTo>
                    <a:pt x="407" y="1133"/>
                  </a:lnTo>
                  <a:lnTo>
                    <a:pt x="407" y="1135"/>
                  </a:lnTo>
                  <a:lnTo>
                    <a:pt x="407" y="1133"/>
                  </a:lnTo>
                  <a:lnTo>
                    <a:pt x="408" y="1133"/>
                  </a:lnTo>
                  <a:lnTo>
                    <a:pt x="408" y="1132"/>
                  </a:lnTo>
                  <a:lnTo>
                    <a:pt x="410" y="1132"/>
                  </a:lnTo>
                  <a:lnTo>
                    <a:pt x="410" y="1130"/>
                  </a:lnTo>
                  <a:lnTo>
                    <a:pt x="410" y="1129"/>
                  </a:lnTo>
                  <a:lnTo>
                    <a:pt x="410" y="1127"/>
                  </a:lnTo>
                  <a:lnTo>
                    <a:pt x="410" y="1126"/>
                  </a:lnTo>
                  <a:lnTo>
                    <a:pt x="411" y="1126"/>
                  </a:lnTo>
                  <a:lnTo>
                    <a:pt x="413" y="1126"/>
                  </a:lnTo>
                  <a:lnTo>
                    <a:pt x="413" y="1124"/>
                  </a:lnTo>
                  <a:lnTo>
                    <a:pt x="429" y="1101"/>
                  </a:lnTo>
                  <a:lnTo>
                    <a:pt x="427" y="1077"/>
                  </a:lnTo>
                  <a:lnTo>
                    <a:pt x="426" y="1064"/>
                  </a:lnTo>
                  <a:lnTo>
                    <a:pt x="425" y="1051"/>
                  </a:lnTo>
                  <a:lnTo>
                    <a:pt x="404" y="1039"/>
                  </a:lnTo>
                  <a:lnTo>
                    <a:pt x="403" y="1038"/>
                  </a:lnTo>
                  <a:lnTo>
                    <a:pt x="401" y="1036"/>
                  </a:lnTo>
                  <a:lnTo>
                    <a:pt x="391" y="1030"/>
                  </a:lnTo>
                  <a:lnTo>
                    <a:pt x="391" y="1029"/>
                  </a:lnTo>
                  <a:lnTo>
                    <a:pt x="389" y="1029"/>
                  </a:lnTo>
                  <a:lnTo>
                    <a:pt x="389" y="1028"/>
                  </a:lnTo>
                  <a:lnTo>
                    <a:pt x="388" y="1028"/>
                  </a:lnTo>
                  <a:lnTo>
                    <a:pt x="388" y="1026"/>
                  </a:lnTo>
                  <a:lnTo>
                    <a:pt x="388" y="1025"/>
                  </a:lnTo>
                  <a:lnTo>
                    <a:pt x="386" y="1025"/>
                  </a:lnTo>
                  <a:lnTo>
                    <a:pt x="386" y="1023"/>
                  </a:lnTo>
                  <a:lnTo>
                    <a:pt x="385" y="1023"/>
                  </a:lnTo>
                  <a:lnTo>
                    <a:pt x="385" y="1022"/>
                  </a:lnTo>
                  <a:lnTo>
                    <a:pt x="383" y="1022"/>
                  </a:lnTo>
                  <a:lnTo>
                    <a:pt x="382" y="1020"/>
                  </a:lnTo>
                  <a:lnTo>
                    <a:pt x="382" y="1019"/>
                  </a:lnTo>
                  <a:lnTo>
                    <a:pt x="382" y="1017"/>
                  </a:lnTo>
                  <a:lnTo>
                    <a:pt x="382" y="1016"/>
                  </a:lnTo>
                  <a:lnTo>
                    <a:pt x="381" y="1016"/>
                  </a:lnTo>
                  <a:lnTo>
                    <a:pt x="381" y="1014"/>
                  </a:lnTo>
                  <a:lnTo>
                    <a:pt x="381" y="1013"/>
                  </a:lnTo>
                  <a:lnTo>
                    <a:pt x="381" y="1011"/>
                  </a:lnTo>
                  <a:lnTo>
                    <a:pt x="379" y="1011"/>
                  </a:lnTo>
                  <a:lnTo>
                    <a:pt x="379" y="1010"/>
                  </a:lnTo>
                  <a:lnTo>
                    <a:pt x="378" y="1010"/>
                  </a:lnTo>
                  <a:lnTo>
                    <a:pt x="376" y="1008"/>
                  </a:lnTo>
                  <a:lnTo>
                    <a:pt x="376" y="1007"/>
                  </a:lnTo>
                  <a:lnTo>
                    <a:pt x="375" y="1007"/>
                  </a:lnTo>
                  <a:lnTo>
                    <a:pt x="373" y="1006"/>
                  </a:lnTo>
                  <a:lnTo>
                    <a:pt x="372" y="1006"/>
                  </a:lnTo>
                  <a:lnTo>
                    <a:pt x="372" y="1004"/>
                  </a:lnTo>
                  <a:lnTo>
                    <a:pt x="370" y="1004"/>
                  </a:lnTo>
                  <a:lnTo>
                    <a:pt x="369" y="1004"/>
                  </a:lnTo>
                  <a:lnTo>
                    <a:pt x="369" y="1003"/>
                  </a:lnTo>
                  <a:lnTo>
                    <a:pt x="367" y="1001"/>
                  </a:lnTo>
                  <a:lnTo>
                    <a:pt x="366" y="1000"/>
                  </a:lnTo>
                  <a:lnTo>
                    <a:pt x="366" y="998"/>
                  </a:lnTo>
                  <a:lnTo>
                    <a:pt x="366" y="997"/>
                  </a:lnTo>
                  <a:lnTo>
                    <a:pt x="366" y="995"/>
                  </a:lnTo>
                  <a:lnTo>
                    <a:pt x="364" y="992"/>
                  </a:lnTo>
                  <a:lnTo>
                    <a:pt x="363" y="991"/>
                  </a:lnTo>
                  <a:lnTo>
                    <a:pt x="363" y="989"/>
                  </a:lnTo>
                  <a:lnTo>
                    <a:pt x="361" y="988"/>
                  </a:lnTo>
                  <a:lnTo>
                    <a:pt x="361" y="986"/>
                  </a:lnTo>
                  <a:lnTo>
                    <a:pt x="360" y="986"/>
                  </a:lnTo>
                  <a:lnTo>
                    <a:pt x="360" y="985"/>
                  </a:lnTo>
                  <a:lnTo>
                    <a:pt x="358" y="985"/>
                  </a:lnTo>
                  <a:lnTo>
                    <a:pt x="358" y="983"/>
                  </a:lnTo>
                  <a:lnTo>
                    <a:pt x="358" y="982"/>
                  </a:lnTo>
                  <a:lnTo>
                    <a:pt x="357" y="981"/>
                  </a:lnTo>
                  <a:lnTo>
                    <a:pt x="357" y="979"/>
                  </a:lnTo>
                  <a:lnTo>
                    <a:pt x="357" y="978"/>
                  </a:lnTo>
                  <a:lnTo>
                    <a:pt x="356" y="976"/>
                  </a:lnTo>
                  <a:lnTo>
                    <a:pt x="356" y="975"/>
                  </a:lnTo>
                  <a:lnTo>
                    <a:pt x="354" y="975"/>
                  </a:lnTo>
                  <a:lnTo>
                    <a:pt x="354" y="973"/>
                  </a:lnTo>
                  <a:lnTo>
                    <a:pt x="356" y="973"/>
                  </a:lnTo>
                  <a:lnTo>
                    <a:pt x="356" y="972"/>
                  </a:lnTo>
                  <a:lnTo>
                    <a:pt x="357" y="972"/>
                  </a:lnTo>
                  <a:lnTo>
                    <a:pt x="358" y="972"/>
                  </a:lnTo>
                  <a:lnTo>
                    <a:pt x="358" y="970"/>
                  </a:lnTo>
                  <a:lnTo>
                    <a:pt x="358" y="969"/>
                  </a:lnTo>
                  <a:lnTo>
                    <a:pt x="358" y="967"/>
                  </a:lnTo>
                  <a:lnTo>
                    <a:pt x="357" y="967"/>
                  </a:lnTo>
                  <a:lnTo>
                    <a:pt x="357" y="966"/>
                  </a:lnTo>
                  <a:lnTo>
                    <a:pt x="357" y="964"/>
                  </a:lnTo>
                  <a:lnTo>
                    <a:pt x="357" y="963"/>
                  </a:lnTo>
                  <a:lnTo>
                    <a:pt x="358" y="963"/>
                  </a:lnTo>
                  <a:lnTo>
                    <a:pt x="357" y="961"/>
                  </a:lnTo>
                  <a:lnTo>
                    <a:pt x="356" y="961"/>
                  </a:lnTo>
                  <a:lnTo>
                    <a:pt x="356" y="960"/>
                  </a:lnTo>
                  <a:lnTo>
                    <a:pt x="356" y="959"/>
                  </a:lnTo>
                  <a:lnTo>
                    <a:pt x="354" y="960"/>
                  </a:lnTo>
                  <a:lnTo>
                    <a:pt x="353" y="960"/>
                  </a:lnTo>
                  <a:lnTo>
                    <a:pt x="351" y="960"/>
                  </a:lnTo>
                  <a:lnTo>
                    <a:pt x="351" y="959"/>
                  </a:lnTo>
                  <a:lnTo>
                    <a:pt x="353" y="959"/>
                  </a:lnTo>
                  <a:lnTo>
                    <a:pt x="353" y="957"/>
                  </a:lnTo>
                  <a:lnTo>
                    <a:pt x="353" y="956"/>
                  </a:lnTo>
                  <a:lnTo>
                    <a:pt x="353" y="954"/>
                  </a:lnTo>
                  <a:lnTo>
                    <a:pt x="353" y="953"/>
                  </a:lnTo>
                  <a:lnTo>
                    <a:pt x="353" y="951"/>
                  </a:lnTo>
                  <a:lnTo>
                    <a:pt x="353" y="950"/>
                  </a:lnTo>
                  <a:lnTo>
                    <a:pt x="353" y="948"/>
                  </a:lnTo>
                  <a:lnTo>
                    <a:pt x="353" y="947"/>
                  </a:lnTo>
                  <a:lnTo>
                    <a:pt x="351" y="947"/>
                  </a:lnTo>
                  <a:lnTo>
                    <a:pt x="351" y="945"/>
                  </a:lnTo>
                  <a:lnTo>
                    <a:pt x="351" y="944"/>
                  </a:lnTo>
                  <a:lnTo>
                    <a:pt x="350" y="944"/>
                  </a:lnTo>
                  <a:lnTo>
                    <a:pt x="350" y="942"/>
                  </a:lnTo>
                  <a:lnTo>
                    <a:pt x="350" y="941"/>
                  </a:lnTo>
                  <a:lnTo>
                    <a:pt x="350" y="939"/>
                  </a:lnTo>
                  <a:lnTo>
                    <a:pt x="350" y="938"/>
                  </a:lnTo>
                  <a:lnTo>
                    <a:pt x="348" y="937"/>
                  </a:lnTo>
                  <a:lnTo>
                    <a:pt x="350" y="937"/>
                  </a:lnTo>
                  <a:lnTo>
                    <a:pt x="348" y="935"/>
                  </a:lnTo>
                  <a:lnTo>
                    <a:pt x="350" y="935"/>
                  </a:lnTo>
                  <a:lnTo>
                    <a:pt x="350" y="934"/>
                  </a:lnTo>
                  <a:lnTo>
                    <a:pt x="348" y="934"/>
                  </a:lnTo>
                  <a:lnTo>
                    <a:pt x="348" y="932"/>
                  </a:lnTo>
                  <a:lnTo>
                    <a:pt x="350" y="932"/>
                  </a:lnTo>
                  <a:lnTo>
                    <a:pt x="350" y="931"/>
                  </a:lnTo>
                  <a:lnTo>
                    <a:pt x="350" y="929"/>
                  </a:lnTo>
                  <a:lnTo>
                    <a:pt x="350" y="928"/>
                  </a:lnTo>
                  <a:lnTo>
                    <a:pt x="350" y="926"/>
                  </a:lnTo>
                  <a:lnTo>
                    <a:pt x="351" y="926"/>
                  </a:lnTo>
                  <a:lnTo>
                    <a:pt x="351" y="925"/>
                  </a:lnTo>
                  <a:lnTo>
                    <a:pt x="351" y="923"/>
                  </a:lnTo>
                  <a:lnTo>
                    <a:pt x="353" y="922"/>
                  </a:lnTo>
                  <a:lnTo>
                    <a:pt x="353" y="920"/>
                  </a:lnTo>
                  <a:lnTo>
                    <a:pt x="353" y="919"/>
                  </a:lnTo>
                  <a:lnTo>
                    <a:pt x="354" y="919"/>
                  </a:lnTo>
                  <a:lnTo>
                    <a:pt x="354" y="917"/>
                  </a:lnTo>
                  <a:lnTo>
                    <a:pt x="356" y="917"/>
                  </a:lnTo>
                  <a:lnTo>
                    <a:pt x="356" y="916"/>
                  </a:lnTo>
                  <a:lnTo>
                    <a:pt x="354" y="914"/>
                  </a:lnTo>
                  <a:lnTo>
                    <a:pt x="356" y="914"/>
                  </a:lnTo>
                  <a:lnTo>
                    <a:pt x="356" y="913"/>
                  </a:lnTo>
                  <a:lnTo>
                    <a:pt x="356" y="912"/>
                  </a:lnTo>
                  <a:lnTo>
                    <a:pt x="357" y="912"/>
                  </a:lnTo>
                  <a:lnTo>
                    <a:pt x="357" y="910"/>
                  </a:lnTo>
                  <a:lnTo>
                    <a:pt x="357" y="909"/>
                  </a:lnTo>
                  <a:lnTo>
                    <a:pt x="358" y="909"/>
                  </a:lnTo>
                  <a:lnTo>
                    <a:pt x="358" y="907"/>
                  </a:lnTo>
                  <a:lnTo>
                    <a:pt x="358" y="906"/>
                  </a:lnTo>
                  <a:lnTo>
                    <a:pt x="360" y="906"/>
                  </a:lnTo>
                  <a:lnTo>
                    <a:pt x="360" y="904"/>
                  </a:lnTo>
                  <a:lnTo>
                    <a:pt x="361" y="904"/>
                  </a:lnTo>
                  <a:lnTo>
                    <a:pt x="363" y="903"/>
                  </a:lnTo>
                  <a:lnTo>
                    <a:pt x="364" y="903"/>
                  </a:lnTo>
                  <a:lnTo>
                    <a:pt x="364" y="901"/>
                  </a:lnTo>
                  <a:lnTo>
                    <a:pt x="364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7"/>
                  </a:lnTo>
                  <a:lnTo>
                    <a:pt x="367" y="897"/>
                  </a:lnTo>
                  <a:lnTo>
                    <a:pt x="367" y="895"/>
                  </a:lnTo>
                  <a:lnTo>
                    <a:pt x="369" y="895"/>
                  </a:lnTo>
                  <a:lnTo>
                    <a:pt x="369" y="894"/>
                  </a:lnTo>
                  <a:lnTo>
                    <a:pt x="370" y="892"/>
                  </a:lnTo>
                  <a:lnTo>
                    <a:pt x="370" y="891"/>
                  </a:lnTo>
                  <a:lnTo>
                    <a:pt x="372" y="891"/>
                  </a:lnTo>
                  <a:lnTo>
                    <a:pt x="372" y="890"/>
                  </a:lnTo>
                  <a:lnTo>
                    <a:pt x="372" y="888"/>
                  </a:lnTo>
                  <a:lnTo>
                    <a:pt x="373" y="888"/>
                  </a:lnTo>
                  <a:lnTo>
                    <a:pt x="373" y="887"/>
                  </a:lnTo>
                  <a:lnTo>
                    <a:pt x="375" y="887"/>
                  </a:lnTo>
                  <a:lnTo>
                    <a:pt x="375" y="885"/>
                  </a:lnTo>
                  <a:lnTo>
                    <a:pt x="375" y="884"/>
                  </a:lnTo>
                  <a:lnTo>
                    <a:pt x="376" y="884"/>
                  </a:lnTo>
                  <a:lnTo>
                    <a:pt x="376" y="882"/>
                  </a:lnTo>
                  <a:lnTo>
                    <a:pt x="378" y="882"/>
                  </a:lnTo>
                  <a:lnTo>
                    <a:pt x="378" y="881"/>
                  </a:lnTo>
                  <a:lnTo>
                    <a:pt x="379" y="881"/>
                  </a:lnTo>
                  <a:lnTo>
                    <a:pt x="381" y="881"/>
                  </a:lnTo>
                  <a:lnTo>
                    <a:pt x="381" y="879"/>
                  </a:lnTo>
                  <a:lnTo>
                    <a:pt x="382" y="879"/>
                  </a:lnTo>
                  <a:lnTo>
                    <a:pt x="383" y="878"/>
                  </a:lnTo>
                  <a:lnTo>
                    <a:pt x="383" y="876"/>
                  </a:lnTo>
                  <a:lnTo>
                    <a:pt x="385" y="875"/>
                  </a:lnTo>
                  <a:lnTo>
                    <a:pt x="386" y="875"/>
                  </a:lnTo>
                  <a:lnTo>
                    <a:pt x="388" y="873"/>
                  </a:lnTo>
                  <a:lnTo>
                    <a:pt x="388" y="872"/>
                  </a:lnTo>
                  <a:lnTo>
                    <a:pt x="389" y="872"/>
                  </a:lnTo>
                  <a:lnTo>
                    <a:pt x="391" y="870"/>
                  </a:lnTo>
                  <a:lnTo>
                    <a:pt x="392" y="870"/>
                  </a:lnTo>
                  <a:lnTo>
                    <a:pt x="392" y="869"/>
                  </a:lnTo>
                  <a:lnTo>
                    <a:pt x="394" y="869"/>
                  </a:lnTo>
                  <a:lnTo>
                    <a:pt x="395" y="869"/>
                  </a:lnTo>
                  <a:lnTo>
                    <a:pt x="395" y="867"/>
                  </a:lnTo>
                  <a:lnTo>
                    <a:pt x="397" y="866"/>
                  </a:lnTo>
                  <a:lnTo>
                    <a:pt x="397" y="865"/>
                  </a:lnTo>
                  <a:lnTo>
                    <a:pt x="398" y="863"/>
                  </a:lnTo>
                  <a:lnTo>
                    <a:pt x="397" y="863"/>
                  </a:lnTo>
                  <a:lnTo>
                    <a:pt x="397" y="862"/>
                  </a:lnTo>
                  <a:lnTo>
                    <a:pt x="397" y="859"/>
                  </a:lnTo>
                  <a:lnTo>
                    <a:pt x="397" y="856"/>
                  </a:lnTo>
                  <a:lnTo>
                    <a:pt x="398" y="854"/>
                  </a:lnTo>
                  <a:lnTo>
                    <a:pt x="397" y="853"/>
                  </a:lnTo>
                  <a:lnTo>
                    <a:pt x="397" y="851"/>
                  </a:lnTo>
                  <a:lnTo>
                    <a:pt x="398" y="850"/>
                  </a:lnTo>
                  <a:lnTo>
                    <a:pt x="398" y="848"/>
                  </a:lnTo>
                  <a:lnTo>
                    <a:pt x="398" y="847"/>
                  </a:lnTo>
                  <a:lnTo>
                    <a:pt x="398" y="845"/>
                  </a:lnTo>
                  <a:lnTo>
                    <a:pt x="398" y="844"/>
                  </a:lnTo>
                  <a:lnTo>
                    <a:pt x="398" y="843"/>
                  </a:lnTo>
                  <a:lnTo>
                    <a:pt x="397" y="841"/>
                  </a:lnTo>
                  <a:lnTo>
                    <a:pt x="398" y="840"/>
                  </a:lnTo>
                  <a:lnTo>
                    <a:pt x="398" y="838"/>
                  </a:lnTo>
                  <a:lnTo>
                    <a:pt x="398" y="837"/>
                  </a:lnTo>
                  <a:lnTo>
                    <a:pt x="398" y="835"/>
                  </a:lnTo>
                  <a:lnTo>
                    <a:pt x="397" y="835"/>
                  </a:lnTo>
                  <a:lnTo>
                    <a:pt x="398" y="834"/>
                  </a:lnTo>
                  <a:lnTo>
                    <a:pt x="398" y="832"/>
                  </a:lnTo>
                  <a:lnTo>
                    <a:pt x="398" y="831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8" y="829"/>
                  </a:lnTo>
                  <a:lnTo>
                    <a:pt x="398" y="828"/>
                  </a:lnTo>
                  <a:lnTo>
                    <a:pt x="398" y="826"/>
                  </a:lnTo>
                  <a:lnTo>
                    <a:pt x="398" y="825"/>
                  </a:lnTo>
                  <a:lnTo>
                    <a:pt x="398" y="823"/>
                  </a:lnTo>
                  <a:lnTo>
                    <a:pt x="398" y="822"/>
                  </a:lnTo>
                  <a:lnTo>
                    <a:pt x="398" y="821"/>
                  </a:lnTo>
                  <a:lnTo>
                    <a:pt x="398" y="819"/>
                  </a:lnTo>
                  <a:lnTo>
                    <a:pt x="398" y="818"/>
                  </a:lnTo>
                  <a:lnTo>
                    <a:pt x="398" y="816"/>
                  </a:lnTo>
                  <a:lnTo>
                    <a:pt x="398" y="815"/>
                  </a:lnTo>
                  <a:lnTo>
                    <a:pt x="398" y="813"/>
                  </a:lnTo>
                  <a:lnTo>
                    <a:pt x="397" y="813"/>
                  </a:lnTo>
                  <a:lnTo>
                    <a:pt x="395" y="813"/>
                  </a:lnTo>
                  <a:lnTo>
                    <a:pt x="394" y="813"/>
                  </a:lnTo>
                  <a:lnTo>
                    <a:pt x="392" y="812"/>
                  </a:lnTo>
                  <a:lnTo>
                    <a:pt x="391" y="812"/>
                  </a:lnTo>
                  <a:lnTo>
                    <a:pt x="391" y="810"/>
                  </a:lnTo>
                  <a:lnTo>
                    <a:pt x="389" y="810"/>
                  </a:lnTo>
                  <a:lnTo>
                    <a:pt x="388" y="810"/>
                  </a:lnTo>
                  <a:lnTo>
                    <a:pt x="388" y="809"/>
                  </a:lnTo>
                  <a:lnTo>
                    <a:pt x="386" y="809"/>
                  </a:lnTo>
                  <a:lnTo>
                    <a:pt x="385" y="809"/>
                  </a:lnTo>
                  <a:lnTo>
                    <a:pt x="385" y="807"/>
                  </a:lnTo>
                  <a:lnTo>
                    <a:pt x="383" y="807"/>
                  </a:lnTo>
                  <a:lnTo>
                    <a:pt x="382" y="807"/>
                  </a:lnTo>
                  <a:lnTo>
                    <a:pt x="382" y="806"/>
                  </a:lnTo>
                  <a:lnTo>
                    <a:pt x="381" y="806"/>
                  </a:lnTo>
                  <a:lnTo>
                    <a:pt x="381" y="804"/>
                  </a:lnTo>
                  <a:lnTo>
                    <a:pt x="381" y="803"/>
                  </a:lnTo>
                  <a:lnTo>
                    <a:pt x="381" y="801"/>
                  </a:lnTo>
                  <a:lnTo>
                    <a:pt x="381" y="800"/>
                  </a:lnTo>
                  <a:lnTo>
                    <a:pt x="381" y="798"/>
                  </a:lnTo>
                  <a:lnTo>
                    <a:pt x="381" y="797"/>
                  </a:lnTo>
                  <a:lnTo>
                    <a:pt x="381" y="796"/>
                  </a:lnTo>
                  <a:lnTo>
                    <a:pt x="379" y="793"/>
                  </a:lnTo>
                  <a:lnTo>
                    <a:pt x="379" y="791"/>
                  </a:lnTo>
                  <a:lnTo>
                    <a:pt x="379" y="788"/>
                  </a:lnTo>
                  <a:lnTo>
                    <a:pt x="379" y="787"/>
                  </a:lnTo>
                  <a:lnTo>
                    <a:pt x="379" y="785"/>
                  </a:lnTo>
                  <a:lnTo>
                    <a:pt x="379" y="784"/>
                  </a:lnTo>
                  <a:lnTo>
                    <a:pt x="379" y="782"/>
                  </a:lnTo>
                  <a:lnTo>
                    <a:pt x="379" y="781"/>
                  </a:lnTo>
                  <a:lnTo>
                    <a:pt x="379" y="779"/>
                  </a:lnTo>
                  <a:lnTo>
                    <a:pt x="379" y="778"/>
                  </a:lnTo>
                  <a:lnTo>
                    <a:pt x="378" y="778"/>
                  </a:lnTo>
                  <a:lnTo>
                    <a:pt x="378" y="776"/>
                  </a:lnTo>
                  <a:lnTo>
                    <a:pt x="378" y="775"/>
                  </a:lnTo>
                  <a:lnTo>
                    <a:pt x="378" y="774"/>
                  </a:lnTo>
                  <a:lnTo>
                    <a:pt x="378" y="772"/>
                  </a:lnTo>
                  <a:lnTo>
                    <a:pt x="379" y="772"/>
                  </a:lnTo>
                  <a:lnTo>
                    <a:pt x="379" y="771"/>
                  </a:lnTo>
                  <a:lnTo>
                    <a:pt x="381" y="771"/>
                  </a:lnTo>
                  <a:lnTo>
                    <a:pt x="381" y="769"/>
                  </a:lnTo>
                  <a:lnTo>
                    <a:pt x="382" y="769"/>
                  </a:lnTo>
                  <a:lnTo>
                    <a:pt x="382" y="768"/>
                  </a:lnTo>
                  <a:lnTo>
                    <a:pt x="383" y="768"/>
                  </a:lnTo>
                  <a:lnTo>
                    <a:pt x="383" y="766"/>
                  </a:lnTo>
                  <a:lnTo>
                    <a:pt x="383" y="765"/>
                  </a:lnTo>
                  <a:lnTo>
                    <a:pt x="383" y="763"/>
                  </a:lnTo>
                  <a:lnTo>
                    <a:pt x="383" y="762"/>
                  </a:lnTo>
                  <a:lnTo>
                    <a:pt x="382" y="760"/>
                  </a:lnTo>
                  <a:lnTo>
                    <a:pt x="382" y="759"/>
                  </a:lnTo>
                  <a:lnTo>
                    <a:pt x="382" y="757"/>
                  </a:lnTo>
                  <a:lnTo>
                    <a:pt x="381" y="757"/>
                  </a:lnTo>
                  <a:lnTo>
                    <a:pt x="381" y="756"/>
                  </a:lnTo>
                  <a:lnTo>
                    <a:pt x="381" y="754"/>
                  </a:lnTo>
                  <a:lnTo>
                    <a:pt x="381" y="753"/>
                  </a:lnTo>
                  <a:lnTo>
                    <a:pt x="381" y="752"/>
                  </a:lnTo>
                  <a:lnTo>
                    <a:pt x="379" y="750"/>
                  </a:lnTo>
                  <a:lnTo>
                    <a:pt x="379" y="749"/>
                  </a:lnTo>
                  <a:lnTo>
                    <a:pt x="381" y="749"/>
                  </a:lnTo>
                  <a:lnTo>
                    <a:pt x="381" y="747"/>
                  </a:lnTo>
                  <a:lnTo>
                    <a:pt x="381" y="746"/>
                  </a:lnTo>
                  <a:lnTo>
                    <a:pt x="379" y="744"/>
                  </a:lnTo>
                  <a:lnTo>
                    <a:pt x="379" y="743"/>
                  </a:lnTo>
                  <a:lnTo>
                    <a:pt x="378" y="741"/>
                  </a:lnTo>
                  <a:lnTo>
                    <a:pt x="378" y="740"/>
                  </a:lnTo>
                  <a:lnTo>
                    <a:pt x="378" y="738"/>
                  </a:lnTo>
                  <a:lnTo>
                    <a:pt x="378" y="737"/>
                  </a:lnTo>
                  <a:lnTo>
                    <a:pt x="376" y="716"/>
                  </a:lnTo>
                  <a:lnTo>
                    <a:pt x="375" y="696"/>
                  </a:lnTo>
                  <a:lnTo>
                    <a:pt x="372" y="659"/>
                  </a:lnTo>
                  <a:lnTo>
                    <a:pt x="370" y="646"/>
                  </a:lnTo>
                  <a:lnTo>
                    <a:pt x="369" y="625"/>
                  </a:lnTo>
                  <a:lnTo>
                    <a:pt x="366" y="586"/>
                  </a:lnTo>
                  <a:lnTo>
                    <a:pt x="366" y="577"/>
                  </a:lnTo>
                  <a:lnTo>
                    <a:pt x="366" y="565"/>
                  </a:lnTo>
                  <a:lnTo>
                    <a:pt x="367" y="565"/>
                  </a:lnTo>
                  <a:lnTo>
                    <a:pt x="367" y="567"/>
                  </a:lnTo>
                  <a:lnTo>
                    <a:pt x="369" y="567"/>
                  </a:lnTo>
                  <a:lnTo>
                    <a:pt x="370" y="567"/>
                  </a:lnTo>
                  <a:lnTo>
                    <a:pt x="370" y="565"/>
                  </a:lnTo>
                  <a:lnTo>
                    <a:pt x="372" y="565"/>
                  </a:lnTo>
                  <a:lnTo>
                    <a:pt x="372" y="567"/>
                  </a:lnTo>
                  <a:lnTo>
                    <a:pt x="373" y="567"/>
                  </a:lnTo>
                  <a:lnTo>
                    <a:pt x="375" y="567"/>
                  </a:lnTo>
                  <a:lnTo>
                    <a:pt x="376" y="567"/>
                  </a:lnTo>
                  <a:lnTo>
                    <a:pt x="378" y="567"/>
                  </a:lnTo>
                  <a:lnTo>
                    <a:pt x="379" y="567"/>
                  </a:lnTo>
                  <a:lnTo>
                    <a:pt x="381" y="568"/>
                  </a:lnTo>
                  <a:lnTo>
                    <a:pt x="382" y="568"/>
                  </a:lnTo>
                  <a:lnTo>
                    <a:pt x="382" y="569"/>
                  </a:lnTo>
                  <a:lnTo>
                    <a:pt x="383" y="569"/>
                  </a:lnTo>
                  <a:lnTo>
                    <a:pt x="385" y="569"/>
                  </a:lnTo>
                  <a:lnTo>
                    <a:pt x="385" y="571"/>
                  </a:lnTo>
                  <a:lnTo>
                    <a:pt x="386" y="571"/>
                  </a:lnTo>
                  <a:lnTo>
                    <a:pt x="386" y="569"/>
                  </a:lnTo>
                  <a:lnTo>
                    <a:pt x="388" y="569"/>
                  </a:lnTo>
                  <a:lnTo>
                    <a:pt x="389" y="569"/>
                  </a:lnTo>
                  <a:lnTo>
                    <a:pt x="391" y="569"/>
                  </a:lnTo>
                  <a:lnTo>
                    <a:pt x="392" y="569"/>
                  </a:lnTo>
                  <a:lnTo>
                    <a:pt x="394" y="569"/>
                  </a:lnTo>
                  <a:lnTo>
                    <a:pt x="394" y="568"/>
                  </a:lnTo>
                  <a:lnTo>
                    <a:pt x="394" y="569"/>
                  </a:lnTo>
                  <a:lnTo>
                    <a:pt x="395" y="569"/>
                  </a:lnTo>
                  <a:lnTo>
                    <a:pt x="395" y="571"/>
                  </a:lnTo>
                  <a:lnTo>
                    <a:pt x="397" y="571"/>
                  </a:lnTo>
                  <a:lnTo>
                    <a:pt x="397" y="572"/>
                  </a:lnTo>
                  <a:lnTo>
                    <a:pt x="398" y="572"/>
                  </a:lnTo>
                  <a:lnTo>
                    <a:pt x="398" y="574"/>
                  </a:lnTo>
                  <a:lnTo>
                    <a:pt x="400" y="574"/>
                  </a:lnTo>
                  <a:lnTo>
                    <a:pt x="400" y="575"/>
                  </a:lnTo>
                  <a:lnTo>
                    <a:pt x="400" y="577"/>
                  </a:lnTo>
                  <a:lnTo>
                    <a:pt x="400" y="575"/>
                  </a:lnTo>
                  <a:lnTo>
                    <a:pt x="401" y="575"/>
                  </a:lnTo>
                  <a:lnTo>
                    <a:pt x="401" y="577"/>
                  </a:lnTo>
                  <a:lnTo>
                    <a:pt x="403" y="577"/>
                  </a:lnTo>
                  <a:lnTo>
                    <a:pt x="404" y="577"/>
                  </a:lnTo>
                  <a:lnTo>
                    <a:pt x="404" y="575"/>
                  </a:lnTo>
                  <a:lnTo>
                    <a:pt x="405" y="575"/>
                  </a:lnTo>
                  <a:lnTo>
                    <a:pt x="407" y="575"/>
                  </a:lnTo>
                  <a:lnTo>
                    <a:pt x="408" y="575"/>
                  </a:lnTo>
                  <a:lnTo>
                    <a:pt x="410" y="575"/>
                  </a:lnTo>
                  <a:lnTo>
                    <a:pt x="410" y="577"/>
                  </a:lnTo>
                  <a:lnTo>
                    <a:pt x="410" y="578"/>
                  </a:lnTo>
                  <a:lnTo>
                    <a:pt x="411" y="578"/>
                  </a:lnTo>
                  <a:lnTo>
                    <a:pt x="411" y="580"/>
                  </a:lnTo>
                  <a:lnTo>
                    <a:pt x="413" y="580"/>
                  </a:lnTo>
                  <a:lnTo>
                    <a:pt x="413" y="581"/>
                  </a:lnTo>
                  <a:lnTo>
                    <a:pt x="413" y="583"/>
                  </a:lnTo>
                  <a:lnTo>
                    <a:pt x="413" y="584"/>
                  </a:lnTo>
                  <a:lnTo>
                    <a:pt x="414" y="584"/>
                  </a:lnTo>
                  <a:lnTo>
                    <a:pt x="414" y="586"/>
                  </a:lnTo>
                  <a:lnTo>
                    <a:pt x="416" y="586"/>
                  </a:lnTo>
                  <a:lnTo>
                    <a:pt x="417" y="586"/>
                  </a:lnTo>
                  <a:lnTo>
                    <a:pt x="419" y="586"/>
                  </a:lnTo>
                  <a:lnTo>
                    <a:pt x="420" y="586"/>
                  </a:lnTo>
                  <a:lnTo>
                    <a:pt x="422" y="587"/>
                  </a:lnTo>
                  <a:lnTo>
                    <a:pt x="423" y="589"/>
                  </a:lnTo>
                  <a:lnTo>
                    <a:pt x="425" y="589"/>
                  </a:lnTo>
                  <a:lnTo>
                    <a:pt x="426" y="589"/>
                  </a:lnTo>
                  <a:lnTo>
                    <a:pt x="426" y="587"/>
                  </a:lnTo>
                  <a:lnTo>
                    <a:pt x="427" y="587"/>
                  </a:lnTo>
                  <a:lnTo>
                    <a:pt x="427" y="589"/>
                  </a:lnTo>
                  <a:lnTo>
                    <a:pt x="429" y="589"/>
                  </a:lnTo>
                  <a:lnTo>
                    <a:pt x="430" y="589"/>
                  </a:lnTo>
                  <a:lnTo>
                    <a:pt x="432" y="589"/>
                  </a:lnTo>
                  <a:lnTo>
                    <a:pt x="433" y="589"/>
                  </a:lnTo>
                  <a:lnTo>
                    <a:pt x="435" y="589"/>
                  </a:lnTo>
                  <a:lnTo>
                    <a:pt x="435" y="590"/>
                  </a:lnTo>
                  <a:lnTo>
                    <a:pt x="435" y="589"/>
                  </a:lnTo>
                  <a:lnTo>
                    <a:pt x="436" y="589"/>
                  </a:lnTo>
                  <a:lnTo>
                    <a:pt x="436" y="590"/>
                  </a:lnTo>
                  <a:lnTo>
                    <a:pt x="438" y="590"/>
                  </a:lnTo>
                  <a:lnTo>
                    <a:pt x="439" y="590"/>
                  </a:lnTo>
                  <a:lnTo>
                    <a:pt x="441" y="590"/>
                  </a:lnTo>
                  <a:lnTo>
                    <a:pt x="442" y="590"/>
                  </a:lnTo>
                  <a:lnTo>
                    <a:pt x="444" y="590"/>
                  </a:lnTo>
                  <a:lnTo>
                    <a:pt x="445" y="590"/>
                  </a:lnTo>
                  <a:lnTo>
                    <a:pt x="447" y="590"/>
                  </a:lnTo>
                  <a:lnTo>
                    <a:pt x="448" y="590"/>
                  </a:lnTo>
                  <a:lnTo>
                    <a:pt x="448" y="589"/>
                  </a:lnTo>
                  <a:lnTo>
                    <a:pt x="450" y="589"/>
                  </a:lnTo>
                  <a:lnTo>
                    <a:pt x="451" y="587"/>
                  </a:lnTo>
                  <a:lnTo>
                    <a:pt x="451" y="586"/>
                  </a:lnTo>
                  <a:lnTo>
                    <a:pt x="452" y="586"/>
                  </a:lnTo>
                  <a:lnTo>
                    <a:pt x="452" y="584"/>
                  </a:lnTo>
                  <a:lnTo>
                    <a:pt x="451" y="584"/>
                  </a:lnTo>
                  <a:lnTo>
                    <a:pt x="452" y="583"/>
                  </a:lnTo>
                  <a:lnTo>
                    <a:pt x="454" y="583"/>
                  </a:lnTo>
                  <a:lnTo>
                    <a:pt x="454" y="581"/>
                  </a:lnTo>
                  <a:lnTo>
                    <a:pt x="454" y="580"/>
                  </a:lnTo>
                  <a:lnTo>
                    <a:pt x="454" y="578"/>
                  </a:lnTo>
                  <a:lnTo>
                    <a:pt x="454" y="577"/>
                  </a:lnTo>
                  <a:lnTo>
                    <a:pt x="454" y="575"/>
                  </a:lnTo>
                  <a:lnTo>
                    <a:pt x="455" y="575"/>
                  </a:lnTo>
                  <a:lnTo>
                    <a:pt x="455" y="574"/>
                  </a:lnTo>
                  <a:lnTo>
                    <a:pt x="457" y="574"/>
                  </a:lnTo>
                  <a:lnTo>
                    <a:pt x="455" y="574"/>
                  </a:lnTo>
                  <a:lnTo>
                    <a:pt x="457" y="572"/>
                  </a:lnTo>
                  <a:lnTo>
                    <a:pt x="458" y="572"/>
                  </a:lnTo>
                  <a:lnTo>
                    <a:pt x="458" y="571"/>
                  </a:lnTo>
                  <a:lnTo>
                    <a:pt x="458" y="569"/>
                  </a:lnTo>
                  <a:lnTo>
                    <a:pt x="460" y="569"/>
                  </a:lnTo>
                  <a:lnTo>
                    <a:pt x="461" y="569"/>
                  </a:lnTo>
                  <a:lnTo>
                    <a:pt x="461" y="568"/>
                  </a:lnTo>
                  <a:lnTo>
                    <a:pt x="463" y="569"/>
                  </a:lnTo>
                  <a:lnTo>
                    <a:pt x="463" y="568"/>
                  </a:lnTo>
                  <a:lnTo>
                    <a:pt x="463" y="567"/>
                  </a:lnTo>
                  <a:lnTo>
                    <a:pt x="464" y="567"/>
                  </a:lnTo>
                  <a:lnTo>
                    <a:pt x="464" y="565"/>
                  </a:lnTo>
                  <a:lnTo>
                    <a:pt x="464" y="564"/>
                  </a:lnTo>
                  <a:lnTo>
                    <a:pt x="464" y="562"/>
                  </a:lnTo>
                  <a:lnTo>
                    <a:pt x="466" y="562"/>
                  </a:lnTo>
                  <a:lnTo>
                    <a:pt x="467" y="562"/>
                  </a:lnTo>
                  <a:lnTo>
                    <a:pt x="467" y="561"/>
                  </a:lnTo>
                  <a:lnTo>
                    <a:pt x="469" y="561"/>
                  </a:lnTo>
                  <a:lnTo>
                    <a:pt x="469" y="559"/>
                  </a:lnTo>
                  <a:lnTo>
                    <a:pt x="470" y="559"/>
                  </a:lnTo>
                  <a:lnTo>
                    <a:pt x="472" y="559"/>
                  </a:lnTo>
                  <a:lnTo>
                    <a:pt x="472" y="558"/>
                  </a:lnTo>
                  <a:lnTo>
                    <a:pt x="470" y="558"/>
                  </a:lnTo>
                  <a:lnTo>
                    <a:pt x="472" y="558"/>
                  </a:lnTo>
                  <a:lnTo>
                    <a:pt x="472" y="556"/>
                  </a:lnTo>
                  <a:lnTo>
                    <a:pt x="472" y="555"/>
                  </a:lnTo>
                  <a:lnTo>
                    <a:pt x="472" y="553"/>
                  </a:lnTo>
                  <a:lnTo>
                    <a:pt x="472" y="552"/>
                  </a:lnTo>
                  <a:lnTo>
                    <a:pt x="472" y="550"/>
                  </a:lnTo>
                  <a:lnTo>
                    <a:pt x="472" y="549"/>
                  </a:lnTo>
                  <a:lnTo>
                    <a:pt x="473" y="549"/>
                  </a:lnTo>
                  <a:lnTo>
                    <a:pt x="473" y="547"/>
                  </a:lnTo>
                  <a:lnTo>
                    <a:pt x="473" y="546"/>
                  </a:lnTo>
                  <a:lnTo>
                    <a:pt x="474" y="546"/>
                  </a:lnTo>
                  <a:lnTo>
                    <a:pt x="474" y="544"/>
                  </a:lnTo>
                  <a:lnTo>
                    <a:pt x="474" y="543"/>
                  </a:lnTo>
                  <a:lnTo>
                    <a:pt x="474" y="542"/>
                  </a:lnTo>
                  <a:lnTo>
                    <a:pt x="473" y="542"/>
                  </a:lnTo>
                  <a:lnTo>
                    <a:pt x="473" y="540"/>
                  </a:lnTo>
                  <a:lnTo>
                    <a:pt x="473" y="539"/>
                  </a:lnTo>
                  <a:lnTo>
                    <a:pt x="473" y="537"/>
                  </a:lnTo>
                  <a:lnTo>
                    <a:pt x="473" y="536"/>
                  </a:lnTo>
                  <a:lnTo>
                    <a:pt x="473" y="534"/>
                  </a:lnTo>
                  <a:lnTo>
                    <a:pt x="473" y="533"/>
                  </a:lnTo>
                  <a:lnTo>
                    <a:pt x="474" y="533"/>
                  </a:lnTo>
                  <a:lnTo>
                    <a:pt x="474" y="531"/>
                  </a:lnTo>
                  <a:lnTo>
                    <a:pt x="476" y="531"/>
                  </a:lnTo>
                  <a:lnTo>
                    <a:pt x="477" y="530"/>
                  </a:lnTo>
                  <a:lnTo>
                    <a:pt x="477" y="528"/>
                  </a:lnTo>
                  <a:lnTo>
                    <a:pt x="477" y="527"/>
                  </a:lnTo>
                  <a:lnTo>
                    <a:pt x="479" y="525"/>
                  </a:lnTo>
                  <a:lnTo>
                    <a:pt x="479" y="524"/>
                  </a:lnTo>
                  <a:lnTo>
                    <a:pt x="479" y="522"/>
                  </a:lnTo>
                  <a:lnTo>
                    <a:pt x="480" y="522"/>
                  </a:lnTo>
                  <a:lnTo>
                    <a:pt x="479" y="521"/>
                  </a:lnTo>
                  <a:lnTo>
                    <a:pt x="480" y="521"/>
                  </a:lnTo>
                  <a:lnTo>
                    <a:pt x="479" y="521"/>
                  </a:lnTo>
                  <a:lnTo>
                    <a:pt x="480" y="520"/>
                  </a:lnTo>
                  <a:lnTo>
                    <a:pt x="480" y="518"/>
                  </a:lnTo>
                  <a:lnTo>
                    <a:pt x="479" y="518"/>
                  </a:lnTo>
                  <a:lnTo>
                    <a:pt x="480" y="517"/>
                  </a:lnTo>
                  <a:lnTo>
                    <a:pt x="480" y="515"/>
                  </a:lnTo>
                  <a:lnTo>
                    <a:pt x="480" y="514"/>
                  </a:lnTo>
                  <a:lnTo>
                    <a:pt x="480" y="512"/>
                  </a:lnTo>
                  <a:lnTo>
                    <a:pt x="480" y="511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6"/>
                  </a:lnTo>
                  <a:lnTo>
                    <a:pt x="479" y="506"/>
                  </a:lnTo>
                  <a:lnTo>
                    <a:pt x="480" y="505"/>
                  </a:lnTo>
                  <a:lnTo>
                    <a:pt x="479" y="505"/>
                  </a:lnTo>
                  <a:lnTo>
                    <a:pt x="479" y="503"/>
                  </a:lnTo>
                  <a:lnTo>
                    <a:pt x="477" y="503"/>
                  </a:lnTo>
                  <a:lnTo>
                    <a:pt x="477" y="502"/>
                  </a:lnTo>
                  <a:lnTo>
                    <a:pt x="476" y="502"/>
                  </a:lnTo>
                  <a:lnTo>
                    <a:pt x="474" y="502"/>
                  </a:lnTo>
                  <a:lnTo>
                    <a:pt x="474" y="500"/>
                  </a:lnTo>
                  <a:lnTo>
                    <a:pt x="474" y="499"/>
                  </a:lnTo>
                  <a:lnTo>
                    <a:pt x="474" y="497"/>
                  </a:lnTo>
                  <a:lnTo>
                    <a:pt x="473" y="497"/>
                  </a:lnTo>
                  <a:lnTo>
                    <a:pt x="473" y="496"/>
                  </a:lnTo>
                  <a:lnTo>
                    <a:pt x="472" y="495"/>
                  </a:lnTo>
                  <a:lnTo>
                    <a:pt x="470" y="493"/>
                  </a:lnTo>
                  <a:lnTo>
                    <a:pt x="469" y="493"/>
                  </a:lnTo>
                  <a:lnTo>
                    <a:pt x="469" y="492"/>
                  </a:lnTo>
                  <a:lnTo>
                    <a:pt x="469" y="490"/>
                  </a:lnTo>
                  <a:lnTo>
                    <a:pt x="469" y="489"/>
                  </a:lnTo>
                  <a:lnTo>
                    <a:pt x="469" y="487"/>
                  </a:lnTo>
                  <a:lnTo>
                    <a:pt x="469" y="486"/>
                  </a:lnTo>
                  <a:lnTo>
                    <a:pt x="469" y="484"/>
                  </a:lnTo>
                  <a:lnTo>
                    <a:pt x="469" y="483"/>
                  </a:lnTo>
                  <a:lnTo>
                    <a:pt x="467" y="483"/>
                  </a:lnTo>
                  <a:lnTo>
                    <a:pt x="466" y="483"/>
                  </a:lnTo>
                  <a:lnTo>
                    <a:pt x="466" y="481"/>
                  </a:lnTo>
                  <a:lnTo>
                    <a:pt x="464" y="481"/>
                  </a:lnTo>
                  <a:lnTo>
                    <a:pt x="463" y="481"/>
                  </a:lnTo>
                  <a:lnTo>
                    <a:pt x="463" y="480"/>
                  </a:lnTo>
                  <a:lnTo>
                    <a:pt x="461" y="480"/>
                  </a:lnTo>
                  <a:lnTo>
                    <a:pt x="461" y="478"/>
                  </a:lnTo>
                  <a:lnTo>
                    <a:pt x="460" y="478"/>
                  </a:lnTo>
                  <a:lnTo>
                    <a:pt x="460" y="477"/>
                  </a:lnTo>
                  <a:lnTo>
                    <a:pt x="458" y="477"/>
                  </a:lnTo>
                  <a:lnTo>
                    <a:pt x="458" y="475"/>
                  </a:lnTo>
                  <a:lnTo>
                    <a:pt x="458" y="474"/>
                  </a:lnTo>
                  <a:lnTo>
                    <a:pt x="457" y="473"/>
                  </a:lnTo>
                  <a:lnTo>
                    <a:pt x="457" y="471"/>
                  </a:lnTo>
                  <a:lnTo>
                    <a:pt x="457" y="470"/>
                  </a:lnTo>
                  <a:lnTo>
                    <a:pt x="455" y="468"/>
                  </a:lnTo>
                  <a:lnTo>
                    <a:pt x="455" y="467"/>
                  </a:lnTo>
                  <a:lnTo>
                    <a:pt x="454" y="467"/>
                  </a:lnTo>
                  <a:lnTo>
                    <a:pt x="452" y="467"/>
                  </a:lnTo>
                  <a:lnTo>
                    <a:pt x="451" y="467"/>
                  </a:lnTo>
                  <a:lnTo>
                    <a:pt x="451" y="465"/>
                  </a:lnTo>
                  <a:lnTo>
                    <a:pt x="450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7" y="462"/>
                  </a:lnTo>
                  <a:lnTo>
                    <a:pt x="445" y="462"/>
                  </a:lnTo>
                  <a:lnTo>
                    <a:pt x="445" y="461"/>
                  </a:lnTo>
                  <a:lnTo>
                    <a:pt x="445" y="459"/>
                  </a:lnTo>
                  <a:lnTo>
                    <a:pt x="444" y="459"/>
                  </a:lnTo>
                  <a:lnTo>
                    <a:pt x="444" y="458"/>
                  </a:lnTo>
                  <a:lnTo>
                    <a:pt x="442" y="458"/>
                  </a:lnTo>
                  <a:lnTo>
                    <a:pt x="442" y="456"/>
                  </a:lnTo>
                  <a:lnTo>
                    <a:pt x="441" y="456"/>
                  </a:lnTo>
                  <a:lnTo>
                    <a:pt x="441" y="455"/>
                  </a:lnTo>
                  <a:lnTo>
                    <a:pt x="439" y="455"/>
                  </a:lnTo>
                  <a:lnTo>
                    <a:pt x="439" y="453"/>
                  </a:lnTo>
                  <a:lnTo>
                    <a:pt x="438" y="453"/>
                  </a:lnTo>
                  <a:lnTo>
                    <a:pt x="438" y="452"/>
                  </a:lnTo>
                  <a:lnTo>
                    <a:pt x="436" y="452"/>
                  </a:lnTo>
                  <a:lnTo>
                    <a:pt x="436" y="451"/>
                  </a:lnTo>
                  <a:lnTo>
                    <a:pt x="436" y="449"/>
                  </a:lnTo>
                  <a:lnTo>
                    <a:pt x="435" y="449"/>
                  </a:lnTo>
                  <a:lnTo>
                    <a:pt x="435" y="448"/>
                  </a:lnTo>
                  <a:lnTo>
                    <a:pt x="433" y="448"/>
                  </a:lnTo>
                  <a:lnTo>
                    <a:pt x="433" y="446"/>
                  </a:lnTo>
                  <a:lnTo>
                    <a:pt x="433" y="445"/>
                  </a:lnTo>
                  <a:lnTo>
                    <a:pt x="433" y="443"/>
                  </a:lnTo>
                  <a:lnTo>
                    <a:pt x="433" y="442"/>
                  </a:lnTo>
                  <a:lnTo>
                    <a:pt x="433" y="440"/>
                  </a:lnTo>
                  <a:lnTo>
                    <a:pt x="435" y="439"/>
                  </a:lnTo>
                  <a:lnTo>
                    <a:pt x="435" y="437"/>
                  </a:lnTo>
                  <a:lnTo>
                    <a:pt x="435" y="436"/>
                  </a:lnTo>
                  <a:lnTo>
                    <a:pt x="436" y="434"/>
                  </a:lnTo>
                  <a:lnTo>
                    <a:pt x="436" y="433"/>
                  </a:lnTo>
                  <a:lnTo>
                    <a:pt x="436" y="431"/>
                  </a:lnTo>
                  <a:lnTo>
                    <a:pt x="435" y="430"/>
                  </a:lnTo>
                  <a:lnTo>
                    <a:pt x="435" y="428"/>
                  </a:lnTo>
                  <a:lnTo>
                    <a:pt x="435" y="427"/>
                  </a:lnTo>
                  <a:lnTo>
                    <a:pt x="433" y="427"/>
                  </a:lnTo>
                  <a:lnTo>
                    <a:pt x="433" y="426"/>
                  </a:lnTo>
                  <a:lnTo>
                    <a:pt x="433" y="424"/>
                  </a:lnTo>
                  <a:lnTo>
                    <a:pt x="433" y="423"/>
                  </a:lnTo>
                  <a:lnTo>
                    <a:pt x="433" y="421"/>
                  </a:lnTo>
                  <a:lnTo>
                    <a:pt x="433" y="420"/>
                  </a:lnTo>
                  <a:lnTo>
                    <a:pt x="432" y="420"/>
                  </a:lnTo>
                  <a:lnTo>
                    <a:pt x="432" y="418"/>
                  </a:lnTo>
                  <a:lnTo>
                    <a:pt x="432" y="417"/>
                  </a:lnTo>
                  <a:lnTo>
                    <a:pt x="430" y="417"/>
                  </a:lnTo>
                  <a:lnTo>
                    <a:pt x="430" y="415"/>
                  </a:lnTo>
                  <a:lnTo>
                    <a:pt x="429" y="415"/>
                  </a:lnTo>
                  <a:lnTo>
                    <a:pt x="429" y="414"/>
                  </a:lnTo>
                  <a:lnTo>
                    <a:pt x="427" y="414"/>
                  </a:lnTo>
                  <a:lnTo>
                    <a:pt x="427" y="412"/>
                  </a:lnTo>
                  <a:lnTo>
                    <a:pt x="427" y="411"/>
                  </a:lnTo>
                  <a:lnTo>
                    <a:pt x="426" y="411"/>
                  </a:lnTo>
                  <a:lnTo>
                    <a:pt x="426" y="409"/>
                  </a:lnTo>
                  <a:lnTo>
                    <a:pt x="426" y="408"/>
                  </a:lnTo>
                  <a:lnTo>
                    <a:pt x="426" y="406"/>
                  </a:lnTo>
                  <a:lnTo>
                    <a:pt x="427" y="405"/>
                  </a:lnTo>
                  <a:lnTo>
                    <a:pt x="427" y="404"/>
                  </a:lnTo>
                  <a:lnTo>
                    <a:pt x="397" y="379"/>
                  </a:lnTo>
                  <a:lnTo>
                    <a:pt x="342" y="285"/>
                  </a:lnTo>
                  <a:lnTo>
                    <a:pt x="342" y="283"/>
                  </a:lnTo>
                  <a:lnTo>
                    <a:pt x="344" y="282"/>
                  </a:lnTo>
                  <a:lnTo>
                    <a:pt x="350" y="279"/>
                  </a:lnTo>
                  <a:lnTo>
                    <a:pt x="634" y="0"/>
                  </a:lnTo>
                  <a:lnTo>
                    <a:pt x="637" y="1"/>
                  </a:lnTo>
                  <a:lnTo>
                    <a:pt x="652" y="9"/>
                  </a:lnTo>
                  <a:lnTo>
                    <a:pt x="667" y="19"/>
                  </a:lnTo>
                  <a:lnTo>
                    <a:pt x="674" y="29"/>
                  </a:lnTo>
                  <a:lnTo>
                    <a:pt x="690" y="75"/>
                  </a:lnTo>
                  <a:lnTo>
                    <a:pt x="712" y="154"/>
                  </a:lnTo>
                  <a:lnTo>
                    <a:pt x="714" y="163"/>
                  </a:lnTo>
                  <a:lnTo>
                    <a:pt x="717" y="167"/>
                  </a:lnTo>
                  <a:lnTo>
                    <a:pt x="739" y="211"/>
                  </a:lnTo>
                  <a:lnTo>
                    <a:pt x="748" y="230"/>
                  </a:lnTo>
                  <a:lnTo>
                    <a:pt x="752" y="236"/>
                  </a:lnTo>
                  <a:lnTo>
                    <a:pt x="770" y="264"/>
                  </a:lnTo>
                  <a:lnTo>
                    <a:pt x="771" y="267"/>
                  </a:lnTo>
                  <a:lnTo>
                    <a:pt x="774" y="267"/>
                  </a:lnTo>
                  <a:lnTo>
                    <a:pt x="775" y="268"/>
                  </a:lnTo>
                  <a:lnTo>
                    <a:pt x="790" y="273"/>
                  </a:lnTo>
                  <a:lnTo>
                    <a:pt x="855" y="292"/>
                  </a:lnTo>
                  <a:lnTo>
                    <a:pt x="866" y="295"/>
                  </a:lnTo>
                  <a:lnTo>
                    <a:pt x="906" y="327"/>
                  </a:lnTo>
                  <a:lnTo>
                    <a:pt x="916" y="335"/>
                  </a:lnTo>
                  <a:lnTo>
                    <a:pt x="916" y="336"/>
                  </a:lnTo>
                  <a:lnTo>
                    <a:pt x="918" y="365"/>
                  </a:lnTo>
                  <a:lnTo>
                    <a:pt x="910" y="423"/>
                  </a:lnTo>
                  <a:lnTo>
                    <a:pt x="909" y="424"/>
                  </a:lnTo>
                  <a:lnTo>
                    <a:pt x="899" y="434"/>
                  </a:lnTo>
                  <a:lnTo>
                    <a:pt x="887" y="442"/>
                  </a:lnTo>
                  <a:lnTo>
                    <a:pt x="880" y="445"/>
                  </a:lnTo>
                  <a:lnTo>
                    <a:pt x="880" y="453"/>
                  </a:lnTo>
                  <a:lnTo>
                    <a:pt x="880" y="486"/>
                  </a:lnTo>
                  <a:lnTo>
                    <a:pt x="880" y="505"/>
                  </a:lnTo>
                  <a:lnTo>
                    <a:pt x="886" y="520"/>
                  </a:lnTo>
                  <a:lnTo>
                    <a:pt x="909" y="583"/>
                  </a:lnTo>
                  <a:lnTo>
                    <a:pt x="910" y="589"/>
                  </a:lnTo>
                  <a:lnTo>
                    <a:pt x="943" y="647"/>
                  </a:lnTo>
                  <a:lnTo>
                    <a:pt x="944" y="649"/>
                  </a:lnTo>
                  <a:lnTo>
                    <a:pt x="965" y="659"/>
                  </a:lnTo>
                  <a:lnTo>
                    <a:pt x="975" y="672"/>
                  </a:lnTo>
                  <a:lnTo>
                    <a:pt x="982" y="687"/>
                  </a:lnTo>
                  <a:lnTo>
                    <a:pt x="984" y="699"/>
                  </a:lnTo>
                  <a:lnTo>
                    <a:pt x="988" y="732"/>
                  </a:lnTo>
                  <a:lnTo>
                    <a:pt x="994" y="775"/>
                  </a:lnTo>
                  <a:lnTo>
                    <a:pt x="997" y="776"/>
                  </a:lnTo>
                  <a:lnTo>
                    <a:pt x="1004" y="785"/>
                  </a:lnTo>
                  <a:lnTo>
                    <a:pt x="1028" y="810"/>
                  </a:lnTo>
                  <a:lnTo>
                    <a:pt x="1031" y="816"/>
                  </a:lnTo>
                  <a:lnTo>
                    <a:pt x="1037" y="818"/>
                  </a:lnTo>
                  <a:lnTo>
                    <a:pt x="1038" y="821"/>
                  </a:lnTo>
                  <a:lnTo>
                    <a:pt x="1050" y="819"/>
                  </a:lnTo>
                  <a:lnTo>
                    <a:pt x="1054" y="819"/>
                  </a:lnTo>
                  <a:lnTo>
                    <a:pt x="1057" y="815"/>
                  </a:lnTo>
                  <a:lnTo>
                    <a:pt x="1063" y="812"/>
                  </a:lnTo>
                  <a:lnTo>
                    <a:pt x="1066" y="810"/>
                  </a:lnTo>
                  <a:lnTo>
                    <a:pt x="1093" y="826"/>
                  </a:lnTo>
                  <a:lnTo>
                    <a:pt x="1109" y="863"/>
                  </a:lnTo>
                  <a:lnTo>
                    <a:pt x="1113" y="917"/>
                  </a:lnTo>
                  <a:lnTo>
                    <a:pt x="1115" y="929"/>
                  </a:lnTo>
                  <a:lnTo>
                    <a:pt x="1135" y="963"/>
                  </a:lnTo>
                  <a:lnTo>
                    <a:pt x="1140" y="970"/>
                  </a:lnTo>
                  <a:lnTo>
                    <a:pt x="1145" y="979"/>
                  </a:lnTo>
                  <a:lnTo>
                    <a:pt x="1159" y="994"/>
                  </a:lnTo>
                  <a:lnTo>
                    <a:pt x="1185" y="1026"/>
                  </a:lnTo>
                  <a:lnTo>
                    <a:pt x="1167" y="1097"/>
                  </a:lnTo>
                  <a:lnTo>
                    <a:pt x="1169" y="1111"/>
                  </a:lnTo>
                  <a:lnTo>
                    <a:pt x="1172" y="1124"/>
                  </a:lnTo>
                  <a:lnTo>
                    <a:pt x="1191" y="1171"/>
                  </a:lnTo>
                  <a:lnTo>
                    <a:pt x="1206" y="1205"/>
                  </a:lnTo>
                  <a:lnTo>
                    <a:pt x="1207" y="1210"/>
                  </a:lnTo>
                  <a:lnTo>
                    <a:pt x="1236" y="1289"/>
                  </a:lnTo>
                  <a:lnTo>
                    <a:pt x="1242" y="1368"/>
                  </a:lnTo>
                  <a:lnTo>
                    <a:pt x="1245" y="1403"/>
                  </a:lnTo>
                  <a:lnTo>
                    <a:pt x="1242" y="1469"/>
                  </a:lnTo>
                  <a:lnTo>
                    <a:pt x="1239" y="1538"/>
                  </a:lnTo>
                  <a:lnTo>
                    <a:pt x="1216" y="1588"/>
                  </a:lnTo>
                  <a:lnTo>
                    <a:pt x="1206" y="1600"/>
                  </a:lnTo>
                  <a:lnTo>
                    <a:pt x="1194" y="1603"/>
                  </a:lnTo>
                  <a:lnTo>
                    <a:pt x="1191" y="1603"/>
                  </a:lnTo>
                  <a:lnTo>
                    <a:pt x="1181" y="1609"/>
                  </a:lnTo>
                  <a:lnTo>
                    <a:pt x="1179" y="1609"/>
                  </a:lnTo>
                  <a:lnTo>
                    <a:pt x="1170" y="1622"/>
                  </a:lnTo>
                  <a:lnTo>
                    <a:pt x="1164" y="1637"/>
                  </a:lnTo>
                  <a:lnTo>
                    <a:pt x="1157" y="1666"/>
                  </a:lnTo>
                  <a:lnTo>
                    <a:pt x="1151" y="1685"/>
                  </a:lnTo>
                  <a:lnTo>
                    <a:pt x="1116" y="1703"/>
                  </a:lnTo>
                  <a:lnTo>
                    <a:pt x="1115" y="1706"/>
                  </a:lnTo>
                  <a:lnTo>
                    <a:pt x="1116" y="1713"/>
                  </a:lnTo>
                  <a:lnTo>
                    <a:pt x="1116" y="1715"/>
                  </a:lnTo>
                  <a:lnTo>
                    <a:pt x="1120" y="173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3604" y="2221"/>
              <a:ext cx="741" cy="267"/>
            </a:xfrm>
            <a:custGeom>
              <a:avLst/>
              <a:gdLst/>
              <a:ahLst/>
              <a:cxnLst>
                <a:cxn ang="0">
                  <a:pos x="730" y="138"/>
                </a:cxn>
                <a:cxn ang="0">
                  <a:pos x="721" y="123"/>
                </a:cxn>
                <a:cxn ang="0">
                  <a:pos x="709" y="112"/>
                </a:cxn>
                <a:cxn ang="0">
                  <a:pos x="697" y="100"/>
                </a:cxn>
                <a:cxn ang="0">
                  <a:pos x="692" y="90"/>
                </a:cxn>
                <a:cxn ang="0">
                  <a:pos x="693" y="78"/>
                </a:cxn>
                <a:cxn ang="0">
                  <a:pos x="687" y="68"/>
                </a:cxn>
                <a:cxn ang="0">
                  <a:pos x="680" y="59"/>
                </a:cxn>
                <a:cxn ang="0">
                  <a:pos x="669" y="46"/>
                </a:cxn>
                <a:cxn ang="0">
                  <a:pos x="653" y="43"/>
                </a:cxn>
                <a:cxn ang="0">
                  <a:pos x="639" y="35"/>
                </a:cxn>
                <a:cxn ang="0">
                  <a:pos x="633" y="18"/>
                </a:cxn>
                <a:cxn ang="0">
                  <a:pos x="617" y="13"/>
                </a:cxn>
                <a:cxn ang="0">
                  <a:pos x="605" y="15"/>
                </a:cxn>
                <a:cxn ang="0">
                  <a:pos x="592" y="7"/>
                </a:cxn>
                <a:cxn ang="0">
                  <a:pos x="574" y="2"/>
                </a:cxn>
                <a:cxn ang="0">
                  <a:pos x="565" y="3"/>
                </a:cxn>
                <a:cxn ang="0">
                  <a:pos x="552" y="3"/>
                </a:cxn>
                <a:cxn ang="0">
                  <a:pos x="545" y="9"/>
                </a:cxn>
                <a:cxn ang="0">
                  <a:pos x="537" y="15"/>
                </a:cxn>
                <a:cxn ang="0">
                  <a:pos x="526" y="18"/>
                </a:cxn>
                <a:cxn ang="0">
                  <a:pos x="515" y="27"/>
                </a:cxn>
                <a:cxn ang="0">
                  <a:pos x="499" y="27"/>
                </a:cxn>
                <a:cxn ang="0">
                  <a:pos x="486" y="24"/>
                </a:cxn>
                <a:cxn ang="0">
                  <a:pos x="471" y="24"/>
                </a:cxn>
                <a:cxn ang="0">
                  <a:pos x="455" y="31"/>
                </a:cxn>
                <a:cxn ang="0">
                  <a:pos x="436" y="31"/>
                </a:cxn>
                <a:cxn ang="0">
                  <a:pos x="420" y="28"/>
                </a:cxn>
                <a:cxn ang="0">
                  <a:pos x="395" y="69"/>
                </a:cxn>
                <a:cxn ang="0">
                  <a:pos x="402" y="87"/>
                </a:cxn>
                <a:cxn ang="0">
                  <a:pos x="405" y="94"/>
                </a:cxn>
                <a:cxn ang="0">
                  <a:pos x="417" y="104"/>
                </a:cxn>
                <a:cxn ang="0">
                  <a:pos x="421" y="118"/>
                </a:cxn>
                <a:cxn ang="0">
                  <a:pos x="421" y="128"/>
                </a:cxn>
                <a:cxn ang="0">
                  <a:pos x="416" y="140"/>
                </a:cxn>
                <a:cxn ang="0">
                  <a:pos x="408" y="154"/>
                </a:cxn>
                <a:cxn ang="0">
                  <a:pos x="405" y="163"/>
                </a:cxn>
                <a:cxn ang="0">
                  <a:pos x="402" y="176"/>
                </a:cxn>
                <a:cxn ang="0">
                  <a:pos x="405" y="188"/>
                </a:cxn>
                <a:cxn ang="0">
                  <a:pos x="395" y="206"/>
                </a:cxn>
                <a:cxn ang="0">
                  <a:pos x="383" y="222"/>
                </a:cxn>
                <a:cxn ang="0">
                  <a:pos x="373" y="250"/>
                </a:cxn>
                <a:cxn ang="0">
                  <a:pos x="364" y="266"/>
                </a:cxn>
                <a:cxn ang="0">
                  <a:pos x="347" y="266"/>
                </a:cxn>
                <a:cxn ang="0">
                  <a:pos x="329" y="257"/>
                </a:cxn>
                <a:cxn ang="0">
                  <a:pos x="310" y="250"/>
                </a:cxn>
                <a:cxn ang="0">
                  <a:pos x="283" y="239"/>
                </a:cxn>
                <a:cxn ang="0">
                  <a:pos x="258" y="238"/>
                </a:cxn>
                <a:cxn ang="0">
                  <a:pos x="239" y="228"/>
                </a:cxn>
                <a:cxn ang="0">
                  <a:pos x="216" y="223"/>
                </a:cxn>
                <a:cxn ang="0">
                  <a:pos x="207" y="207"/>
                </a:cxn>
                <a:cxn ang="0">
                  <a:pos x="188" y="203"/>
                </a:cxn>
                <a:cxn ang="0">
                  <a:pos x="170" y="198"/>
                </a:cxn>
                <a:cxn ang="0">
                  <a:pos x="153" y="182"/>
                </a:cxn>
                <a:cxn ang="0">
                  <a:pos x="135" y="170"/>
                </a:cxn>
                <a:cxn ang="0">
                  <a:pos x="115" y="173"/>
                </a:cxn>
                <a:cxn ang="0">
                  <a:pos x="98" y="162"/>
                </a:cxn>
                <a:cxn ang="0">
                  <a:pos x="71" y="166"/>
                </a:cxn>
                <a:cxn ang="0">
                  <a:pos x="44" y="175"/>
                </a:cxn>
                <a:cxn ang="0">
                  <a:pos x="6" y="176"/>
                </a:cxn>
              </a:cxnLst>
              <a:rect l="0" t="0" r="r" b="b"/>
              <a:pathLst>
                <a:path w="741" h="267">
                  <a:moveTo>
                    <a:pt x="741" y="157"/>
                  </a:moveTo>
                  <a:lnTo>
                    <a:pt x="740" y="156"/>
                  </a:lnTo>
                  <a:lnTo>
                    <a:pt x="740" y="154"/>
                  </a:lnTo>
                  <a:lnTo>
                    <a:pt x="740" y="153"/>
                  </a:lnTo>
                  <a:lnTo>
                    <a:pt x="738" y="153"/>
                  </a:lnTo>
                  <a:lnTo>
                    <a:pt x="737" y="151"/>
                  </a:lnTo>
                  <a:lnTo>
                    <a:pt x="737" y="150"/>
                  </a:lnTo>
                  <a:lnTo>
                    <a:pt x="736" y="148"/>
                  </a:lnTo>
                  <a:lnTo>
                    <a:pt x="734" y="147"/>
                  </a:lnTo>
                  <a:lnTo>
                    <a:pt x="734" y="145"/>
                  </a:lnTo>
                  <a:lnTo>
                    <a:pt x="733" y="145"/>
                  </a:lnTo>
                  <a:lnTo>
                    <a:pt x="731" y="144"/>
                  </a:lnTo>
                  <a:lnTo>
                    <a:pt x="731" y="143"/>
                  </a:lnTo>
                  <a:lnTo>
                    <a:pt x="730" y="143"/>
                  </a:lnTo>
                  <a:lnTo>
                    <a:pt x="730" y="141"/>
                  </a:lnTo>
                  <a:lnTo>
                    <a:pt x="730" y="140"/>
                  </a:lnTo>
                  <a:lnTo>
                    <a:pt x="730" y="138"/>
                  </a:lnTo>
                  <a:lnTo>
                    <a:pt x="728" y="138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7" y="135"/>
                  </a:lnTo>
                  <a:lnTo>
                    <a:pt x="727" y="134"/>
                  </a:lnTo>
                  <a:lnTo>
                    <a:pt x="725" y="132"/>
                  </a:lnTo>
                  <a:lnTo>
                    <a:pt x="725" y="131"/>
                  </a:lnTo>
                  <a:lnTo>
                    <a:pt x="727" y="131"/>
                  </a:lnTo>
                  <a:lnTo>
                    <a:pt x="727" y="129"/>
                  </a:lnTo>
                  <a:lnTo>
                    <a:pt x="727" y="128"/>
                  </a:lnTo>
                  <a:lnTo>
                    <a:pt x="727" y="126"/>
                  </a:lnTo>
                  <a:lnTo>
                    <a:pt x="725" y="126"/>
                  </a:lnTo>
                  <a:lnTo>
                    <a:pt x="725" y="125"/>
                  </a:lnTo>
                  <a:lnTo>
                    <a:pt x="724" y="125"/>
                  </a:lnTo>
                  <a:lnTo>
                    <a:pt x="722" y="125"/>
                  </a:lnTo>
                  <a:lnTo>
                    <a:pt x="722" y="123"/>
                  </a:lnTo>
                  <a:lnTo>
                    <a:pt x="721" y="123"/>
                  </a:lnTo>
                  <a:lnTo>
                    <a:pt x="721" y="122"/>
                  </a:lnTo>
                  <a:lnTo>
                    <a:pt x="719" y="122"/>
                  </a:lnTo>
                  <a:lnTo>
                    <a:pt x="718" y="121"/>
                  </a:lnTo>
                  <a:lnTo>
                    <a:pt x="718" y="119"/>
                  </a:lnTo>
                  <a:lnTo>
                    <a:pt x="716" y="119"/>
                  </a:lnTo>
                  <a:lnTo>
                    <a:pt x="716" y="118"/>
                  </a:lnTo>
                  <a:lnTo>
                    <a:pt x="715" y="118"/>
                  </a:lnTo>
                  <a:lnTo>
                    <a:pt x="715" y="116"/>
                  </a:lnTo>
                  <a:lnTo>
                    <a:pt x="714" y="116"/>
                  </a:lnTo>
                  <a:lnTo>
                    <a:pt x="714" y="118"/>
                  </a:lnTo>
                  <a:lnTo>
                    <a:pt x="714" y="116"/>
                  </a:lnTo>
                  <a:lnTo>
                    <a:pt x="712" y="116"/>
                  </a:lnTo>
                  <a:lnTo>
                    <a:pt x="712" y="115"/>
                  </a:lnTo>
                  <a:lnTo>
                    <a:pt x="711" y="115"/>
                  </a:lnTo>
                  <a:lnTo>
                    <a:pt x="711" y="113"/>
                  </a:lnTo>
                  <a:lnTo>
                    <a:pt x="711" y="112"/>
                  </a:lnTo>
                  <a:lnTo>
                    <a:pt x="709" y="112"/>
                  </a:lnTo>
                  <a:lnTo>
                    <a:pt x="708" y="112"/>
                  </a:lnTo>
                  <a:lnTo>
                    <a:pt x="708" y="110"/>
                  </a:lnTo>
                  <a:lnTo>
                    <a:pt x="706" y="110"/>
                  </a:lnTo>
                  <a:lnTo>
                    <a:pt x="705" y="110"/>
                  </a:lnTo>
                  <a:lnTo>
                    <a:pt x="705" y="109"/>
                  </a:lnTo>
                  <a:lnTo>
                    <a:pt x="706" y="109"/>
                  </a:lnTo>
                  <a:lnTo>
                    <a:pt x="705" y="109"/>
                  </a:lnTo>
                  <a:lnTo>
                    <a:pt x="705" y="107"/>
                  </a:lnTo>
                  <a:lnTo>
                    <a:pt x="703" y="107"/>
                  </a:lnTo>
                  <a:lnTo>
                    <a:pt x="703" y="106"/>
                  </a:lnTo>
                  <a:lnTo>
                    <a:pt x="702" y="106"/>
                  </a:lnTo>
                  <a:lnTo>
                    <a:pt x="702" y="104"/>
                  </a:lnTo>
                  <a:lnTo>
                    <a:pt x="700" y="103"/>
                  </a:lnTo>
                  <a:lnTo>
                    <a:pt x="700" y="101"/>
                  </a:lnTo>
                  <a:lnTo>
                    <a:pt x="699" y="101"/>
                  </a:lnTo>
                  <a:lnTo>
                    <a:pt x="699" y="100"/>
                  </a:lnTo>
                  <a:lnTo>
                    <a:pt x="697" y="100"/>
                  </a:lnTo>
                  <a:lnTo>
                    <a:pt x="696" y="100"/>
                  </a:lnTo>
                  <a:lnTo>
                    <a:pt x="696" y="99"/>
                  </a:lnTo>
                  <a:lnTo>
                    <a:pt x="694" y="99"/>
                  </a:lnTo>
                  <a:lnTo>
                    <a:pt x="693" y="100"/>
                  </a:lnTo>
                  <a:lnTo>
                    <a:pt x="693" y="99"/>
                  </a:lnTo>
                  <a:lnTo>
                    <a:pt x="693" y="97"/>
                  </a:lnTo>
                  <a:lnTo>
                    <a:pt x="692" y="99"/>
                  </a:lnTo>
                  <a:lnTo>
                    <a:pt x="692" y="97"/>
                  </a:lnTo>
                  <a:lnTo>
                    <a:pt x="692" y="96"/>
                  </a:lnTo>
                  <a:lnTo>
                    <a:pt x="690" y="96"/>
                  </a:lnTo>
                  <a:lnTo>
                    <a:pt x="690" y="94"/>
                  </a:lnTo>
                  <a:lnTo>
                    <a:pt x="690" y="93"/>
                  </a:lnTo>
                  <a:lnTo>
                    <a:pt x="692" y="93"/>
                  </a:lnTo>
                  <a:lnTo>
                    <a:pt x="692" y="91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2" y="90"/>
                  </a:lnTo>
                  <a:lnTo>
                    <a:pt x="693" y="90"/>
                  </a:lnTo>
                  <a:lnTo>
                    <a:pt x="693" y="88"/>
                  </a:lnTo>
                  <a:lnTo>
                    <a:pt x="693" y="87"/>
                  </a:lnTo>
                  <a:lnTo>
                    <a:pt x="692" y="85"/>
                  </a:lnTo>
                  <a:lnTo>
                    <a:pt x="693" y="85"/>
                  </a:lnTo>
                  <a:lnTo>
                    <a:pt x="693" y="84"/>
                  </a:lnTo>
                  <a:lnTo>
                    <a:pt x="692" y="84"/>
                  </a:lnTo>
                  <a:lnTo>
                    <a:pt x="692" y="82"/>
                  </a:lnTo>
                  <a:lnTo>
                    <a:pt x="692" y="81"/>
                  </a:lnTo>
                  <a:lnTo>
                    <a:pt x="693" y="81"/>
                  </a:lnTo>
                  <a:lnTo>
                    <a:pt x="694" y="82"/>
                  </a:lnTo>
                  <a:lnTo>
                    <a:pt x="694" y="81"/>
                  </a:lnTo>
                  <a:lnTo>
                    <a:pt x="694" y="79"/>
                  </a:lnTo>
                  <a:lnTo>
                    <a:pt x="694" y="78"/>
                  </a:lnTo>
                  <a:lnTo>
                    <a:pt x="693" y="78"/>
                  </a:lnTo>
                  <a:lnTo>
                    <a:pt x="693" y="76"/>
                  </a:lnTo>
                  <a:lnTo>
                    <a:pt x="693" y="78"/>
                  </a:lnTo>
                  <a:lnTo>
                    <a:pt x="692" y="76"/>
                  </a:lnTo>
                  <a:lnTo>
                    <a:pt x="690" y="76"/>
                  </a:lnTo>
                  <a:lnTo>
                    <a:pt x="690" y="75"/>
                  </a:lnTo>
                  <a:lnTo>
                    <a:pt x="689" y="75"/>
                  </a:lnTo>
                  <a:lnTo>
                    <a:pt x="689" y="76"/>
                  </a:lnTo>
                  <a:lnTo>
                    <a:pt x="687" y="76"/>
                  </a:lnTo>
                  <a:lnTo>
                    <a:pt x="687" y="75"/>
                  </a:lnTo>
                  <a:lnTo>
                    <a:pt x="686" y="75"/>
                  </a:lnTo>
                  <a:lnTo>
                    <a:pt x="686" y="74"/>
                  </a:lnTo>
                  <a:lnTo>
                    <a:pt x="687" y="74"/>
                  </a:lnTo>
                  <a:lnTo>
                    <a:pt x="687" y="72"/>
                  </a:lnTo>
                  <a:lnTo>
                    <a:pt x="686" y="71"/>
                  </a:lnTo>
                  <a:lnTo>
                    <a:pt x="687" y="71"/>
                  </a:lnTo>
                  <a:lnTo>
                    <a:pt x="686" y="71"/>
                  </a:lnTo>
                  <a:lnTo>
                    <a:pt x="686" y="69"/>
                  </a:lnTo>
                  <a:lnTo>
                    <a:pt x="687" y="69"/>
                  </a:lnTo>
                  <a:lnTo>
                    <a:pt x="687" y="68"/>
                  </a:lnTo>
                  <a:lnTo>
                    <a:pt x="687" y="66"/>
                  </a:lnTo>
                  <a:lnTo>
                    <a:pt x="686" y="66"/>
                  </a:lnTo>
                  <a:lnTo>
                    <a:pt x="686" y="65"/>
                  </a:lnTo>
                  <a:lnTo>
                    <a:pt x="687" y="65"/>
                  </a:lnTo>
                  <a:lnTo>
                    <a:pt x="686" y="65"/>
                  </a:lnTo>
                  <a:lnTo>
                    <a:pt x="686" y="63"/>
                  </a:lnTo>
                  <a:lnTo>
                    <a:pt x="687" y="63"/>
                  </a:lnTo>
                  <a:lnTo>
                    <a:pt x="686" y="62"/>
                  </a:lnTo>
                  <a:lnTo>
                    <a:pt x="684" y="62"/>
                  </a:lnTo>
                  <a:lnTo>
                    <a:pt x="683" y="62"/>
                  </a:lnTo>
                  <a:lnTo>
                    <a:pt x="683" y="63"/>
                  </a:lnTo>
                  <a:lnTo>
                    <a:pt x="683" y="62"/>
                  </a:lnTo>
                  <a:lnTo>
                    <a:pt x="681" y="62"/>
                  </a:lnTo>
                  <a:lnTo>
                    <a:pt x="681" y="60"/>
                  </a:lnTo>
                  <a:lnTo>
                    <a:pt x="680" y="60"/>
                  </a:lnTo>
                  <a:lnTo>
                    <a:pt x="681" y="60"/>
                  </a:lnTo>
                  <a:lnTo>
                    <a:pt x="680" y="59"/>
                  </a:lnTo>
                  <a:lnTo>
                    <a:pt x="680" y="57"/>
                  </a:lnTo>
                  <a:lnTo>
                    <a:pt x="681" y="57"/>
                  </a:lnTo>
                  <a:lnTo>
                    <a:pt x="681" y="56"/>
                  </a:lnTo>
                  <a:lnTo>
                    <a:pt x="680" y="56"/>
                  </a:lnTo>
                  <a:lnTo>
                    <a:pt x="680" y="54"/>
                  </a:lnTo>
                  <a:lnTo>
                    <a:pt x="680" y="53"/>
                  </a:lnTo>
                  <a:lnTo>
                    <a:pt x="680" y="52"/>
                  </a:lnTo>
                  <a:lnTo>
                    <a:pt x="680" y="50"/>
                  </a:lnTo>
                  <a:lnTo>
                    <a:pt x="680" y="49"/>
                  </a:lnTo>
                  <a:lnTo>
                    <a:pt x="680" y="47"/>
                  </a:lnTo>
                  <a:lnTo>
                    <a:pt x="678" y="47"/>
                  </a:lnTo>
                  <a:lnTo>
                    <a:pt x="677" y="47"/>
                  </a:lnTo>
                  <a:lnTo>
                    <a:pt x="675" y="47"/>
                  </a:lnTo>
                  <a:lnTo>
                    <a:pt x="674" y="46"/>
                  </a:lnTo>
                  <a:lnTo>
                    <a:pt x="672" y="46"/>
                  </a:lnTo>
                  <a:lnTo>
                    <a:pt x="671" y="46"/>
                  </a:lnTo>
                  <a:lnTo>
                    <a:pt x="669" y="46"/>
                  </a:lnTo>
                  <a:lnTo>
                    <a:pt x="668" y="46"/>
                  </a:lnTo>
                  <a:lnTo>
                    <a:pt x="667" y="46"/>
                  </a:lnTo>
                  <a:lnTo>
                    <a:pt x="665" y="46"/>
                  </a:lnTo>
                  <a:lnTo>
                    <a:pt x="665" y="47"/>
                  </a:lnTo>
                  <a:lnTo>
                    <a:pt x="664" y="47"/>
                  </a:lnTo>
                  <a:lnTo>
                    <a:pt x="662" y="47"/>
                  </a:lnTo>
                  <a:lnTo>
                    <a:pt x="662" y="49"/>
                  </a:lnTo>
                  <a:lnTo>
                    <a:pt x="661" y="49"/>
                  </a:lnTo>
                  <a:lnTo>
                    <a:pt x="659" y="49"/>
                  </a:lnTo>
                  <a:lnTo>
                    <a:pt x="658" y="49"/>
                  </a:lnTo>
                  <a:lnTo>
                    <a:pt x="656" y="49"/>
                  </a:lnTo>
                  <a:lnTo>
                    <a:pt x="656" y="47"/>
                  </a:lnTo>
                  <a:lnTo>
                    <a:pt x="655" y="47"/>
                  </a:lnTo>
                  <a:lnTo>
                    <a:pt x="655" y="46"/>
                  </a:lnTo>
                  <a:lnTo>
                    <a:pt x="655" y="44"/>
                  </a:lnTo>
                  <a:lnTo>
                    <a:pt x="653" y="44"/>
                  </a:lnTo>
                  <a:lnTo>
                    <a:pt x="653" y="43"/>
                  </a:lnTo>
                  <a:lnTo>
                    <a:pt x="652" y="43"/>
                  </a:lnTo>
                  <a:lnTo>
                    <a:pt x="653" y="43"/>
                  </a:lnTo>
                  <a:lnTo>
                    <a:pt x="653" y="41"/>
                  </a:lnTo>
                  <a:lnTo>
                    <a:pt x="652" y="41"/>
                  </a:lnTo>
                  <a:lnTo>
                    <a:pt x="650" y="41"/>
                  </a:lnTo>
                  <a:lnTo>
                    <a:pt x="650" y="40"/>
                  </a:lnTo>
                  <a:lnTo>
                    <a:pt x="649" y="40"/>
                  </a:lnTo>
                  <a:lnTo>
                    <a:pt x="647" y="40"/>
                  </a:lnTo>
                  <a:lnTo>
                    <a:pt x="647" y="38"/>
                  </a:lnTo>
                  <a:lnTo>
                    <a:pt x="646" y="38"/>
                  </a:lnTo>
                  <a:lnTo>
                    <a:pt x="645" y="38"/>
                  </a:lnTo>
                  <a:lnTo>
                    <a:pt x="643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0" y="37"/>
                  </a:lnTo>
                  <a:lnTo>
                    <a:pt x="640" y="35"/>
                  </a:lnTo>
                  <a:lnTo>
                    <a:pt x="639" y="35"/>
                  </a:lnTo>
                  <a:lnTo>
                    <a:pt x="637" y="34"/>
                  </a:lnTo>
                  <a:lnTo>
                    <a:pt x="637" y="32"/>
                  </a:lnTo>
                  <a:lnTo>
                    <a:pt x="636" y="32"/>
                  </a:lnTo>
                  <a:lnTo>
                    <a:pt x="636" y="31"/>
                  </a:lnTo>
                  <a:lnTo>
                    <a:pt x="636" y="29"/>
                  </a:lnTo>
                  <a:lnTo>
                    <a:pt x="634" y="29"/>
                  </a:lnTo>
                  <a:lnTo>
                    <a:pt x="634" y="28"/>
                  </a:lnTo>
                  <a:lnTo>
                    <a:pt x="636" y="27"/>
                  </a:lnTo>
                  <a:lnTo>
                    <a:pt x="634" y="27"/>
                  </a:lnTo>
                  <a:lnTo>
                    <a:pt x="636" y="27"/>
                  </a:lnTo>
                  <a:lnTo>
                    <a:pt x="634" y="25"/>
                  </a:lnTo>
                  <a:lnTo>
                    <a:pt x="634" y="24"/>
                  </a:lnTo>
                  <a:lnTo>
                    <a:pt x="634" y="22"/>
                  </a:lnTo>
                  <a:lnTo>
                    <a:pt x="633" y="22"/>
                  </a:lnTo>
                  <a:lnTo>
                    <a:pt x="633" y="21"/>
                  </a:lnTo>
                  <a:lnTo>
                    <a:pt x="633" y="19"/>
                  </a:lnTo>
                  <a:lnTo>
                    <a:pt x="633" y="18"/>
                  </a:lnTo>
                  <a:lnTo>
                    <a:pt x="631" y="18"/>
                  </a:lnTo>
                  <a:lnTo>
                    <a:pt x="630" y="18"/>
                  </a:lnTo>
                  <a:lnTo>
                    <a:pt x="630" y="16"/>
                  </a:lnTo>
                  <a:lnTo>
                    <a:pt x="628" y="16"/>
                  </a:lnTo>
                  <a:lnTo>
                    <a:pt x="628" y="18"/>
                  </a:lnTo>
                  <a:lnTo>
                    <a:pt x="627" y="18"/>
                  </a:lnTo>
                  <a:lnTo>
                    <a:pt x="625" y="18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4" y="16"/>
                  </a:lnTo>
                  <a:lnTo>
                    <a:pt x="623" y="16"/>
                  </a:lnTo>
                  <a:lnTo>
                    <a:pt x="621" y="16"/>
                  </a:lnTo>
                  <a:lnTo>
                    <a:pt x="620" y="16"/>
                  </a:lnTo>
                  <a:lnTo>
                    <a:pt x="618" y="15"/>
                  </a:lnTo>
                  <a:lnTo>
                    <a:pt x="617" y="15"/>
                  </a:lnTo>
                  <a:lnTo>
                    <a:pt x="617" y="13"/>
                  </a:lnTo>
                  <a:lnTo>
                    <a:pt x="615" y="13"/>
                  </a:lnTo>
                  <a:lnTo>
                    <a:pt x="615" y="15"/>
                  </a:lnTo>
                  <a:lnTo>
                    <a:pt x="615" y="13"/>
                  </a:lnTo>
                  <a:lnTo>
                    <a:pt x="615" y="12"/>
                  </a:lnTo>
                  <a:lnTo>
                    <a:pt x="615" y="10"/>
                  </a:lnTo>
                  <a:lnTo>
                    <a:pt x="615" y="12"/>
                  </a:lnTo>
                  <a:lnTo>
                    <a:pt x="614" y="12"/>
                  </a:lnTo>
                  <a:lnTo>
                    <a:pt x="614" y="10"/>
                  </a:lnTo>
                  <a:lnTo>
                    <a:pt x="612" y="10"/>
                  </a:lnTo>
                  <a:lnTo>
                    <a:pt x="611" y="10"/>
                  </a:lnTo>
                  <a:lnTo>
                    <a:pt x="609" y="10"/>
                  </a:lnTo>
                  <a:lnTo>
                    <a:pt x="609" y="12"/>
                  </a:lnTo>
                  <a:lnTo>
                    <a:pt x="608" y="12"/>
                  </a:lnTo>
                  <a:lnTo>
                    <a:pt x="608" y="13"/>
                  </a:lnTo>
                  <a:lnTo>
                    <a:pt x="606" y="13"/>
                  </a:lnTo>
                  <a:lnTo>
                    <a:pt x="605" y="13"/>
                  </a:lnTo>
                  <a:lnTo>
                    <a:pt x="605" y="15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3" y="15"/>
                  </a:lnTo>
                  <a:lnTo>
                    <a:pt x="603" y="13"/>
                  </a:lnTo>
                  <a:lnTo>
                    <a:pt x="602" y="13"/>
                  </a:lnTo>
                  <a:lnTo>
                    <a:pt x="600" y="13"/>
                  </a:lnTo>
                  <a:lnTo>
                    <a:pt x="600" y="12"/>
                  </a:lnTo>
                  <a:lnTo>
                    <a:pt x="599" y="12"/>
                  </a:lnTo>
                  <a:lnTo>
                    <a:pt x="599" y="10"/>
                  </a:lnTo>
                  <a:lnTo>
                    <a:pt x="598" y="10"/>
                  </a:lnTo>
                  <a:lnTo>
                    <a:pt x="598" y="9"/>
                  </a:lnTo>
                  <a:lnTo>
                    <a:pt x="596" y="9"/>
                  </a:lnTo>
                  <a:lnTo>
                    <a:pt x="595" y="9"/>
                  </a:lnTo>
                  <a:lnTo>
                    <a:pt x="595" y="7"/>
                  </a:lnTo>
                  <a:lnTo>
                    <a:pt x="595" y="9"/>
                  </a:lnTo>
                  <a:lnTo>
                    <a:pt x="593" y="7"/>
                  </a:lnTo>
                  <a:lnTo>
                    <a:pt x="592" y="7"/>
                  </a:lnTo>
                  <a:lnTo>
                    <a:pt x="590" y="7"/>
                  </a:lnTo>
                  <a:lnTo>
                    <a:pt x="590" y="6"/>
                  </a:lnTo>
                  <a:lnTo>
                    <a:pt x="589" y="6"/>
                  </a:lnTo>
                  <a:lnTo>
                    <a:pt x="587" y="5"/>
                  </a:lnTo>
                  <a:lnTo>
                    <a:pt x="587" y="6"/>
                  </a:lnTo>
                  <a:lnTo>
                    <a:pt x="587" y="5"/>
                  </a:lnTo>
                  <a:lnTo>
                    <a:pt x="587" y="3"/>
                  </a:lnTo>
                  <a:lnTo>
                    <a:pt x="586" y="3"/>
                  </a:lnTo>
                  <a:lnTo>
                    <a:pt x="584" y="3"/>
                  </a:lnTo>
                  <a:lnTo>
                    <a:pt x="583" y="3"/>
                  </a:lnTo>
                  <a:lnTo>
                    <a:pt x="581" y="3"/>
                  </a:lnTo>
                  <a:lnTo>
                    <a:pt x="580" y="3"/>
                  </a:lnTo>
                  <a:lnTo>
                    <a:pt x="578" y="3"/>
                  </a:lnTo>
                  <a:lnTo>
                    <a:pt x="577" y="3"/>
                  </a:lnTo>
                  <a:lnTo>
                    <a:pt x="576" y="2"/>
                  </a:lnTo>
                  <a:lnTo>
                    <a:pt x="574" y="3"/>
                  </a:lnTo>
                  <a:lnTo>
                    <a:pt x="574" y="2"/>
                  </a:lnTo>
                  <a:lnTo>
                    <a:pt x="573" y="2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1" y="2"/>
                  </a:lnTo>
                  <a:lnTo>
                    <a:pt x="571" y="3"/>
                  </a:lnTo>
                  <a:lnTo>
                    <a:pt x="570" y="3"/>
                  </a:lnTo>
                  <a:lnTo>
                    <a:pt x="570" y="2"/>
                  </a:lnTo>
                  <a:lnTo>
                    <a:pt x="570" y="3"/>
                  </a:lnTo>
                  <a:lnTo>
                    <a:pt x="568" y="3"/>
                  </a:lnTo>
                  <a:lnTo>
                    <a:pt x="570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8" y="5"/>
                  </a:lnTo>
                  <a:lnTo>
                    <a:pt x="568" y="3"/>
                  </a:lnTo>
                  <a:lnTo>
                    <a:pt x="567" y="5"/>
                  </a:lnTo>
                  <a:lnTo>
                    <a:pt x="565" y="5"/>
                  </a:lnTo>
                  <a:lnTo>
                    <a:pt x="565" y="3"/>
                  </a:lnTo>
                  <a:lnTo>
                    <a:pt x="565" y="5"/>
                  </a:lnTo>
                  <a:lnTo>
                    <a:pt x="564" y="5"/>
                  </a:lnTo>
                  <a:lnTo>
                    <a:pt x="562" y="5"/>
                  </a:lnTo>
                  <a:lnTo>
                    <a:pt x="561" y="5"/>
                  </a:lnTo>
                  <a:lnTo>
                    <a:pt x="559" y="5"/>
                  </a:lnTo>
                  <a:lnTo>
                    <a:pt x="558" y="5"/>
                  </a:lnTo>
                  <a:lnTo>
                    <a:pt x="558" y="3"/>
                  </a:lnTo>
                  <a:lnTo>
                    <a:pt x="558" y="2"/>
                  </a:lnTo>
                  <a:lnTo>
                    <a:pt x="558" y="0"/>
                  </a:lnTo>
                  <a:lnTo>
                    <a:pt x="556" y="0"/>
                  </a:lnTo>
                  <a:lnTo>
                    <a:pt x="556" y="2"/>
                  </a:lnTo>
                  <a:lnTo>
                    <a:pt x="556" y="0"/>
                  </a:lnTo>
                  <a:lnTo>
                    <a:pt x="555" y="0"/>
                  </a:lnTo>
                  <a:lnTo>
                    <a:pt x="555" y="2"/>
                  </a:lnTo>
                  <a:lnTo>
                    <a:pt x="554" y="2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2"/>
                  </a:lnTo>
                  <a:lnTo>
                    <a:pt x="552" y="3"/>
                  </a:lnTo>
                  <a:lnTo>
                    <a:pt x="552" y="5"/>
                  </a:lnTo>
                  <a:lnTo>
                    <a:pt x="551" y="5"/>
                  </a:lnTo>
                  <a:lnTo>
                    <a:pt x="552" y="6"/>
                  </a:lnTo>
                  <a:lnTo>
                    <a:pt x="551" y="6"/>
                  </a:lnTo>
                  <a:lnTo>
                    <a:pt x="551" y="7"/>
                  </a:lnTo>
                  <a:lnTo>
                    <a:pt x="551" y="9"/>
                  </a:lnTo>
                  <a:lnTo>
                    <a:pt x="551" y="10"/>
                  </a:lnTo>
                  <a:lnTo>
                    <a:pt x="551" y="9"/>
                  </a:lnTo>
                  <a:lnTo>
                    <a:pt x="549" y="10"/>
                  </a:lnTo>
                  <a:lnTo>
                    <a:pt x="549" y="9"/>
                  </a:lnTo>
                  <a:lnTo>
                    <a:pt x="549" y="10"/>
                  </a:lnTo>
                  <a:lnTo>
                    <a:pt x="548" y="10"/>
                  </a:lnTo>
                  <a:lnTo>
                    <a:pt x="546" y="10"/>
                  </a:lnTo>
                  <a:lnTo>
                    <a:pt x="546" y="9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5" y="9"/>
                  </a:lnTo>
                  <a:lnTo>
                    <a:pt x="545" y="10"/>
                  </a:lnTo>
                  <a:lnTo>
                    <a:pt x="543" y="10"/>
                  </a:lnTo>
                  <a:lnTo>
                    <a:pt x="543" y="9"/>
                  </a:lnTo>
                  <a:lnTo>
                    <a:pt x="542" y="9"/>
                  </a:lnTo>
                  <a:lnTo>
                    <a:pt x="542" y="10"/>
                  </a:lnTo>
                  <a:lnTo>
                    <a:pt x="540" y="10"/>
                  </a:lnTo>
                  <a:lnTo>
                    <a:pt x="540" y="12"/>
                  </a:lnTo>
                  <a:lnTo>
                    <a:pt x="540" y="10"/>
                  </a:lnTo>
                  <a:lnTo>
                    <a:pt x="539" y="10"/>
                  </a:lnTo>
                  <a:lnTo>
                    <a:pt x="539" y="12"/>
                  </a:lnTo>
                  <a:lnTo>
                    <a:pt x="539" y="10"/>
                  </a:lnTo>
                  <a:lnTo>
                    <a:pt x="537" y="10"/>
                  </a:lnTo>
                  <a:lnTo>
                    <a:pt x="537" y="12"/>
                  </a:lnTo>
                  <a:lnTo>
                    <a:pt x="537" y="13"/>
                  </a:lnTo>
                  <a:lnTo>
                    <a:pt x="537" y="15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6"/>
                  </a:lnTo>
                  <a:lnTo>
                    <a:pt x="534" y="16"/>
                  </a:lnTo>
                  <a:lnTo>
                    <a:pt x="533" y="18"/>
                  </a:lnTo>
                  <a:lnTo>
                    <a:pt x="531" y="18"/>
                  </a:lnTo>
                  <a:lnTo>
                    <a:pt x="531" y="19"/>
                  </a:lnTo>
                  <a:lnTo>
                    <a:pt x="530" y="18"/>
                  </a:lnTo>
                  <a:lnTo>
                    <a:pt x="530" y="19"/>
                  </a:lnTo>
                  <a:lnTo>
                    <a:pt x="529" y="19"/>
                  </a:lnTo>
                  <a:lnTo>
                    <a:pt x="529" y="18"/>
                  </a:lnTo>
                  <a:lnTo>
                    <a:pt x="527" y="18"/>
                  </a:lnTo>
                  <a:lnTo>
                    <a:pt x="526" y="18"/>
                  </a:lnTo>
                  <a:lnTo>
                    <a:pt x="526" y="19"/>
                  </a:lnTo>
                  <a:lnTo>
                    <a:pt x="526" y="18"/>
                  </a:lnTo>
                  <a:lnTo>
                    <a:pt x="524" y="19"/>
                  </a:lnTo>
                  <a:lnTo>
                    <a:pt x="523" y="19"/>
                  </a:lnTo>
                  <a:lnTo>
                    <a:pt x="521" y="19"/>
                  </a:lnTo>
                  <a:lnTo>
                    <a:pt x="520" y="19"/>
                  </a:lnTo>
                  <a:lnTo>
                    <a:pt x="521" y="21"/>
                  </a:lnTo>
                  <a:lnTo>
                    <a:pt x="520" y="21"/>
                  </a:lnTo>
                  <a:lnTo>
                    <a:pt x="520" y="22"/>
                  </a:lnTo>
                  <a:lnTo>
                    <a:pt x="520" y="21"/>
                  </a:lnTo>
                  <a:lnTo>
                    <a:pt x="518" y="22"/>
                  </a:lnTo>
                  <a:lnTo>
                    <a:pt x="520" y="22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4"/>
                  </a:lnTo>
                  <a:lnTo>
                    <a:pt x="517" y="24"/>
                  </a:lnTo>
                  <a:lnTo>
                    <a:pt x="518" y="25"/>
                  </a:lnTo>
                  <a:lnTo>
                    <a:pt x="517" y="25"/>
                  </a:lnTo>
                  <a:lnTo>
                    <a:pt x="515" y="27"/>
                  </a:lnTo>
                  <a:lnTo>
                    <a:pt x="514" y="28"/>
                  </a:lnTo>
                  <a:lnTo>
                    <a:pt x="514" y="29"/>
                  </a:lnTo>
                  <a:lnTo>
                    <a:pt x="514" y="28"/>
                  </a:lnTo>
                  <a:lnTo>
                    <a:pt x="512" y="29"/>
                  </a:lnTo>
                  <a:lnTo>
                    <a:pt x="511" y="29"/>
                  </a:lnTo>
                  <a:lnTo>
                    <a:pt x="509" y="29"/>
                  </a:lnTo>
                  <a:lnTo>
                    <a:pt x="508" y="29"/>
                  </a:lnTo>
                  <a:lnTo>
                    <a:pt x="507" y="29"/>
                  </a:lnTo>
                  <a:lnTo>
                    <a:pt x="505" y="29"/>
                  </a:lnTo>
                  <a:lnTo>
                    <a:pt x="505" y="28"/>
                  </a:lnTo>
                  <a:lnTo>
                    <a:pt x="504" y="29"/>
                  </a:lnTo>
                  <a:lnTo>
                    <a:pt x="502" y="29"/>
                  </a:lnTo>
                  <a:lnTo>
                    <a:pt x="502" y="28"/>
                  </a:lnTo>
                  <a:lnTo>
                    <a:pt x="501" y="28"/>
                  </a:lnTo>
                  <a:lnTo>
                    <a:pt x="501" y="27"/>
                  </a:lnTo>
                  <a:lnTo>
                    <a:pt x="499" y="28"/>
                  </a:lnTo>
                  <a:lnTo>
                    <a:pt x="499" y="27"/>
                  </a:lnTo>
                  <a:lnTo>
                    <a:pt x="498" y="27"/>
                  </a:lnTo>
                  <a:lnTo>
                    <a:pt x="498" y="25"/>
                  </a:lnTo>
                  <a:lnTo>
                    <a:pt x="496" y="25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6" y="24"/>
                  </a:lnTo>
                  <a:lnTo>
                    <a:pt x="495" y="24"/>
                  </a:lnTo>
                  <a:lnTo>
                    <a:pt x="493" y="24"/>
                  </a:lnTo>
                  <a:lnTo>
                    <a:pt x="493" y="22"/>
                  </a:lnTo>
                  <a:lnTo>
                    <a:pt x="493" y="24"/>
                  </a:lnTo>
                  <a:lnTo>
                    <a:pt x="492" y="24"/>
                  </a:lnTo>
                  <a:lnTo>
                    <a:pt x="492" y="22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87" y="24"/>
                  </a:lnTo>
                  <a:lnTo>
                    <a:pt x="486" y="24"/>
                  </a:lnTo>
                  <a:lnTo>
                    <a:pt x="485" y="24"/>
                  </a:lnTo>
                  <a:lnTo>
                    <a:pt x="483" y="24"/>
                  </a:lnTo>
                  <a:lnTo>
                    <a:pt x="483" y="25"/>
                  </a:lnTo>
                  <a:lnTo>
                    <a:pt x="483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82" y="24"/>
                  </a:lnTo>
                  <a:lnTo>
                    <a:pt x="480" y="24"/>
                  </a:lnTo>
                  <a:lnTo>
                    <a:pt x="479" y="24"/>
                  </a:lnTo>
                  <a:lnTo>
                    <a:pt x="479" y="25"/>
                  </a:lnTo>
                  <a:lnTo>
                    <a:pt x="477" y="25"/>
                  </a:lnTo>
                  <a:lnTo>
                    <a:pt x="477" y="27"/>
                  </a:lnTo>
                  <a:lnTo>
                    <a:pt x="476" y="27"/>
                  </a:lnTo>
                  <a:lnTo>
                    <a:pt x="474" y="25"/>
                  </a:lnTo>
                  <a:lnTo>
                    <a:pt x="473" y="25"/>
                  </a:lnTo>
                  <a:lnTo>
                    <a:pt x="473" y="24"/>
                  </a:lnTo>
                  <a:lnTo>
                    <a:pt x="471" y="24"/>
                  </a:lnTo>
                  <a:lnTo>
                    <a:pt x="471" y="22"/>
                  </a:lnTo>
                  <a:lnTo>
                    <a:pt x="470" y="22"/>
                  </a:lnTo>
                  <a:lnTo>
                    <a:pt x="468" y="22"/>
                  </a:lnTo>
                  <a:lnTo>
                    <a:pt x="467" y="21"/>
                  </a:lnTo>
                  <a:lnTo>
                    <a:pt x="465" y="22"/>
                  </a:lnTo>
                  <a:lnTo>
                    <a:pt x="464" y="22"/>
                  </a:lnTo>
                  <a:lnTo>
                    <a:pt x="464" y="24"/>
                  </a:lnTo>
                  <a:lnTo>
                    <a:pt x="464" y="25"/>
                  </a:lnTo>
                  <a:lnTo>
                    <a:pt x="462" y="25"/>
                  </a:lnTo>
                  <a:lnTo>
                    <a:pt x="462" y="27"/>
                  </a:lnTo>
                  <a:lnTo>
                    <a:pt x="461" y="27"/>
                  </a:lnTo>
                  <a:lnTo>
                    <a:pt x="460" y="27"/>
                  </a:lnTo>
                  <a:lnTo>
                    <a:pt x="460" y="28"/>
                  </a:lnTo>
                  <a:lnTo>
                    <a:pt x="458" y="28"/>
                  </a:lnTo>
                  <a:lnTo>
                    <a:pt x="458" y="29"/>
                  </a:lnTo>
                  <a:lnTo>
                    <a:pt x="457" y="29"/>
                  </a:lnTo>
                  <a:lnTo>
                    <a:pt x="455" y="31"/>
                  </a:lnTo>
                  <a:lnTo>
                    <a:pt x="454" y="31"/>
                  </a:lnTo>
                  <a:lnTo>
                    <a:pt x="452" y="31"/>
                  </a:lnTo>
                  <a:lnTo>
                    <a:pt x="451" y="31"/>
                  </a:lnTo>
                  <a:lnTo>
                    <a:pt x="451" y="29"/>
                  </a:lnTo>
                  <a:lnTo>
                    <a:pt x="449" y="29"/>
                  </a:lnTo>
                  <a:lnTo>
                    <a:pt x="448" y="29"/>
                  </a:lnTo>
                  <a:lnTo>
                    <a:pt x="446" y="29"/>
                  </a:lnTo>
                  <a:lnTo>
                    <a:pt x="445" y="29"/>
                  </a:lnTo>
                  <a:lnTo>
                    <a:pt x="443" y="29"/>
                  </a:lnTo>
                  <a:lnTo>
                    <a:pt x="442" y="29"/>
                  </a:lnTo>
                  <a:lnTo>
                    <a:pt x="440" y="29"/>
                  </a:lnTo>
                  <a:lnTo>
                    <a:pt x="439" y="29"/>
                  </a:lnTo>
                  <a:lnTo>
                    <a:pt x="438" y="29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6" y="29"/>
                  </a:lnTo>
                  <a:lnTo>
                    <a:pt x="436" y="31"/>
                  </a:lnTo>
                  <a:lnTo>
                    <a:pt x="435" y="31"/>
                  </a:lnTo>
                  <a:lnTo>
                    <a:pt x="433" y="31"/>
                  </a:lnTo>
                  <a:lnTo>
                    <a:pt x="433" y="32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29" y="32"/>
                  </a:lnTo>
                  <a:lnTo>
                    <a:pt x="429" y="34"/>
                  </a:lnTo>
                  <a:lnTo>
                    <a:pt x="427" y="34"/>
                  </a:lnTo>
                  <a:lnTo>
                    <a:pt x="426" y="34"/>
                  </a:lnTo>
                  <a:lnTo>
                    <a:pt x="424" y="34"/>
                  </a:lnTo>
                  <a:lnTo>
                    <a:pt x="423" y="34"/>
                  </a:lnTo>
                  <a:lnTo>
                    <a:pt x="421" y="34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20" y="31"/>
                  </a:lnTo>
                  <a:lnTo>
                    <a:pt x="420" y="29"/>
                  </a:lnTo>
                  <a:lnTo>
                    <a:pt x="420" y="28"/>
                  </a:lnTo>
                  <a:lnTo>
                    <a:pt x="418" y="28"/>
                  </a:lnTo>
                  <a:lnTo>
                    <a:pt x="418" y="27"/>
                  </a:lnTo>
                  <a:lnTo>
                    <a:pt x="417" y="27"/>
                  </a:lnTo>
                  <a:lnTo>
                    <a:pt x="416" y="27"/>
                  </a:lnTo>
                  <a:lnTo>
                    <a:pt x="416" y="25"/>
                  </a:lnTo>
                  <a:lnTo>
                    <a:pt x="414" y="25"/>
                  </a:lnTo>
                  <a:lnTo>
                    <a:pt x="413" y="25"/>
                  </a:lnTo>
                  <a:lnTo>
                    <a:pt x="411" y="25"/>
                  </a:lnTo>
                  <a:lnTo>
                    <a:pt x="410" y="25"/>
                  </a:lnTo>
                  <a:lnTo>
                    <a:pt x="408" y="25"/>
                  </a:lnTo>
                  <a:lnTo>
                    <a:pt x="396" y="25"/>
                  </a:lnTo>
                  <a:lnTo>
                    <a:pt x="396" y="63"/>
                  </a:lnTo>
                  <a:lnTo>
                    <a:pt x="396" y="65"/>
                  </a:lnTo>
                  <a:lnTo>
                    <a:pt x="396" y="66"/>
                  </a:lnTo>
                  <a:lnTo>
                    <a:pt x="396" y="68"/>
                  </a:lnTo>
                  <a:lnTo>
                    <a:pt x="396" y="69"/>
                  </a:lnTo>
                  <a:lnTo>
                    <a:pt x="395" y="69"/>
                  </a:lnTo>
                  <a:lnTo>
                    <a:pt x="395" y="71"/>
                  </a:lnTo>
                  <a:lnTo>
                    <a:pt x="395" y="72"/>
                  </a:lnTo>
                  <a:lnTo>
                    <a:pt x="395" y="74"/>
                  </a:lnTo>
                  <a:lnTo>
                    <a:pt x="395" y="75"/>
                  </a:lnTo>
                  <a:lnTo>
                    <a:pt x="395" y="76"/>
                  </a:lnTo>
                  <a:lnTo>
                    <a:pt x="395" y="78"/>
                  </a:lnTo>
                  <a:lnTo>
                    <a:pt x="395" y="79"/>
                  </a:lnTo>
                  <a:lnTo>
                    <a:pt x="395" y="81"/>
                  </a:lnTo>
                  <a:lnTo>
                    <a:pt x="396" y="81"/>
                  </a:lnTo>
                  <a:lnTo>
                    <a:pt x="396" y="82"/>
                  </a:lnTo>
                  <a:lnTo>
                    <a:pt x="396" y="84"/>
                  </a:lnTo>
                  <a:lnTo>
                    <a:pt x="398" y="84"/>
                  </a:lnTo>
                  <a:lnTo>
                    <a:pt x="398" y="82"/>
                  </a:lnTo>
                  <a:lnTo>
                    <a:pt x="398" y="84"/>
                  </a:lnTo>
                  <a:lnTo>
                    <a:pt x="399" y="84"/>
                  </a:lnTo>
                  <a:lnTo>
                    <a:pt x="401" y="85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2" y="87"/>
                  </a:lnTo>
                  <a:lnTo>
                    <a:pt x="401" y="87"/>
                  </a:lnTo>
                  <a:lnTo>
                    <a:pt x="401" y="88"/>
                  </a:lnTo>
                  <a:lnTo>
                    <a:pt x="402" y="88"/>
                  </a:lnTo>
                  <a:lnTo>
                    <a:pt x="402" y="90"/>
                  </a:lnTo>
                  <a:lnTo>
                    <a:pt x="401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1" y="91"/>
                  </a:lnTo>
                  <a:lnTo>
                    <a:pt x="402" y="91"/>
                  </a:lnTo>
                  <a:lnTo>
                    <a:pt x="402" y="93"/>
                  </a:lnTo>
                  <a:lnTo>
                    <a:pt x="404" y="93"/>
                  </a:lnTo>
                  <a:lnTo>
                    <a:pt x="404" y="94"/>
                  </a:lnTo>
                  <a:lnTo>
                    <a:pt x="404" y="93"/>
                  </a:lnTo>
                  <a:lnTo>
                    <a:pt x="405" y="93"/>
                  </a:lnTo>
                  <a:lnTo>
                    <a:pt x="405" y="94"/>
                  </a:lnTo>
                  <a:lnTo>
                    <a:pt x="407" y="94"/>
                  </a:lnTo>
                  <a:lnTo>
                    <a:pt x="408" y="94"/>
                  </a:lnTo>
                  <a:lnTo>
                    <a:pt x="408" y="96"/>
                  </a:lnTo>
                  <a:lnTo>
                    <a:pt x="408" y="97"/>
                  </a:lnTo>
                  <a:lnTo>
                    <a:pt x="410" y="97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3" y="99"/>
                  </a:lnTo>
                  <a:lnTo>
                    <a:pt x="414" y="99"/>
                  </a:lnTo>
                  <a:lnTo>
                    <a:pt x="414" y="100"/>
                  </a:lnTo>
                  <a:lnTo>
                    <a:pt x="416" y="100"/>
                  </a:lnTo>
                  <a:lnTo>
                    <a:pt x="416" y="101"/>
                  </a:lnTo>
                  <a:lnTo>
                    <a:pt x="417" y="101"/>
                  </a:lnTo>
                  <a:lnTo>
                    <a:pt x="417" y="103"/>
                  </a:lnTo>
                  <a:lnTo>
                    <a:pt x="416" y="103"/>
                  </a:lnTo>
                  <a:lnTo>
                    <a:pt x="417" y="103"/>
                  </a:lnTo>
                  <a:lnTo>
                    <a:pt x="417" y="104"/>
                  </a:lnTo>
                  <a:lnTo>
                    <a:pt x="416" y="104"/>
                  </a:lnTo>
                  <a:lnTo>
                    <a:pt x="416" y="106"/>
                  </a:lnTo>
                  <a:lnTo>
                    <a:pt x="417" y="106"/>
                  </a:lnTo>
                  <a:lnTo>
                    <a:pt x="417" y="107"/>
                  </a:lnTo>
                  <a:lnTo>
                    <a:pt x="417" y="109"/>
                  </a:lnTo>
                  <a:lnTo>
                    <a:pt x="416" y="109"/>
                  </a:lnTo>
                  <a:lnTo>
                    <a:pt x="416" y="110"/>
                  </a:lnTo>
                  <a:lnTo>
                    <a:pt x="417" y="110"/>
                  </a:lnTo>
                  <a:lnTo>
                    <a:pt x="418" y="110"/>
                  </a:lnTo>
                  <a:lnTo>
                    <a:pt x="418" y="112"/>
                  </a:lnTo>
                  <a:lnTo>
                    <a:pt x="418" y="113"/>
                  </a:lnTo>
                  <a:lnTo>
                    <a:pt x="420" y="113"/>
                  </a:lnTo>
                  <a:lnTo>
                    <a:pt x="421" y="113"/>
                  </a:lnTo>
                  <a:lnTo>
                    <a:pt x="421" y="115"/>
                  </a:lnTo>
                  <a:lnTo>
                    <a:pt x="423" y="115"/>
                  </a:lnTo>
                  <a:lnTo>
                    <a:pt x="421" y="116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1" y="118"/>
                  </a:lnTo>
                  <a:lnTo>
                    <a:pt x="423" y="118"/>
                  </a:lnTo>
                  <a:lnTo>
                    <a:pt x="423" y="119"/>
                  </a:lnTo>
                  <a:lnTo>
                    <a:pt x="423" y="121"/>
                  </a:lnTo>
                  <a:lnTo>
                    <a:pt x="423" y="119"/>
                  </a:lnTo>
                  <a:lnTo>
                    <a:pt x="424" y="121"/>
                  </a:lnTo>
                  <a:lnTo>
                    <a:pt x="423" y="121"/>
                  </a:lnTo>
                  <a:lnTo>
                    <a:pt x="424" y="121"/>
                  </a:lnTo>
                  <a:lnTo>
                    <a:pt x="424" y="122"/>
                  </a:lnTo>
                  <a:lnTo>
                    <a:pt x="423" y="122"/>
                  </a:lnTo>
                  <a:lnTo>
                    <a:pt x="423" y="123"/>
                  </a:lnTo>
                  <a:lnTo>
                    <a:pt x="423" y="125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3" y="126"/>
                  </a:lnTo>
                  <a:lnTo>
                    <a:pt x="421" y="128"/>
                  </a:lnTo>
                  <a:lnTo>
                    <a:pt x="420" y="128"/>
                  </a:lnTo>
                  <a:lnTo>
                    <a:pt x="420" y="129"/>
                  </a:lnTo>
                  <a:lnTo>
                    <a:pt x="420" y="131"/>
                  </a:lnTo>
                  <a:lnTo>
                    <a:pt x="420" y="132"/>
                  </a:lnTo>
                  <a:lnTo>
                    <a:pt x="418" y="132"/>
                  </a:lnTo>
                  <a:lnTo>
                    <a:pt x="417" y="132"/>
                  </a:lnTo>
                  <a:lnTo>
                    <a:pt x="417" y="134"/>
                  </a:lnTo>
                  <a:lnTo>
                    <a:pt x="418" y="134"/>
                  </a:lnTo>
                  <a:lnTo>
                    <a:pt x="418" y="135"/>
                  </a:lnTo>
                  <a:lnTo>
                    <a:pt x="420" y="135"/>
                  </a:lnTo>
                  <a:lnTo>
                    <a:pt x="418" y="137"/>
                  </a:lnTo>
                  <a:lnTo>
                    <a:pt x="417" y="137"/>
                  </a:lnTo>
                  <a:lnTo>
                    <a:pt x="417" y="138"/>
                  </a:lnTo>
                  <a:lnTo>
                    <a:pt x="416" y="138"/>
                  </a:lnTo>
                  <a:lnTo>
                    <a:pt x="416" y="140"/>
                  </a:lnTo>
                  <a:lnTo>
                    <a:pt x="417" y="140"/>
                  </a:lnTo>
                  <a:lnTo>
                    <a:pt x="416" y="140"/>
                  </a:lnTo>
                  <a:lnTo>
                    <a:pt x="414" y="140"/>
                  </a:lnTo>
                  <a:lnTo>
                    <a:pt x="414" y="141"/>
                  </a:lnTo>
                  <a:lnTo>
                    <a:pt x="416" y="141"/>
                  </a:lnTo>
                  <a:lnTo>
                    <a:pt x="416" y="143"/>
                  </a:lnTo>
                  <a:lnTo>
                    <a:pt x="414" y="143"/>
                  </a:lnTo>
                  <a:lnTo>
                    <a:pt x="414" y="144"/>
                  </a:lnTo>
                  <a:lnTo>
                    <a:pt x="413" y="144"/>
                  </a:lnTo>
                  <a:lnTo>
                    <a:pt x="413" y="145"/>
                  </a:lnTo>
                  <a:lnTo>
                    <a:pt x="413" y="147"/>
                  </a:lnTo>
                  <a:lnTo>
                    <a:pt x="411" y="148"/>
                  </a:lnTo>
                  <a:lnTo>
                    <a:pt x="410" y="148"/>
                  </a:lnTo>
                  <a:lnTo>
                    <a:pt x="410" y="150"/>
                  </a:lnTo>
                  <a:lnTo>
                    <a:pt x="410" y="151"/>
                  </a:lnTo>
                  <a:lnTo>
                    <a:pt x="408" y="153"/>
                  </a:lnTo>
                  <a:lnTo>
                    <a:pt x="410" y="153"/>
                  </a:lnTo>
                  <a:lnTo>
                    <a:pt x="408" y="153"/>
                  </a:lnTo>
                  <a:lnTo>
                    <a:pt x="408" y="154"/>
                  </a:lnTo>
                  <a:lnTo>
                    <a:pt x="408" y="153"/>
                  </a:lnTo>
                  <a:lnTo>
                    <a:pt x="407" y="153"/>
                  </a:lnTo>
                  <a:lnTo>
                    <a:pt x="407" y="154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4"/>
                  </a:lnTo>
                  <a:lnTo>
                    <a:pt x="405" y="156"/>
                  </a:lnTo>
                  <a:lnTo>
                    <a:pt x="407" y="156"/>
                  </a:lnTo>
                  <a:lnTo>
                    <a:pt x="405" y="156"/>
                  </a:lnTo>
                  <a:lnTo>
                    <a:pt x="405" y="157"/>
                  </a:lnTo>
                  <a:lnTo>
                    <a:pt x="407" y="157"/>
                  </a:lnTo>
                  <a:lnTo>
                    <a:pt x="405" y="157"/>
                  </a:lnTo>
                  <a:lnTo>
                    <a:pt x="405" y="159"/>
                  </a:lnTo>
                  <a:lnTo>
                    <a:pt x="407" y="159"/>
                  </a:lnTo>
                  <a:lnTo>
                    <a:pt x="407" y="160"/>
                  </a:lnTo>
                  <a:lnTo>
                    <a:pt x="405" y="162"/>
                  </a:lnTo>
                  <a:lnTo>
                    <a:pt x="405" y="163"/>
                  </a:lnTo>
                  <a:lnTo>
                    <a:pt x="405" y="165"/>
                  </a:lnTo>
                  <a:lnTo>
                    <a:pt x="405" y="166"/>
                  </a:lnTo>
                  <a:lnTo>
                    <a:pt x="407" y="166"/>
                  </a:lnTo>
                  <a:lnTo>
                    <a:pt x="405" y="166"/>
                  </a:lnTo>
                  <a:lnTo>
                    <a:pt x="405" y="168"/>
                  </a:lnTo>
                  <a:lnTo>
                    <a:pt x="405" y="169"/>
                  </a:lnTo>
                  <a:lnTo>
                    <a:pt x="407" y="169"/>
                  </a:lnTo>
                  <a:lnTo>
                    <a:pt x="407" y="170"/>
                  </a:lnTo>
                  <a:lnTo>
                    <a:pt x="405" y="170"/>
                  </a:lnTo>
                  <a:lnTo>
                    <a:pt x="407" y="170"/>
                  </a:lnTo>
                  <a:lnTo>
                    <a:pt x="407" y="172"/>
                  </a:lnTo>
                  <a:lnTo>
                    <a:pt x="405" y="172"/>
                  </a:lnTo>
                  <a:lnTo>
                    <a:pt x="404" y="172"/>
                  </a:lnTo>
                  <a:lnTo>
                    <a:pt x="404" y="173"/>
                  </a:lnTo>
                  <a:lnTo>
                    <a:pt x="404" y="175"/>
                  </a:lnTo>
                  <a:lnTo>
                    <a:pt x="404" y="176"/>
                  </a:lnTo>
                  <a:lnTo>
                    <a:pt x="402" y="176"/>
                  </a:lnTo>
                  <a:lnTo>
                    <a:pt x="404" y="176"/>
                  </a:lnTo>
                  <a:lnTo>
                    <a:pt x="404" y="178"/>
                  </a:lnTo>
                  <a:lnTo>
                    <a:pt x="402" y="178"/>
                  </a:lnTo>
                  <a:lnTo>
                    <a:pt x="402" y="179"/>
                  </a:lnTo>
                  <a:lnTo>
                    <a:pt x="404" y="179"/>
                  </a:lnTo>
                  <a:lnTo>
                    <a:pt x="402" y="179"/>
                  </a:lnTo>
                  <a:lnTo>
                    <a:pt x="404" y="181"/>
                  </a:lnTo>
                  <a:lnTo>
                    <a:pt x="402" y="181"/>
                  </a:lnTo>
                  <a:lnTo>
                    <a:pt x="404" y="181"/>
                  </a:lnTo>
                  <a:lnTo>
                    <a:pt x="404" y="182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4" y="184"/>
                  </a:lnTo>
                  <a:lnTo>
                    <a:pt x="404" y="185"/>
                  </a:lnTo>
                  <a:lnTo>
                    <a:pt x="404" y="187"/>
                  </a:lnTo>
                  <a:lnTo>
                    <a:pt x="404" y="188"/>
                  </a:lnTo>
                  <a:lnTo>
                    <a:pt x="405" y="188"/>
                  </a:lnTo>
                  <a:lnTo>
                    <a:pt x="405" y="190"/>
                  </a:lnTo>
                  <a:lnTo>
                    <a:pt x="405" y="191"/>
                  </a:lnTo>
                  <a:lnTo>
                    <a:pt x="404" y="191"/>
                  </a:lnTo>
                  <a:lnTo>
                    <a:pt x="404" y="192"/>
                  </a:lnTo>
                  <a:lnTo>
                    <a:pt x="404" y="194"/>
                  </a:lnTo>
                  <a:lnTo>
                    <a:pt x="402" y="194"/>
                  </a:lnTo>
                  <a:lnTo>
                    <a:pt x="402" y="195"/>
                  </a:lnTo>
                  <a:lnTo>
                    <a:pt x="401" y="197"/>
                  </a:lnTo>
                  <a:lnTo>
                    <a:pt x="401" y="198"/>
                  </a:lnTo>
                  <a:lnTo>
                    <a:pt x="399" y="198"/>
                  </a:lnTo>
                  <a:lnTo>
                    <a:pt x="399" y="200"/>
                  </a:lnTo>
                  <a:lnTo>
                    <a:pt x="399" y="201"/>
                  </a:lnTo>
                  <a:lnTo>
                    <a:pt x="398" y="201"/>
                  </a:lnTo>
                  <a:lnTo>
                    <a:pt x="398" y="203"/>
                  </a:lnTo>
                  <a:lnTo>
                    <a:pt x="396" y="204"/>
                  </a:lnTo>
                  <a:lnTo>
                    <a:pt x="396" y="206"/>
                  </a:lnTo>
                  <a:lnTo>
                    <a:pt x="395" y="206"/>
                  </a:lnTo>
                  <a:lnTo>
                    <a:pt x="395" y="209"/>
                  </a:lnTo>
                  <a:lnTo>
                    <a:pt x="393" y="209"/>
                  </a:lnTo>
                  <a:lnTo>
                    <a:pt x="393" y="210"/>
                  </a:lnTo>
                  <a:lnTo>
                    <a:pt x="392" y="212"/>
                  </a:lnTo>
                  <a:lnTo>
                    <a:pt x="392" y="213"/>
                  </a:lnTo>
                  <a:lnTo>
                    <a:pt x="391" y="213"/>
                  </a:lnTo>
                  <a:lnTo>
                    <a:pt x="391" y="214"/>
                  </a:lnTo>
                  <a:lnTo>
                    <a:pt x="389" y="214"/>
                  </a:lnTo>
                  <a:lnTo>
                    <a:pt x="389" y="216"/>
                  </a:lnTo>
                  <a:lnTo>
                    <a:pt x="388" y="216"/>
                  </a:lnTo>
                  <a:lnTo>
                    <a:pt x="388" y="217"/>
                  </a:lnTo>
                  <a:lnTo>
                    <a:pt x="386" y="217"/>
                  </a:lnTo>
                  <a:lnTo>
                    <a:pt x="386" y="219"/>
                  </a:lnTo>
                  <a:lnTo>
                    <a:pt x="385" y="219"/>
                  </a:lnTo>
                  <a:lnTo>
                    <a:pt x="385" y="220"/>
                  </a:lnTo>
                  <a:lnTo>
                    <a:pt x="383" y="220"/>
                  </a:lnTo>
                  <a:lnTo>
                    <a:pt x="383" y="222"/>
                  </a:lnTo>
                  <a:lnTo>
                    <a:pt x="382" y="222"/>
                  </a:lnTo>
                  <a:lnTo>
                    <a:pt x="382" y="223"/>
                  </a:lnTo>
                  <a:lnTo>
                    <a:pt x="380" y="223"/>
                  </a:lnTo>
                  <a:lnTo>
                    <a:pt x="380" y="226"/>
                  </a:lnTo>
                  <a:lnTo>
                    <a:pt x="380" y="228"/>
                  </a:lnTo>
                  <a:lnTo>
                    <a:pt x="379" y="229"/>
                  </a:lnTo>
                  <a:lnTo>
                    <a:pt x="377" y="232"/>
                  </a:lnTo>
                  <a:lnTo>
                    <a:pt x="376" y="235"/>
                  </a:lnTo>
                  <a:lnTo>
                    <a:pt x="374" y="237"/>
                  </a:lnTo>
                  <a:lnTo>
                    <a:pt x="374" y="238"/>
                  </a:lnTo>
                  <a:lnTo>
                    <a:pt x="373" y="241"/>
                  </a:lnTo>
                  <a:lnTo>
                    <a:pt x="373" y="242"/>
                  </a:lnTo>
                  <a:lnTo>
                    <a:pt x="371" y="244"/>
                  </a:lnTo>
                  <a:lnTo>
                    <a:pt x="371" y="245"/>
                  </a:lnTo>
                  <a:lnTo>
                    <a:pt x="371" y="247"/>
                  </a:lnTo>
                  <a:lnTo>
                    <a:pt x="371" y="248"/>
                  </a:lnTo>
                  <a:lnTo>
                    <a:pt x="373" y="250"/>
                  </a:lnTo>
                  <a:lnTo>
                    <a:pt x="373" y="251"/>
                  </a:lnTo>
                  <a:lnTo>
                    <a:pt x="373" y="253"/>
                  </a:lnTo>
                  <a:lnTo>
                    <a:pt x="373" y="254"/>
                  </a:lnTo>
                  <a:lnTo>
                    <a:pt x="373" y="256"/>
                  </a:lnTo>
                  <a:lnTo>
                    <a:pt x="373" y="257"/>
                  </a:lnTo>
                  <a:lnTo>
                    <a:pt x="373" y="259"/>
                  </a:lnTo>
                  <a:lnTo>
                    <a:pt x="373" y="260"/>
                  </a:lnTo>
                  <a:lnTo>
                    <a:pt x="371" y="260"/>
                  </a:lnTo>
                  <a:lnTo>
                    <a:pt x="371" y="261"/>
                  </a:lnTo>
                  <a:lnTo>
                    <a:pt x="370" y="261"/>
                  </a:lnTo>
                  <a:lnTo>
                    <a:pt x="370" y="263"/>
                  </a:lnTo>
                  <a:lnTo>
                    <a:pt x="369" y="263"/>
                  </a:lnTo>
                  <a:lnTo>
                    <a:pt x="369" y="264"/>
                  </a:lnTo>
                  <a:lnTo>
                    <a:pt x="369" y="266"/>
                  </a:lnTo>
                  <a:lnTo>
                    <a:pt x="367" y="266"/>
                  </a:lnTo>
                  <a:lnTo>
                    <a:pt x="366" y="266"/>
                  </a:lnTo>
                  <a:lnTo>
                    <a:pt x="364" y="266"/>
                  </a:lnTo>
                  <a:lnTo>
                    <a:pt x="363" y="266"/>
                  </a:lnTo>
                  <a:lnTo>
                    <a:pt x="361" y="266"/>
                  </a:lnTo>
                  <a:lnTo>
                    <a:pt x="360" y="266"/>
                  </a:lnTo>
                  <a:lnTo>
                    <a:pt x="360" y="267"/>
                  </a:lnTo>
                  <a:lnTo>
                    <a:pt x="360" y="266"/>
                  </a:lnTo>
                  <a:lnTo>
                    <a:pt x="358" y="266"/>
                  </a:lnTo>
                  <a:lnTo>
                    <a:pt x="357" y="266"/>
                  </a:lnTo>
                  <a:lnTo>
                    <a:pt x="357" y="264"/>
                  </a:lnTo>
                  <a:lnTo>
                    <a:pt x="355" y="264"/>
                  </a:lnTo>
                  <a:lnTo>
                    <a:pt x="355" y="263"/>
                  </a:lnTo>
                  <a:lnTo>
                    <a:pt x="354" y="264"/>
                  </a:lnTo>
                  <a:lnTo>
                    <a:pt x="352" y="264"/>
                  </a:lnTo>
                  <a:lnTo>
                    <a:pt x="351" y="264"/>
                  </a:lnTo>
                  <a:lnTo>
                    <a:pt x="349" y="264"/>
                  </a:lnTo>
                  <a:lnTo>
                    <a:pt x="348" y="264"/>
                  </a:lnTo>
                  <a:lnTo>
                    <a:pt x="348" y="266"/>
                  </a:lnTo>
                  <a:lnTo>
                    <a:pt x="347" y="266"/>
                  </a:lnTo>
                  <a:lnTo>
                    <a:pt x="347" y="267"/>
                  </a:lnTo>
                  <a:lnTo>
                    <a:pt x="345" y="267"/>
                  </a:lnTo>
                  <a:lnTo>
                    <a:pt x="345" y="266"/>
                  </a:lnTo>
                  <a:lnTo>
                    <a:pt x="344" y="266"/>
                  </a:lnTo>
                  <a:lnTo>
                    <a:pt x="342" y="266"/>
                  </a:lnTo>
                  <a:lnTo>
                    <a:pt x="341" y="264"/>
                  </a:lnTo>
                  <a:lnTo>
                    <a:pt x="339" y="263"/>
                  </a:lnTo>
                  <a:lnTo>
                    <a:pt x="338" y="261"/>
                  </a:lnTo>
                  <a:lnTo>
                    <a:pt x="336" y="261"/>
                  </a:lnTo>
                  <a:lnTo>
                    <a:pt x="335" y="261"/>
                  </a:lnTo>
                  <a:lnTo>
                    <a:pt x="335" y="260"/>
                  </a:lnTo>
                  <a:lnTo>
                    <a:pt x="333" y="260"/>
                  </a:lnTo>
                  <a:lnTo>
                    <a:pt x="332" y="260"/>
                  </a:lnTo>
                  <a:lnTo>
                    <a:pt x="332" y="259"/>
                  </a:lnTo>
                  <a:lnTo>
                    <a:pt x="330" y="259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7" y="257"/>
                  </a:lnTo>
                  <a:lnTo>
                    <a:pt x="327" y="256"/>
                  </a:lnTo>
                  <a:lnTo>
                    <a:pt x="326" y="256"/>
                  </a:lnTo>
                  <a:lnTo>
                    <a:pt x="324" y="254"/>
                  </a:lnTo>
                  <a:lnTo>
                    <a:pt x="323" y="254"/>
                  </a:lnTo>
                  <a:lnTo>
                    <a:pt x="323" y="253"/>
                  </a:lnTo>
                  <a:lnTo>
                    <a:pt x="322" y="253"/>
                  </a:lnTo>
                  <a:lnTo>
                    <a:pt x="320" y="253"/>
                  </a:lnTo>
                  <a:lnTo>
                    <a:pt x="320" y="251"/>
                  </a:lnTo>
                  <a:lnTo>
                    <a:pt x="319" y="251"/>
                  </a:lnTo>
                  <a:lnTo>
                    <a:pt x="317" y="251"/>
                  </a:lnTo>
                  <a:lnTo>
                    <a:pt x="317" y="250"/>
                  </a:lnTo>
                  <a:lnTo>
                    <a:pt x="316" y="250"/>
                  </a:lnTo>
                  <a:lnTo>
                    <a:pt x="314" y="250"/>
                  </a:lnTo>
                  <a:lnTo>
                    <a:pt x="313" y="250"/>
                  </a:lnTo>
                  <a:lnTo>
                    <a:pt x="311" y="250"/>
                  </a:lnTo>
                  <a:lnTo>
                    <a:pt x="310" y="250"/>
                  </a:lnTo>
                  <a:lnTo>
                    <a:pt x="308" y="248"/>
                  </a:lnTo>
                  <a:lnTo>
                    <a:pt x="307" y="248"/>
                  </a:lnTo>
                  <a:lnTo>
                    <a:pt x="305" y="247"/>
                  </a:lnTo>
                  <a:lnTo>
                    <a:pt x="304" y="247"/>
                  </a:lnTo>
                  <a:lnTo>
                    <a:pt x="302" y="247"/>
                  </a:lnTo>
                  <a:lnTo>
                    <a:pt x="301" y="245"/>
                  </a:lnTo>
                  <a:lnTo>
                    <a:pt x="300" y="245"/>
                  </a:lnTo>
                  <a:lnTo>
                    <a:pt x="298" y="245"/>
                  </a:lnTo>
                  <a:lnTo>
                    <a:pt x="297" y="245"/>
                  </a:lnTo>
                  <a:lnTo>
                    <a:pt x="294" y="244"/>
                  </a:lnTo>
                  <a:lnTo>
                    <a:pt x="292" y="244"/>
                  </a:lnTo>
                  <a:lnTo>
                    <a:pt x="291" y="244"/>
                  </a:lnTo>
                  <a:lnTo>
                    <a:pt x="289" y="242"/>
                  </a:lnTo>
                  <a:lnTo>
                    <a:pt x="288" y="242"/>
                  </a:lnTo>
                  <a:lnTo>
                    <a:pt x="286" y="242"/>
                  </a:lnTo>
                  <a:lnTo>
                    <a:pt x="285" y="241"/>
                  </a:lnTo>
                  <a:lnTo>
                    <a:pt x="283" y="239"/>
                  </a:lnTo>
                  <a:lnTo>
                    <a:pt x="283" y="238"/>
                  </a:lnTo>
                  <a:lnTo>
                    <a:pt x="282" y="238"/>
                  </a:lnTo>
                  <a:lnTo>
                    <a:pt x="282" y="237"/>
                  </a:lnTo>
                  <a:lnTo>
                    <a:pt x="280" y="235"/>
                  </a:lnTo>
                  <a:lnTo>
                    <a:pt x="279" y="235"/>
                  </a:lnTo>
                  <a:lnTo>
                    <a:pt x="278" y="235"/>
                  </a:lnTo>
                  <a:lnTo>
                    <a:pt x="276" y="235"/>
                  </a:lnTo>
                  <a:lnTo>
                    <a:pt x="275" y="235"/>
                  </a:lnTo>
                  <a:lnTo>
                    <a:pt x="273" y="235"/>
                  </a:lnTo>
                  <a:lnTo>
                    <a:pt x="270" y="235"/>
                  </a:lnTo>
                  <a:lnTo>
                    <a:pt x="267" y="237"/>
                  </a:lnTo>
                  <a:lnTo>
                    <a:pt x="266" y="238"/>
                  </a:lnTo>
                  <a:lnTo>
                    <a:pt x="264" y="238"/>
                  </a:lnTo>
                  <a:lnTo>
                    <a:pt x="263" y="238"/>
                  </a:lnTo>
                  <a:lnTo>
                    <a:pt x="261" y="238"/>
                  </a:lnTo>
                  <a:lnTo>
                    <a:pt x="260" y="238"/>
                  </a:lnTo>
                  <a:lnTo>
                    <a:pt x="258" y="238"/>
                  </a:lnTo>
                  <a:lnTo>
                    <a:pt x="257" y="237"/>
                  </a:lnTo>
                  <a:lnTo>
                    <a:pt x="255" y="237"/>
                  </a:lnTo>
                  <a:lnTo>
                    <a:pt x="255" y="235"/>
                  </a:lnTo>
                  <a:lnTo>
                    <a:pt x="254" y="235"/>
                  </a:lnTo>
                  <a:lnTo>
                    <a:pt x="254" y="234"/>
                  </a:lnTo>
                  <a:lnTo>
                    <a:pt x="253" y="234"/>
                  </a:lnTo>
                  <a:lnTo>
                    <a:pt x="253" y="232"/>
                  </a:lnTo>
                  <a:lnTo>
                    <a:pt x="251" y="232"/>
                  </a:lnTo>
                  <a:lnTo>
                    <a:pt x="251" y="231"/>
                  </a:lnTo>
                  <a:lnTo>
                    <a:pt x="250" y="231"/>
                  </a:lnTo>
                  <a:lnTo>
                    <a:pt x="248" y="229"/>
                  </a:lnTo>
                  <a:lnTo>
                    <a:pt x="247" y="229"/>
                  </a:lnTo>
                  <a:lnTo>
                    <a:pt x="245" y="228"/>
                  </a:lnTo>
                  <a:lnTo>
                    <a:pt x="244" y="228"/>
                  </a:lnTo>
                  <a:lnTo>
                    <a:pt x="242" y="228"/>
                  </a:lnTo>
                  <a:lnTo>
                    <a:pt x="241" y="228"/>
                  </a:lnTo>
                  <a:lnTo>
                    <a:pt x="239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5" y="226"/>
                  </a:lnTo>
                  <a:lnTo>
                    <a:pt x="233" y="226"/>
                  </a:lnTo>
                  <a:lnTo>
                    <a:pt x="232" y="226"/>
                  </a:lnTo>
                  <a:lnTo>
                    <a:pt x="231" y="226"/>
                  </a:lnTo>
                  <a:lnTo>
                    <a:pt x="231" y="225"/>
                  </a:lnTo>
                  <a:lnTo>
                    <a:pt x="229" y="225"/>
                  </a:lnTo>
                  <a:lnTo>
                    <a:pt x="228" y="225"/>
                  </a:lnTo>
                  <a:lnTo>
                    <a:pt x="226" y="225"/>
                  </a:lnTo>
                  <a:lnTo>
                    <a:pt x="225" y="225"/>
                  </a:lnTo>
                  <a:lnTo>
                    <a:pt x="223" y="225"/>
                  </a:lnTo>
                  <a:lnTo>
                    <a:pt x="222" y="225"/>
                  </a:lnTo>
                  <a:lnTo>
                    <a:pt x="220" y="225"/>
                  </a:lnTo>
                  <a:lnTo>
                    <a:pt x="219" y="225"/>
                  </a:lnTo>
                  <a:lnTo>
                    <a:pt x="217" y="225"/>
                  </a:lnTo>
                  <a:lnTo>
                    <a:pt x="216" y="223"/>
                  </a:lnTo>
                  <a:lnTo>
                    <a:pt x="216" y="222"/>
                  </a:lnTo>
                  <a:lnTo>
                    <a:pt x="214" y="222"/>
                  </a:lnTo>
                  <a:lnTo>
                    <a:pt x="214" y="220"/>
                  </a:lnTo>
                  <a:lnTo>
                    <a:pt x="214" y="219"/>
                  </a:lnTo>
                  <a:lnTo>
                    <a:pt x="213" y="219"/>
                  </a:lnTo>
                  <a:lnTo>
                    <a:pt x="213" y="217"/>
                  </a:lnTo>
                  <a:lnTo>
                    <a:pt x="213" y="216"/>
                  </a:lnTo>
                  <a:lnTo>
                    <a:pt x="213" y="214"/>
                  </a:lnTo>
                  <a:lnTo>
                    <a:pt x="211" y="214"/>
                  </a:lnTo>
                  <a:lnTo>
                    <a:pt x="211" y="213"/>
                  </a:lnTo>
                  <a:lnTo>
                    <a:pt x="210" y="213"/>
                  </a:lnTo>
                  <a:lnTo>
                    <a:pt x="210" y="212"/>
                  </a:lnTo>
                  <a:lnTo>
                    <a:pt x="209" y="212"/>
                  </a:lnTo>
                  <a:lnTo>
                    <a:pt x="209" y="210"/>
                  </a:lnTo>
                  <a:lnTo>
                    <a:pt x="209" y="209"/>
                  </a:lnTo>
                  <a:lnTo>
                    <a:pt x="207" y="209"/>
                  </a:lnTo>
                  <a:lnTo>
                    <a:pt x="207" y="207"/>
                  </a:lnTo>
                  <a:lnTo>
                    <a:pt x="206" y="207"/>
                  </a:lnTo>
                  <a:lnTo>
                    <a:pt x="204" y="207"/>
                  </a:lnTo>
                  <a:lnTo>
                    <a:pt x="203" y="207"/>
                  </a:lnTo>
                  <a:lnTo>
                    <a:pt x="203" y="206"/>
                  </a:lnTo>
                  <a:lnTo>
                    <a:pt x="201" y="206"/>
                  </a:lnTo>
                  <a:lnTo>
                    <a:pt x="200" y="206"/>
                  </a:lnTo>
                  <a:lnTo>
                    <a:pt x="200" y="204"/>
                  </a:lnTo>
                  <a:lnTo>
                    <a:pt x="198" y="204"/>
                  </a:lnTo>
                  <a:lnTo>
                    <a:pt x="198" y="203"/>
                  </a:lnTo>
                  <a:lnTo>
                    <a:pt x="197" y="203"/>
                  </a:lnTo>
                  <a:lnTo>
                    <a:pt x="195" y="201"/>
                  </a:lnTo>
                  <a:lnTo>
                    <a:pt x="194" y="201"/>
                  </a:lnTo>
                  <a:lnTo>
                    <a:pt x="192" y="201"/>
                  </a:lnTo>
                  <a:lnTo>
                    <a:pt x="192" y="203"/>
                  </a:lnTo>
                  <a:lnTo>
                    <a:pt x="191" y="203"/>
                  </a:lnTo>
                  <a:lnTo>
                    <a:pt x="189" y="203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5" y="203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2" y="201"/>
                  </a:lnTo>
                  <a:lnTo>
                    <a:pt x="181" y="201"/>
                  </a:lnTo>
                  <a:lnTo>
                    <a:pt x="179" y="201"/>
                  </a:lnTo>
                  <a:lnTo>
                    <a:pt x="179" y="203"/>
                  </a:lnTo>
                  <a:lnTo>
                    <a:pt x="178" y="203"/>
                  </a:lnTo>
                  <a:lnTo>
                    <a:pt x="176" y="203"/>
                  </a:lnTo>
                  <a:lnTo>
                    <a:pt x="176" y="201"/>
                  </a:lnTo>
                  <a:lnTo>
                    <a:pt x="175" y="201"/>
                  </a:lnTo>
                  <a:lnTo>
                    <a:pt x="173" y="201"/>
                  </a:lnTo>
                  <a:lnTo>
                    <a:pt x="172" y="201"/>
                  </a:lnTo>
                  <a:lnTo>
                    <a:pt x="172" y="200"/>
                  </a:lnTo>
                  <a:lnTo>
                    <a:pt x="170" y="200"/>
                  </a:lnTo>
                  <a:lnTo>
                    <a:pt x="170" y="198"/>
                  </a:lnTo>
                  <a:lnTo>
                    <a:pt x="169" y="198"/>
                  </a:lnTo>
                  <a:lnTo>
                    <a:pt x="169" y="197"/>
                  </a:lnTo>
                  <a:lnTo>
                    <a:pt x="167" y="197"/>
                  </a:lnTo>
                  <a:lnTo>
                    <a:pt x="167" y="195"/>
                  </a:lnTo>
                  <a:lnTo>
                    <a:pt x="166" y="195"/>
                  </a:lnTo>
                  <a:lnTo>
                    <a:pt x="164" y="194"/>
                  </a:lnTo>
                  <a:lnTo>
                    <a:pt x="163" y="192"/>
                  </a:lnTo>
                  <a:lnTo>
                    <a:pt x="162" y="191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59" y="188"/>
                  </a:lnTo>
                  <a:lnTo>
                    <a:pt x="157" y="187"/>
                  </a:lnTo>
                  <a:lnTo>
                    <a:pt x="157" y="185"/>
                  </a:lnTo>
                  <a:lnTo>
                    <a:pt x="156" y="185"/>
                  </a:lnTo>
                  <a:lnTo>
                    <a:pt x="154" y="184"/>
                  </a:lnTo>
                  <a:lnTo>
                    <a:pt x="154" y="182"/>
                  </a:lnTo>
                  <a:lnTo>
                    <a:pt x="153" y="182"/>
                  </a:lnTo>
                  <a:lnTo>
                    <a:pt x="153" y="181"/>
                  </a:lnTo>
                  <a:lnTo>
                    <a:pt x="151" y="181"/>
                  </a:lnTo>
                  <a:lnTo>
                    <a:pt x="151" y="179"/>
                  </a:lnTo>
                  <a:lnTo>
                    <a:pt x="150" y="179"/>
                  </a:lnTo>
                  <a:lnTo>
                    <a:pt x="150" y="178"/>
                  </a:lnTo>
                  <a:lnTo>
                    <a:pt x="148" y="176"/>
                  </a:lnTo>
                  <a:lnTo>
                    <a:pt x="147" y="176"/>
                  </a:lnTo>
                  <a:lnTo>
                    <a:pt x="147" y="175"/>
                  </a:lnTo>
                  <a:lnTo>
                    <a:pt x="145" y="175"/>
                  </a:lnTo>
                  <a:lnTo>
                    <a:pt x="145" y="173"/>
                  </a:lnTo>
                  <a:lnTo>
                    <a:pt x="144" y="173"/>
                  </a:lnTo>
                  <a:lnTo>
                    <a:pt x="142" y="172"/>
                  </a:lnTo>
                  <a:lnTo>
                    <a:pt x="141" y="170"/>
                  </a:lnTo>
                  <a:lnTo>
                    <a:pt x="140" y="170"/>
                  </a:lnTo>
                  <a:lnTo>
                    <a:pt x="138" y="170"/>
                  </a:lnTo>
                  <a:lnTo>
                    <a:pt x="137" y="170"/>
                  </a:lnTo>
                  <a:lnTo>
                    <a:pt x="135" y="170"/>
                  </a:lnTo>
                  <a:lnTo>
                    <a:pt x="134" y="170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70"/>
                  </a:lnTo>
                  <a:lnTo>
                    <a:pt x="128" y="170"/>
                  </a:lnTo>
                  <a:lnTo>
                    <a:pt x="126" y="170"/>
                  </a:lnTo>
                  <a:lnTo>
                    <a:pt x="125" y="170"/>
                  </a:lnTo>
                  <a:lnTo>
                    <a:pt x="125" y="172"/>
                  </a:lnTo>
                  <a:lnTo>
                    <a:pt x="123" y="172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19" y="173"/>
                  </a:lnTo>
                  <a:lnTo>
                    <a:pt x="119" y="175"/>
                  </a:lnTo>
                  <a:lnTo>
                    <a:pt x="117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5" y="173"/>
                  </a:lnTo>
                  <a:lnTo>
                    <a:pt x="113" y="173"/>
                  </a:lnTo>
                  <a:lnTo>
                    <a:pt x="112" y="173"/>
                  </a:lnTo>
                  <a:lnTo>
                    <a:pt x="112" y="175"/>
                  </a:lnTo>
                  <a:lnTo>
                    <a:pt x="110" y="175"/>
                  </a:lnTo>
                  <a:lnTo>
                    <a:pt x="109" y="175"/>
                  </a:lnTo>
                  <a:lnTo>
                    <a:pt x="109" y="173"/>
                  </a:lnTo>
                  <a:lnTo>
                    <a:pt x="109" y="172"/>
                  </a:lnTo>
                  <a:lnTo>
                    <a:pt x="107" y="172"/>
                  </a:lnTo>
                  <a:lnTo>
                    <a:pt x="106" y="172"/>
                  </a:lnTo>
                  <a:lnTo>
                    <a:pt x="104" y="170"/>
                  </a:lnTo>
                  <a:lnTo>
                    <a:pt x="103" y="169"/>
                  </a:lnTo>
                  <a:lnTo>
                    <a:pt x="103" y="168"/>
                  </a:lnTo>
                  <a:lnTo>
                    <a:pt x="101" y="168"/>
                  </a:lnTo>
                  <a:lnTo>
                    <a:pt x="101" y="166"/>
                  </a:lnTo>
                  <a:lnTo>
                    <a:pt x="101" y="165"/>
                  </a:lnTo>
                  <a:lnTo>
                    <a:pt x="100" y="163"/>
                  </a:lnTo>
                  <a:lnTo>
                    <a:pt x="98" y="162"/>
                  </a:lnTo>
                  <a:lnTo>
                    <a:pt x="98" y="160"/>
                  </a:lnTo>
                  <a:lnTo>
                    <a:pt x="97" y="159"/>
                  </a:lnTo>
                  <a:lnTo>
                    <a:pt x="95" y="157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8" y="156"/>
                  </a:lnTo>
                  <a:lnTo>
                    <a:pt x="87" y="157"/>
                  </a:lnTo>
                  <a:lnTo>
                    <a:pt x="84" y="157"/>
                  </a:lnTo>
                  <a:lnTo>
                    <a:pt x="81" y="157"/>
                  </a:lnTo>
                  <a:lnTo>
                    <a:pt x="78" y="159"/>
                  </a:lnTo>
                  <a:lnTo>
                    <a:pt x="76" y="159"/>
                  </a:lnTo>
                  <a:lnTo>
                    <a:pt x="75" y="159"/>
                  </a:lnTo>
                  <a:lnTo>
                    <a:pt x="73" y="162"/>
                  </a:lnTo>
                  <a:lnTo>
                    <a:pt x="72" y="162"/>
                  </a:lnTo>
                  <a:lnTo>
                    <a:pt x="72" y="163"/>
                  </a:lnTo>
                  <a:lnTo>
                    <a:pt x="71" y="163"/>
                  </a:lnTo>
                  <a:lnTo>
                    <a:pt x="71" y="166"/>
                  </a:lnTo>
                  <a:lnTo>
                    <a:pt x="69" y="166"/>
                  </a:lnTo>
                  <a:lnTo>
                    <a:pt x="69" y="168"/>
                  </a:lnTo>
                  <a:lnTo>
                    <a:pt x="68" y="169"/>
                  </a:lnTo>
                  <a:lnTo>
                    <a:pt x="65" y="170"/>
                  </a:lnTo>
                  <a:lnTo>
                    <a:pt x="65" y="172"/>
                  </a:lnTo>
                  <a:lnTo>
                    <a:pt x="63" y="172"/>
                  </a:lnTo>
                  <a:lnTo>
                    <a:pt x="63" y="173"/>
                  </a:lnTo>
                  <a:lnTo>
                    <a:pt x="62" y="173"/>
                  </a:lnTo>
                  <a:lnTo>
                    <a:pt x="60" y="173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0" y="175"/>
                  </a:lnTo>
                  <a:lnTo>
                    <a:pt x="47" y="176"/>
                  </a:lnTo>
                  <a:lnTo>
                    <a:pt x="46" y="176"/>
                  </a:lnTo>
                  <a:lnTo>
                    <a:pt x="44" y="175"/>
                  </a:lnTo>
                  <a:lnTo>
                    <a:pt x="43" y="175"/>
                  </a:lnTo>
                  <a:lnTo>
                    <a:pt x="40" y="173"/>
                  </a:lnTo>
                  <a:lnTo>
                    <a:pt x="38" y="173"/>
                  </a:lnTo>
                  <a:lnTo>
                    <a:pt x="37" y="173"/>
                  </a:lnTo>
                  <a:lnTo>
                    <a:pt x="35" y="173"/>
                  </a:lnTo>
                  <a:lnTo>
                    <a:pt x="32" y="173"/>
                  </a:lnTo>
                  <a:lnTo>
                    <a:pt x="31" y="173"/>
                  </a:lnTo>
                  <a:lnTo>
                    <a:pt x="28" y="173"/>
                  </a:lnTo>
                  <a:lnTo>
                    <a:pt x="25" y="173"/>
                  </a:lnTo>
                  <a:lnTo>
                    <a:pt x="24" y="175"/>
                  </a:lnTo>
                  <a:lnTo>
                    <a:pt x="21" y="175"/>
                  </a:lnTo>
                  <a:lnTo>
                    <a:pt x="18" y="175"/>
                  </a:lnTo>
                  <a:lnTo>
                    <a:pt x="15" y="175"/>
                  </a:lnTo>
                  <a:lnTo>
                    <a:pt x="13" y="175"/>
                  </a:lnTo>
                  <a:lnTo>
                    <a:pt x="13" y="176"/>
                  </a:lnTo>
                  <a:lnTo>
                    <a:pt x="10" y="176"/>
                  </a:lnTo>
                  <a:lnTo>
                    <a:pt x="6" y="176"/>
                  </a:lnTo>
                  <a:lnTo>
                    <a:pt x="4" y="176"/>
                  </a:lnTo>
                  <a:lnTo>
                    <a:pt x="3" y="178"/>
                  </a:lnTo>
                  <a:lnTo>
                    <a:pt x="2" y="178"/>
                  </a:lnTo>
                  <a:lnTo>
                    <a:pt x="0" y="178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3225" y="1530"/>
              <a:ext cx="429" cy="869"/>
            </a:xfrm>
            <a:custGeom>
              <a:avLst/>
              <a:gdLst/>
              <a:ahLst/>
              <a:cxnLst>
                <a:cxn ang="0">
                  <a:pos x="367" y="851"/>
                </a:cxn>
                <a:cxn ang="0">
                  <a:pos x="348" y="869"/>
                </a:cxn>
                <a:cxn ang="0">
                  <a:pos x="320" y="854"/>
                </a:cxn>
                <a:cxn ang="0">
                  <a:pos x="297" y="861"/>
                </a:cxn>
                <a:cxn ang="0">
                  <a:pos x="275" y="853"/>
                </a:cxn>
                <a:cxn ang="0">
                  <a:pos x="250" y="832"/>
                </a:cxn>
                <a:cxn ang="0">
                  <a:pos x="220" y="828"/>
                </a:cxn>
                <a:cxn ang="0">
                  <a:pos x="198" y="841"/>
                </a:cxn>
                <a:cxn ang="0">
                  <a:pos x="28" y="773"/>
                </a:cxn>
                <a:cxn ang="0">
                  <a:pos x="18" y="719"/>
                </a:cxn>
                <a:cxn ang="0">
                  <a:pos x="13" y="694"/>
                </a:cxn>
                <a:cxn ang="0">
                  <a:pos x="6" y="675"/>
                </a:cxn>
                <a:cxn ang="0">
                  <a:pos x="30" y="641"/>
                </a:cxn>
                <a:cxn ang="0">
                  <a:pos x="40" y="627"/>
                </a:cxn>
                <a:cxn ang="0">
                  <a:pos x="65" y="627"/>
                </a:cxn>
                <a:cxn ang="0">
                  <a:pos x="84" y="612"/>
                </a:cxn>
                <a:cxn ang="0">
                  <a:pos x="91" y="593"/>
                </a:cxn>
                <a:cxn ang="0">
                  <a:pos x="97" y="569"/>
                </a:cxn>
                <a:cxn ang="0">
                  <a:pos x="102" y="549"/>
                </a:cxn>
                <a:cxn ang="0">
                  <a:pos x="115" y="540"/>
                </a:cxn>
                <a:cxn ang="0">
                  <a:pos x="129" y="528"/>
                </a:cxn>
                <a:cxn ang="0">
                  <a:pos x="146" y="515"/>
                </a:cxn>
                <a:cxn ang="0">
                  <a:pos x="162" y="505"/>
                </a:cxn>
                <a:cxn ang="0">
                  <a:pos x="179" y="497"/>
                </a:cxn>
                <a:cxn ang="0">
                  <a:pos x="185" y="480"/>
                </a:cxn>
                <a:cxn ang="0">
                  <a:pos x="197" y="468"/>
                </a:cxn>
                <a:cxn ang="0">
                  <a:pos x="204" y="447"/>
                </a:cxn>
                <a:cxn ang="0">
                  <a:pos x="210" y="427"/>
                </a:cxn>
                <a:cxn ang="0">
                  <a:pos x="231" y="421"/>
                </a:cxn>
                <a:cxn ang="0">
                  <a:pos x="245" y="433"/>
                </a:cxn>
                <a:cxn ang="0">
                  <a:pos x="250" y="421"/>
                </a:cxn>
                <a:cxn ang="0">
                  <a:pos x="247" y="405"/>
                </a:cxn>
                <a:cxn ang="0">
                  <a:pos x="259" y="384"/>
                </a:cxn>
                <a:cxn ang="0">
                  <a:pos x="279" y="374"/>
                </a:cxn>
                <a:cxn ang="0">
                  <a:pos x="288" y="374"/>
                </a:cxn>
                <a:cxn ang="0">
                  <a:pos x="303" y="378"/>
                </a:cxn>
                <a:cxn ang="0">
                  <a:pos x="310" y="361"/>
                </a:cxn>
                <a:cxn ang="0">
                  <a:pos x="319" y="340"/>
                </a:cxn>
                <a:cxn ang="0">
                  <a:pos x="312" y="324"/>
                </a:cxn>
                <a:cxn ang="0">
                  <a:pos x="300" y="309"/>
                </a:cxn>
                <a:cxn ang="0">
                  <a:pos x="309" y="305"/>
                </a:cxn>
                <a:cxn ang="0">
                  <a:pos x="325" y="309"/>
                </a:cxn>
                <a:cxn ang="0">
                  <a:pos x="338" y="302"/>
                </a:cxn>
                <a:cxn ang="0">
                  <a:pos x="357" y="290"/>
                </a:cxn>
                <a:cxn ang="0">
                  <a:pos x="364" y="273"/>
                </a:cxn>
                <a:cxn ang="0">
                  <a:pos x="363" y="251"/>
                </a:cxn>
                <a:cxn ang="0">
                  <a:pos x="358" y="236"/>
                </a:cxn>
                <a:cxn ang="0">
                  <a:pos x="373" y="239"/>
                </a:cxn>
                <a:cxn ang="0">
                  <a:pos x="383" y="251"/>
                </a:cxn>
                <a:cxn ang="0">
                  <a:pos x="400" y="249"/>
                </a:cxn>
                <a:cxn ang="0">
                  <a:pos x="410" y="243"/>
                </a:cxn>
                <a:cxn ang="0">
                  <a:pos x="389" y="141"/>
                </a:cxn>
                <a:cxn ang="0">
                  <a:pos x="379" y="124"/>
                </a:cxn>
                <a:cxn ang="0">
                  <a:pos x="364" y="105"/>
                </a:cxn>
                <a:cxn ang="0">
                  <a:pos x="356" y="86"/>
                </a:cxn>
                <a:cxn ang="0">
                  <a:pos x="353" y="73"/>
                </a:cxn>
                <a:cxn ang="0">
                  <a:pos x="350" y="54"/>
                </a:cxn>
                <a:cxn ang="0">
                  <a:pos x="351" y="36"/>
                </a:cxn>
                <a:cxn ang="0">
                  <a:pos x="358" y="19"/>
                </a:cxn>
                <a:cxn ang="0">
                  <a:pos x="372" y="4"/>
                </a:cxn>
              </a:cxnLst>
              <a:rect l="0" t="0" r="r" b="b"/>
              <a:pathLst>
                <a:path w="429" h="869">
                  <a:moveTo>
                    <a:pt x="379" y="869"/>
                  </a:moveTo>
                  <a:lnTo>
                    <a:pt x="379" y="867"/>
                  </a:lnTo>
                  <a:lnTo>
                    <a:pt x="378" y="867"/>
                  </a:lnTo>
                  <a:lnTo>
                    <a:pt x="378" y="866"/>
                  </a:lnTo>
                  <a:lnTo>
                    <a:pt x="376" y="864"/>
                  </a:lnTo>
                  <a:lnTo>
                    <a:pt x="376" y="863"/>
                  </a:lnTo>
                  <a:lnTo>
                    <a:pt x="375" y="861"/>
                  </a:lnTo>
                  <a:lnTo>
                    <a:pt x="375" y="860"/>
                  </a:lnTo>
                  <a:lnTo>
                    <a:pt x="375" y="856"/>
                  </a:lnTo>
                  <a:lnTo>
                    <a:pt x="375" y="854"/>
                  </a:lnTo>
                  <a:lnTo>
                    <a:pt x="375" y="853"/>
                  </a:lnTo>
                  <a:lnTo>
                    <a:pt x="373" y="851"/>
                  </a:lnTo>
                  <a:lnTo>
                    <a:pt x="372" y="850"/>
                  </a:lnTo>
                  <a:lnTo>
                    <a:pt x="370" y="850"/>
                  </a:lnTo>
                  <a:lnTo>
                    <a:pt x="369" y="850"/>
                  </a:lnTo>
                  <a:lnTo>
                    <a:pt x="369" y="851"/>
                  </a:lnTo>
                  <a:lnTo>
                    <a:pt x="367" y="851"/>
                  </a:lnTo>
                  <a:lnTo>
                    <a:pt x="367" y="853"/>
                  </a:lnTo>
                  <a:lnTo>
                    <a:pt x="366" y="854"/>
                  </a:lnTo>
                  <a:lnTo>
                    <a:pt x="366" y="856"/>
                  </a:lnTo>
                  <a:lnTo>
                    <a:pt x="366" y="857"/>
                  </a:lnTo>
                  <a:lnTo>
                    <a:pt x="364" y="859"/>
                  </a:lnTo>
                  <a:lnTo>
                    <a:pt x="364" y="860"/>
                  </a:lnTo>
                  <a:lnTo>
                    <a:pt x="363" y="863"/>
                  </a:lnTo>
                  <a:lnTo>
                    <a:pt x="361" y="863"/>
                  </a:lnTo>
                  <a:lnTo>
                    <a:pt x="360" y="863"/>
                  </a:lnTo>
                  <a:lnTo>
                    <a:pt x="357" y="864"/>
                  </a:lnTo>
                  <a:lnTo>
                    <a:pt x="356" y="864"/>
                  </a:lnTo>
                  <a:lnTo>
                    <a:pt x="354" y="866"/>
                  </a:lnTo>
                  <a:lnTo>
                    <a:pt x="353" y="866"/>
                  </a:lnTo>
                  <a:lnTo>
                    <a:pt x="353" y="867"/>
                  </a:lnTo>
                  <a:lnTo>
                    <a:pt x="351" y="867"/>
                  </a:lnTo>
                  <a:lnTo>
                    <a:pt x="350" y="869"/>
                  </a:lnTo>
                  <a:lnTo>
                    <a:pt x="348" y="869"/>
                  </a:lnTo>
                  <a:lnTo>
                    <a:pt x="345" y="869"/>
                  </a:lnTo>
                  <a:lnTo>
                    <a:pt x="344" y="867"/>
                  </a:lnTo>
                  <a:lnTo>
                    <a:pt x="342" y="867"/>
                  </a:lnTo>
                  <a:lnTo>
                    <a:pt x="341" y="867"/>
                  </a:lnTo>
                  <a:lnTo>
                    <a:pt x="339" y="866"/>
                  </a:lnTo>
                  <a:lnTo>
                    <a:pt x="338" y="864"/>
                  </a:lnTo>
                  <a:lnTo>
                    <a:pt x="338" y="863"/>
                  </a:lnTo>
                  <a:lnTo>
                    <a:pt x="335" y="861"/>
                  </a:lnTo>
                  <a:lnTo>
                    <a:pt x="334" y="860"/>
                  </a:lnTo>
                  <a:lnTo>
                    <a:pt x="332" y="860"/>
                  </a:lnTo>
                  <a:lnTo>
                    <a:pt x="331" y="859"/>
                  </a:lnTo>
                  <a:lnTo>
                    <a:pt x="329" y="859"/>
                  </a:lnTo>
                  <a:lnTo>
                    <a:pt x="328" y="857"/>
                  </a:lnTo>
                  <a:lnTo>
                    <a:pt x="323" y="856"/>
                  </a:lnTo>
                  <a:lnTo>
                    <a:pt x="322" y="856"/>
                  </a:lnTo>
                  <a:lnTo>
                    <a:pt x="320" y="856"/>
                  </a:lnTo>
                  <a:lnTo>
                    <a:pt x="320" y="854"/>
                  </a:lnTo>
                  <a:lnTo>
                    <a:pt x="319" y="854"/>
                  </a:lnTo>
                  <a:lnTo>
                    <a:pt x="317" y="854"/>
                  </a:lnTo>
                  <a:lnTo>
                    <a:pt x="316" y="854"/>
                  </a:lnTo>
                  <a:lnTo>
                    <a:pt x="314" y="856"/>
                  </a:lnTo>
                  <a:lnTo>
                    <a:pt x="313" y="856"/>
                  </a:lnTo>
                  <a:lnTo>
                    <a:pt x="310" y="856"/>
                  </a:lnTo>
                  <a:lnTo>
                    <a:pt x="309" y="856"/>
                  </a:lnTo>
                  <a:lnTo>
                    <a:pt x="307" y="857"/>
                  </a:lnTo>
                  <a:lnTo>
                    <a:pt x="306" y="857"/>
                  </a:lnTo>
                  <a:lnTo>
                    <a:pt x="306" y="859"/>
                  </a:lnTo>
                  <a:lnTo>
                    <a:pt x="304" y="859"/>
                  </a:lnTo>
                  <a:lnTo>
                    <a:pt x="304" y="860"/>
                  </a:lnTo>
                  <a:lnTo>
                    <a:pt x="303" y="860"/>
                  </a:lnTo>
                  <a:lnTo>
                    <a:pt x="301" y="860"/>
                  </a:lnTo>
                  <a:lnTo>
                    <a:pt x="300" y="861"/>
                  </a:lnTo>
                  <a:lnTo>
                    <a:pt x="298" y="861"/>
                  </a:lnTo>
                  <a:lnTo>
                    <a:pt x="297" y="861"/>
                  </a:lnTo>
                  <a:lnTo>
                    <a:pt x="295" y="860"/>
                  </a:lnTo>
                  <a:lnTo>
                    <a:pt x="295" y="859"/>
                  </a:lnTo>
                  <a:lnTo>
                    <a:pt x="294" y="857"/>
                  </a:lnTo>
                  <a:lnTo>
                    <a:pt x="294" y="856"/>
                  </a:lnTo>
                  <a:lnTo>
                    <a:pt x="292" y="851"/>
                  </a:lnTo>
                  <a:lnTo>
                    <a:pt x="292" y="850"/>
                  </a:lnTo>
                  <a:lnTo>
                    <a:pt x="291" y="850"/>
                  </a:lnTo>
                  <a:lnTo>
                    <a:pt x="289" y="850"/>
                  </a:lnTo>
                  <a:lnTo>
                    <a:pt x="288" y="850"/>
                  </a:lnTo>
                  <a:lnTo>
                    <a:pt x="287" y="850"/>
                  </a:lnTo>
                  <a:lnTo>
                    <a:pt x="285" y="850"/>
                  </a:lnTo>
                  <a:lnTo>
                    <a:pt x="284" y="850"/>
                  </a:lnTo>
                  <a:lnTo>
                    <a:pt x="282" y="850"/>
                  </a:lnTo>
                  <a:lnTo>
                    <a:pt x="281" y="850"/>
                  </a:lnTo>
                  <a:lnTo>
                    <a:pt x="278" y="851"/>
                  </a:lnTo>
                  <a:lnTo>
                    <a:pt x="276" y="851"/>
                  </a:lnTo>
                  <a:lnTo>
                    <a:pt x="275" y="853"/>
                  </a:lnTo>
                  <a:lnTo>
                    <a:pt x="272" y="853"/>
                  </a:lnTo>
                  <a:lnTo>
                    <a:pt x="270" y="850"/>
                  </a:lnTo>
                  <a:lnTo>
                    <a:pt x="269" y="847"/>
                  </a:lnTo>
                  <a:lnTo>
                    <a:pt x="267" y="844"/>
                  </a:lnTo>
                  <a:lnTo>
                    <a:pt x="267" y="842"/>
                  </a:lnTo>
                  <a:lnTo>
                    <a:pt x="266" y="839"/>
                  </a:lnTo>
                  <a:lnTo>
                    <a:pt x="265" y="836"/>
                  </a:lnTo>
                  <a:lnTo>
                    <a:pt x="263" y="836"/>
                  </a:lnTo>
                  <a:lnTo>
                    <a:pt x="263" y="835"/>
                  </a:lnTo>
                  <a:lnTo>
                    <a:pt x="262" y="835"/>
                  </a:lnTo>
                  <a:lnTo>
                    <a:pt x="260" y="834"/>
                  </a:lnTo>
                  <a:lnTo>
                    <a:pt x="259" y="834"/>
                  </a:lnTo>
                  <a:lnTo>
                    <a:pt x="257" y="832"/>
                  </a:lnTo>
                  <a:lnTo>
                    <a:pt x="254" y="832"/>
                  </a:lnTo>
                  <a:lnTo>
                    <a:pt x="253" y="832"/>
                  </a:lnTo>
                  <a:lnTo>
                    <a:pt x="251" y="832"/>
                  </a:lnTo>
                  <a:lnTo>
                    <a:pt x="250" y="832"/>
                  </a:lnTo>
                  <a:lnTo>
                    <a:pt x="248" y="832"/>
                  </a:lnTo>
                  <a:lnTo>
                    <a:pt x="247" y="832"/>
                  </a:lnTo>
                  <a:lnTo>
                    <a:pt x="245" y="832"/>
                  </a:lnTo>
                  <a:lnTo>
                    <a:pt x="244" y="831"/>
                  </a:lnTo>
                  <a:lnTo>
                    <a:pt x="238" y="829"/>
                  </a:lnTo>
                  <a:lnTo>
                    <a:pt x="237" y="829"/>
                  </a:lnTo>
                  <a:lnTo>
                    <a:pt x="235" y="829"/>
                  </a:lnTo>
                  <a:lnTo>
                    <a:pt x="234" y="829"/>
                  </a:lnTo>
                  <a:lnTo>
                    <a:pt x="232" y="829"/>
                  </a:lnTo>
                  <a:lnTo>
                    <a:pt x="231" y="829"/>
                  </a:lnTo>
                  <a:lnTo>
                    <a:pt x="229" y="829"/>
                  </a:lnTo>
                  <a:lnTo>
                    <a:pt x="228" y="829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3" y="828"/>
                  </a:lnTo>
                  <a:lnTo>
                    <a:pt x="222" y="828"/>
                  </a:lnTo>
                  <a:lnTo>
                    <a:pt x="220" y="828"/>
                  </a:lnTo>
                  <a:lnTo>
                    <a:pt x="219" y="829"/>
                  </a:lnTo>
                  <a:lnTo>
                    <a:pt x="218" y="829"/>
                  </a:lnTo>
                  <a:lnTo>
                    <a:pt x="216" y="829"/>
                  </a:lnTo>
                  <a:lnTo>
                    <a:pt x="216" y="831"/>
                  </a:lnTo>
                  <a:lnTo>
                    <a:pt x="215" y="831"/>
                  </a:lnTo>
                  <a:lnTo>
                    <a:pt x="213" y="831"/>
                  </a:lnTo>
                  <a:lnTo>
                    <a:pt x="213" y="832"/>
                  </a:lnTo>
                  <a:lnTo>
                    <a:pt x="212" y="832"/>
                  </a:lnTo>
                  <a:lnTo>
                    <a:pt x="210" y="834"/>
                  </a:lnTo>
                  <a:lnTo>
                    <a:pt x="209" y="834"/>
                  </a:lnTo>
                  <a:lnTo>
                    <a:pt x="209" y="835"/>
                  </a:lnTo>
                  <a:lnTo>
                    <a:pt x="207" y="835"/>
                  </a:lnTo>
                  <a:lnTo>
                    <a:pt x="206" y="835"/>
                  </a:lnTo>
                  <a:lnTo>
                    <a:pt x="204" y="836"/>
                  </a:lnTo>
                  <a:lnTo>
                    <a:pt x="203" y="838"/>
                  </a:lnTo>
                  <a:lnTo>
                    <a:pt x="201" y="839"/>
                  </a:lnTo>
                  <a:lnTo>
                    <a:pt x="198" y="841"/>
                  </a:lnTo>
                  <a:lnTo>
                    <a:pt x="197" y="842"/>
                  </a:lnTo>
                  <a:lnTo>
                    <a:pt x="196" y="844"/>
                  </a:lnTo>
                  <a:lnTo>
                    <a:pt x="193" y="847"/>
                  </a:lnTo>
                  <a:lnTo>
                    <a:pt x="190" y="848"/>
                  </a:lnTo>
                  <a:lnTo>
                    <a:pt x="187" y="850"/>
                  </a:lnTo>
                  <a:lnTo>
                    <a:pt x="185" y="851"/>
                  </a:lnTo>
                  <a:lnTo>
                    <a:pt x="182" y="853"/>
                  </a:lnTo>
                  <a:lnTo>
                    <a:pt x="125" y="839"/>
                  </a:lnTo>
                  <a:lnTo>
                    <a:pt x="99" y="816"/>
                  </a:lnTo>
                  <a:lnTo>
                    <a:pt x="87" y="804"/>
                  </a:lnTo>
                  <a:lnTo>
                    <a:pt x="72" y="791"/>
                  </a:lnTo>
                  <a:lnTo>
                    <a:pt x="43" y="776"/>
                  </a:lnTo>
                  <a:lnTo>
                    <a:pt x="34" y="775"/>
                  </a:lnTo>
                  <a:lnTo>
                    <a:pt x="33" y="775"/>
                  </a:lnTo>
                  <a:lnTo>
                    <a:pt x="31" y="775"/>
                  </a:lnTo>
                  <a:lnTo>
                    <a:pt x="30" y="773"/>
                  </a:lnTo>
                  <a:lnTo>
                    <a:pt x="28" y="773"/>
                  </a:lnTo>
                  <a:lnTo>
                    <a:pt x="27" y="773"/>
                  </a:lnTo>
                  <a:lnTo>
                    <a:pt x="19" y="773"/>
                  </a:lnTo>
                  <a:lnTo>
                    <a:pt x="19" y="772"/>
                  </a:lnTo>
                  <a:lnTo>
                    <a:pt x="18" y="772"/>
                  </a:lnTo>
                  <a:lnTo>
                    <a:pt x="18" y="770"/>
                  </a:lnTo>
                  <a:lnTo>
                    <a:pt x="18" y="769"/>
                  </a:lnTo>
                  <a:lnTo>
                    <a:pt x="18" y="766"/>
                  </a:lnTo>
                  <a:lnTo>
                    <a:pt x="18" y="765"/>
                  </a:lnTo>
                  <a:lnTo>
                    <a:pt x="18" y="763"/>
                  </a:lnTo>
                  <a:lnTo>
                    <a:pt x="18" y="762"/>
                  </a:lnTo>
                  <a:lnTo>
                    <a:pt x="16" y="760"/>
                  </a:lnTo>
                  <a:lnTo>
                    <a:pt x="16" y="759"/>
                  </a:lnTo>
                  <a:lnTo>
                    <a:pt x="16" y="757"/>
                  </a:lnTo>
                  <a:lnTo>
                    <a:pt x="16" y="756"/>
                  </a:lnTo>
                  <a:lnTo>
                    <a:pt x="16" y="754"/>
                  </a:lnTo>
                  <a:lnTo>
                    <a:pt x="18" y="720"/>
                  </a:lnTo>
                  <a:lnTo>
                    <a:pt x="18" y="719"/>
                  </a:lnTo>
                  <a:lnTo>
                    <a:pt x="18" y="718"/>
                  </a:lnTo>
                  <a:lnTo>
                    <a:pt x="18" y="716"/>
                  </a:lnTo>
                  <a:lnTo>
                    <a:pt x="18" y="715"/>
                  </a:lnTo>
                  <a:lnTo>
                    <a:pt x="18" y="713"/>
                  </a:lnTo>
                  <a:lnTo>
                    <a:pt x="16" y="712"/>
                  </a:lnTo>
                  <a:lnTo>
                    <a:pt x="16" y="710"/>
                  </a:lnTo>
                  <a:lnTo>
                    <a:pt x="15" y="709"/>
                  </a:lnTo>
                  <a:lnTo>
                    <a:pt x="15" y="707"/>
                  </a:lnTo>
                  <a:lnTo>
                    <a:pt x="15" y="706"/>
                  </a:lnTo>
                  <a:lnTo>
                    <a:pt x="13" y="704"/>
                  </a:lnTo>
                  <a:lnTo>
                    <a:pt x="13" y="703"/>
                  </a:lnTo>
                  <a:lnTo>
                    <a:pt x="13" y="701"/>
                  </a:lnTo>
                  <a:lnTo>
                    <a:pt x="13" y="700"/>
                  </a:lnTo>
                  <a:lnTo>
                    <a:pt x="13" y="698"/>
                  </a:lnTo>
                  <a:lnTo>
                    <a:pt x="13" y="697"/>
                  </a:lnTo>
                  <a:lnTo>
                    <a:pt x="13" y="696"/>
                  </a:lnTo>
                  <a:lnTo>
                    <a:pt x="13" y="694"/>
                  </a:lnTo>
                  <a:lnTo>
                    <a:pt x="13" y="693"/>
                  </a:lnTo>
                  <a:lnTo>
                    <a:pt x="13" y="691"/>
                  </a:lnTo>
                  <a:lnTo>
                    <a:pt x="13" y="690"/>
                  </a:lnTo>
                  <a:lnTo>
                    <a:pt x="13" y="688"/>
                  </a:lnTo>
                  <a:lnTo>
                    <a:pt x="13" y="687"/>
                  </a:lnTo>
                  <a:lnTo>
                    <a:pt x="13" y="685"/>
                  </a:lnTo>
                  <a:lnTo>
                    <a:pt x="13" y="684"/>
                  </a:lnTo>
                  <a:lnTo>
                    <a:pt x="13" y="682"/>
                  </a:lnTo>
                  <a:lnTo>
                    <a:pt x="12" y="682"/>
                  </a:lnTo>
                  <a:lnTo>
                    <a:pt x="12" y="681"/>
                  </a:lnTo>
                  <a:lnTo>
                    <a:pt x="12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9" y="678"/>
                  </a:lnTo>
                  <a:lnTo>
                    <a:pt x="9" y="676"/>
                  </a:lnTo>
                  <a:lnTo>
                    <a:pt x="8" y="676"/>
                  </a:lnTo>
                  <a:lnTo>
                    <a:pt x="6" y="675"/>
                  </a:lnTo>
                  <a:lnTo>
                    <a:pt x="6" y="674"/>
                  </a:lnTo>
                  <a:lnTo>
                    <a:pt x="5" y="674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1"/>
                  </a:lnTo>
                  <a:lnTo>
                    <a:pt x="2" y="671"/>
                  </a:lnTo>
                  <a:lnTo>
                    <a:pt x="2" y="669"/>
                  </a:lnTo>
                  <a:lnTo>
                    <a:pt x="2" y="668"/>
                  </a:lnTo>
                  <a:lnTo>
                    <a:pt x="0" y="668"/>
                  </a:lnTo>
                  <a:lnTo>
                    <a:pt x="11" y="662"/>
                  </a:lnTo>
                  <a:lnTo>
                    <a:pt x="31" y="649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0" y="646"/>
                  </a:lnTo>
                  <a:lnTo>
                    <a:pt x="30" y="644"/>
                  </a:lnTo>
                  <a:lnTo>
                    <a:pt x="30" y="643"/>
                  </a:lnTo>
                  <a:lnTo>
                    <a:pt x="30" y="641"/>
                  </a:lnTo>
                  <a:lnTo>
                    <a:pt x="30" y="640"/>
                  </a:lnTo>
                  <a:lnTo>
                    <a:pt x="30" y="638"/>
                  </a:lnTo>
                  <a:lnTo>
                    <a:pt x="30" y="637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31" y="634"/>
                  </a:lnTo>
                  <a:lnTo>
                    <a:pt x="31" y="632"/>
                  </a:lnTo>
                  <a:lnTo>
                    <a:pt x="33" y="631"/>
                  </a:lnTo>
                  <a:lnTo>
                    <a:pt x="33" y="629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4" y="625"/>
                  </a:lnTo>
                  <a:lnTo>
                    <a:pt x="36" y="625"/>
                  </a:lnTo>
                  <a:lnTo>
                    <a:pt x="37" y="625"/>
                  </a:lnTo>
                  <a:lnTo>
                    <a:pt x="38" y="625"/>
                  </a:lnTo>
                  <a:lnTo>
                    <a:pt x="40" y="627"/>
                  </a:lnTo>
                  <a:lnTo>
                    <a:pt x="41" y="627"/>
                  </a:lnTo>
                  <a:lnTo>
                    <a:pt x="43" y="628"/>
                  </a:lnTo>
                  <a:lnTo>
                    <a:pt x="44" y="628"/>
                  </a:lnTo>
                  <a:lnTo>
                    <a:pt x="46" y="628"/>
                  </a:lnTo>
                  <a:lnTo>
                    <a:pt x="47" y="628"/>
                  </a:lnTo>
                  <a:lnTo>
                    <a:pt x="49" y="628"/>
                  </a:lnTo>
                  <a:lnTo>
                    <a:pt x="50" y="628"/>
                  </a:lnTo>
                  <a:lnTo>
                    <a:pt x="52" y="628"/>
                  </a:lnTo>
                  <a:lnTo>
                    <a:pt x="53" y="628"/>
                  </a:lnTo>
                  <a:lnTo>
                    <a:pt x="55" y="628"/>
                  </a:lnTo>
                  <a:lnTo>
                    <a:pt x="56" y="628"/>
                  </a:lnTo>
                  <a:lnTo>
                    <a:pt x="58" y="628"/>
                  </a:lnTo>
                  <a:lnTo>
                    <a:pt x="59" y="628"/>
                  </a:lnTo>
                  <a:lnTo>
                    <a:pt x="60" y="628"/>
                  </a:lnTo>
                  <a:lnTo>
                    <a:pt x="62" y="628"/>
                  </a:lnTo>
                  <a:lnTo>
                    <a:pt x="63" y="627"/>
                  </a:lnTo>
                  <a:lnTo>
                    <a:pt x="65" y="627"/>
                  </a:lnTo>
                  <a:lnTo>
                    <a:pt x="66" y="625"/>
                  </a:lnTo>
                  <a:lnTo>
                    <a:pt x="68" y="624"/>
                  </a:lnTo>
                  <a:lnTo>
                    <a:pt x="69" y="624"/>
                  </a:lnTo>
                  <a:lnTo>
                    <a:pt x="71" y="622"/>
                  </a:lnTo>
                  <a:lnTo>
                    <a:pt x="72" y="622"/>
                  </a:lnTo>
                  <a:lnTo>
                    <a:pt x="74" y="621"/>
                  </a:lnTo>
                  <a:lnTo>
                    <a:pt x="75" y="621"/>
                  </a:lnTo>
                  <a:lnTo>
                    <a:pt x="77" y="619"/>
                  </a:lnTo>
                  <a:lnTo>
                    <a:pt x="77" y="618"/>
                  </a:lnTo>
                  <a:lnTo>
                    <a:pt x="78" y="618"/>
                  </a:lnTo>
                  <a:lnTo>
                    <a:pt x="80" y="616"/>
                  </a:lnTo>
                  <a:lnTo>
                    <a:pt x="81" y="616"/>
                  </a:lnTo>
                  <a:lnTo>
                    <a:pt x="81" y="615"/>
                  </a:lnTo>
                  <a:lnTo>
                    <a:pt x="82" y="615"/>
                  </a:lnTo>
                  <a:lnTo>
                    <a:pt x="82" y="613"/>
                  </a:lnTo>
                  <a:lnTo>
                    <a:pt x="84" y="613"/>
                  </a:lnTo>
                  <a:lnTo>
                    <a:pt x="84" y="612"/>
                  </a:lnTo>
                  <a:lnTo>
                    <a:pt x="85" y="612"/>
                  </a:lnTo>
                  <a:lnTo>
                    <a:pt x="85" y="610"/>
                  </a:lnTo>
                  <a:lnTo>
                    <a:pt x="85" y="609"/>
                  </a:lnTo>
                  <a:lnTo>
                    <a:pt x="85" y="607"/>
                  </a:lnTo>
                  <a:lnTo>
                    <a:pt x="84" y="606"/>
                  </a:lnTo>
                  <a:lnTo>
                    <a:pt x="84" y="605"/>
                  </a:lnTo>
                  <a:lnTo>
                    <a:pt x="84" y="603"/>
                  </a:lnTo>
                  <a:lnTo>
                    <a:pt x="84" y="602"/>
                  </a:lnTo>
                  <a:lnTo>
                    <a:pt x="85" y="602"/>
                  </a:lnTo>
                  <a:lnTo>
                    <a:pt x="87" y="600"/>
                  </a:lnTo>
                  <a:lnTo>
                    <a:pt x="87" y="599"/>
                  </a:lnTo>
                  <a:lnTo>
                    <a:pt x="88" y="597"/>
                  </a:lnTo>
                  <a:lnTo>
                    <a:pt x="88" y="596"/>
                  </a:lnTo>
                  <a:lnTo>
                    <a:pt x="88" y="594"/>
                  </a:lnTo>
                  <a:lnTo>
                    <a:pt x="90" y="594"/>
                  </a:lnTo>
                  <a:lnTo>
                    <a:pt x="90" y="593"/>
                  </a:lnTo>
                  <a:lnTo>
                    <a:pt x="91" y="593"/>
                  </a:lnTo>
                  <a:lnTo>
                    <a:pt x="91" y="591"/>
                  </a:lnTo>
                  <a:lnTo>
                    <a:pt x="93" y="590"/>
                  </a:lnTo>
                  <a:lnTo>
                    <a:pt x="94" y="588"/>
                  </a:lnTo>
                  <a:lnTo>
                    <a:pt x="96" y="587"/>
                  </a:lnTo>
                  <a:lnTo>
                    <a:pt x="96" y="585"/>
                  </a:lnTo>
                  <a:lnTo>
                    <a:pt x="96" y="584"/>
                  </a:lnTo>
                  <a:lnTo>
                    <a:pt x="96" y="582"/>
                  </a:lnTo>
                  <a:lnTo>
                    <a:pt x="96" y="581"/>
                  </a:lnTo>
                  <a:lnTo>
                    <a:pt x="94" y="581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4" y="577"/>
                  </a:lnTo>
                  <a:lnTo>
                    <a:pt x="94" y="575"/>
                  </a:lnTo>
                  <a:lnTo>
                    <a:pt x="96" y="574"/>
                  </a:lnTo>
                  <a:lnTo>
                    <a:pt x="96" y="572"/>
                  </a:lnTo>
                  <a:lnTo>
                    <a:pt x="96" y="571"/>
                  </a:lnTo>
                  <a:lnTo>
                    <a:pt x="97" y="569"/>
                  </a:lnTo>
                  <a:lnTo>
                    <a:pt x="99" y="568"/>
                  </a:lnTo>
                  <a:lnTo>
                    <a:pt x="99" y="566"/>
                  </a:lnTo>
                  <a:lnTo>
                    <a:pt x="99" y="565"/>
                  </a:lnTo>
                  <a:lnTo>
                    <a:pt x="100" y="565"/>
                  </a:lnTo>
                  <a:lnTo>
                    <a:pt x="100" y="563"/>
                  </a:lnTo>
                  <a:lnTo>
                    <a:pt x="100" y="562"/>
                  </a:lnTo>
                  <a:lnTo>
                    <a:pt x="102" y="562"/>
                  </a:lnTo>
                  <a:lnTo>
                    <a:pt x="102" y="560"/>
                  </a:lnTo>
                  <a:lnTo>
                    <a:pt x="102" y="559"/>
                  </a:lnTo>
                  <a:lnTo>
                    <a:pt x="103" y="559"/>
                  </a:lnTo>
                  <a:lnTo>
                    <a:pt x="103" y="558"/>
                  </a:lnTo>
                  <a:lnTo>
                    <a:pt x="102" y="556"/>
                  </a:lnTo>
                  <a:lnTo>
                    <a:pt x="102" y="555"/>
                  </a:lnTo>
                  <a:lnTo>
                    <a:pt x="102" y="553"/>
                  </a:lnTo>
                  <a:lnTo>
                    <a:pt x="102" y="552"/>
                  </a:lnTo>
                  <a:lnTo>
                    <a:pt x="102" y="550"/>
                  </a:lnTo>
                  <a:lnTo>
                    <a:pt x="102" y="549"/>
                  </a:lnTo>
                  <a:lnTo>
                    <a:pt x="102" y="547"/>
                  </a:lnTo>
                  <a:lnTo>
                    <a:pt x="102" y="546"/>
                  </a:lnTo>
                  <a:lnTo>
                    <a:pt x="100" y="544"/>
                  </a:lnTo>
                  <a:lnTo>
                    <a:pt x="100" y="543"/>
                  </a:lnTo>
                  <a:lnTo>
                    <a:pt x="102" y="541"/>
                  </a:lnTo>
                  <a:lnTo>
                    <a:pt x="102" y="540"/>
                  </a:lnTo>
                  <a:lnTo>
                    <a:pt x="103" y="538"/>
                  </a:lnTo>
                  <a:lnTo>
                    <a:pt x="105" y="537"/>
                  </a:lnTo>
                  <a:lnTo>
                    <a:pt x="106" y="537"/>
                  </a:lnTo>
                  <a:lnTo>
                    <a:pt x="107" y="537"/>
                  </a:lnTo>
                  <a:lnTo>
                    <a:pt x="107" y="538"/>
                  </a:lnTo>
                  <a:lnTo>
                    <a:pt x="109" y="538"/>
                  </a:lnTo>
                  <a:lnTo>
                    <a:pt x="110" y="538"/>
                  </a:lnTo>
                  <a:lnTo>
                    <a:pt x="112" y="538"/>
                  </a:lnTo>
                  <a:lnTo>
                    <a:pt x="112" y="540"/>
                  </a:lnTo>
                  <a:lnTo>
                    <a:pt x="113" y="540"/>
                  </a:lnTo>
                  <a:lnTo>
                    <a:pt x="115" y="540"/>
                  </a:lnTo>
                  <a:lnTo>
                    <a:pt x="115" y="538"/>
                  </a:lnTo>
                  <a:lnTo>
                    <a:pt x="116" y="538"/>
                  </a:lnTo>
                  <a:lnTo>
                    <a:pt x="118" y="538"/>
                  </a:lnTo>
                  <a:lnTo>
                    <a:pt x="119" y="538"/>
                  </a:lnTo>
                  <a:lnTo>
                    <a:pt x="119" y="537"/>
                  </a:lnTo>
                  <a:lnTo>
                    <a:pt x="121" y="535"/>
                  </a:lnTo>
                  <a:lnTo>
                    <a:pt x="121" y="534"/>
                  </a:lnTo>
                  <a:lnTo>
                    <a:pt x="121" y="533"/>
                  </a:lnTo>
                  <a:lnTo>
                    <a:pt x="121" y="531"/>
                  </a:lnTo>
                  <a:lnTo>
                    <a:pt x="121" y="530"/>
                  </a:lnTo>
                  <a:lnTo>
                    <a:pt x="122" y="528"/>
                  </a:lnTo>
                  <a:lnTo>
                    <a:pt x="124" y="528"/>
                  </a:lnTo>
                  <a:lnTo>
                    <a:pt x="125" y="528"/>
                  </a:lnTo>
                  <a:lnTo>
                    <a:pt x="127" y="527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9" y="528"/>
                  </a:lnTo>
                  <a:lnTo>
                    <a:pt x="131" y="528"/>
                  </a:lnTo>
                  <a:lnTo>
                    <a:pt x="132" y="528"/>
                  </a:lnTo>
                  <a:lnTo>
                    <a:pt x="134" y="527"/>
                  </a:lnTo>
                  <a:lnTo>
                    <a:pt x="135" y="525"/>
                  </a:lnTo>
                  <a:lnTo>
                    <a:pt x="135" y="524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8" y="521"/>
                  </a:lnTo>
                  <a:lnTo>
                    <a:pt x="140" y="521"/>
                  </a:lnTo>
                  <a:lnTo>
                    <a:pt x="140" y="519"/>
                  </a:lnTo>
                  <a:lnTo>
                    <a:pt x="141" y="519"/>
                  </a:lnTo>
                  <a:lnTo>
                    <a:pt x="141" y="518"/>
                  </a:lnTo>
                  <a:lnTo>
                    <a:pt x="143" y="518"/>
                  </a:lnTo>
                  <a:lnTo>
                    <a:pt x="143" y="516"/>
                  </a:lnTo>
                  <a:lnTo>
                    <a:pt x="144" y="516"/>
                  </a:lnTo>
                  <a:lnTo>
                    <a:pt x="146" y="515"/>
                  </a:lnTo>
                  <a:lnTo>
                    <a:pt x="147" y="515"/>
                  </a:lnTo>
                  <a:lnTo>
                    <a:pt x="147" y="513"/>
                  </a:lnTo>
                  <a:lnTo>
                    <a:pt x="149" y="512"/>
                  </a:lnTo>
                  <a:lnTo>
                    <a:pt x="150" y="512"/>
                  </a:lnTo>
                  <a:lnTo>
                    <a:pt x="150" y="511"/>
                  </a:lnTo>
                  <a:lnTo>
                    <a:pt x="151" y="511"/>
                  </a:lnTo>
                  <a:lnTo>
                    <a:pt x="151" y="509"/>
                  </a:lnTo>
                  <a:lnTo>
                    <a:pt x="153" y="509"/>
                  </a:lnTo>
                  <a:lnTo>
                    <a:pt x="153" y="508"/>
                  </a:lnTo>
                  <a:lnTo>
                    <a:pt x="154" y="508"/>
                  </a:lnTo>
                  <a:lnTo>
                    <a:pt x="154" y="506"/>
                  </a:lnTo>
                  <a:lnTo>
                    <a:pt x="156" y="506"/>
                  </a:lnTo>
                  <a:lnTo>
                    <a:pt x="157" y="506"/>
                  </a:lnTo>
                  <a:lnTo>
                    <a:pt x="157" y="505"/>
                  </a:lnTo>
                  <a:lnTo>
                    <a:pt x="159" y="505"/>
                  </a:lnTo>
                  <a:lnTo>
                    <a:pt x="160" y="505"/>
                  </a:lnTo>
                  <a:lnTo>
                    <a:pt x="162" y="505"/>
                  </a:lnTo>
                  <a:lnTo>
                    <a:pt x="163" y="505"/>
                  </a:lnTo>
                  <a:lnTo>
                    <a:pt x="163" y="506"/>
                  </a:lnTo>
                  <a:lnTo>
                    <a:pt x="165" y="506"/>
                  </a:lnTo>
                  <a:lnTo>
                    <a:pt x="166" y="506"/>
                  </a:lnTo>
                  <a:lnTo>
                    <a:pt x="166" y="505"/>
                  </a:lnTo>
                  <a:lnTo>
                    <a:pt x="168" y="505"/>
                  </a:lnTo>
                  <a:lnTo>
                    <a:pt x="168" y="503"/>
                  </a:lnTo>
                  <a:lnTo>
                    <a:pt x="169" y="502"/>
                  </a:lnTo>
                  <a:lnTo>
                    <a:pt x="171" y="500"/>
                  </a:lnTo>
                  <a:lnTo>
                    <a:pt x="171" y="499"/>
                  </a:lnTo>
                  <a:lnTo>
                    <a:pt x="172" y="499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6" y="499"/>
                  </a:lnTo>
                  <a:lnTo>
                    <a:pt x="178" y="499"/>
                  </a:lnTo>
                  <a:lnTo>
                    <a:pt x="178" y="497"/>
                  </a:lnTo>
                  <a:lnTo>
                    <a:pt x="179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1" y="493"/>
                  </a:lnTo>
                  <a:lnTo>
                    <a:pt x="181" y="491"/>
                  </a:lnTo>
                  <a:lnTo>
                    <a:pt x="182" y="491"/>
                  </a:lnTo>
                  <a:lnTo>
                    <a:pt x="182" y="490"/>
                  </a:lnTo>
                  <a:lnTo>
                    <a:pt x="184" y="489"/>
                  </a:lnTo>
                  <a:lnTo>
                    <a:pt x="185" y="487"/>
                  </a:lnTo>
                  <a:lnTo>
                    <a:pt x="185" y="486"/>
                  </a:lnTo>
                  <a:lnTo>
                    <a:pt x="184" y="486"/>
                  </a:lnTo>
                  <a:lnTo>
                    <a:pt x="184" y="484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81"/>
                  </a:lnTo>
                  <a:lnTo>
                    <a:pt x="184" y="481"/>
                  </a:lnTo>
                  <a:lnTo>
                    <a:pt x="184" y="480"/>
                  </a:lnTo>
                  <a:lnTo>
                    <a:pt x="185" y="480"/>
                  </a:lnTo>
                  <a:lnTo>
                    <a:pt x="187" y="480"/>
                  </a:lnTo>
                  <a:lnTo>
                    <a:pt x="188" y="478"/>
                  </a:lnTo>
                  <a:lnTo>
                    <a:pt x="190" y="478"/>
                  </a:lnTo>
                  <a:lnTo>
                    <a:pt x="191" y="478"/>
                  </a:lnTo>
                  <a:lnTo>
                    <a:pt x="191" y="480"/>
                  </a:lnTo>
                  <a:lnTo>
                    <a:pt x="193" y="480"/>
                  </a:lnTo>
                  <a:lnTo>
                    <a:pt x="193" y="478"/>
                  </a:lnTo>
                  <a:lnTo>
                    <a:pt x="194" y="478"/>
                  </a:lnTo>
                  <a:lnTo>
                    <a:pt x="196" y="478"/>
                  </a:lnTo>
                  <a:lnTo>
                    <a:pt x="196" y="477"/>
                  </a:lnTo>
                  <a:lnTo>
                    <a:pt x="197" y="477"/>
                  </a:lnTo>
                  <a:lnTo>
                    <a:pt x="197" y="475"/>
                  </a:lnTo>
                  <a:lnTo>
                    <a:pt x="197" y="474"/>
                  </a:lnTo>
                  <a:lnTo>
                    <a:pt x="197" y="472"/>
                  </a:lnTo>
                  <a:lnTo>
                    <a:pt x="197" y="471"/>
                  </a:lnTo>
                  <a:lnTo>
                    <a:pt x="197" y="469"/>
                  </a:lnTo>
                  <a:lnTo>
                    <a:pt x="197" y="468"/>
                  </a:lnTo>
                  <a:lnTo>
                    <a:pt x="198" y="468"/>
                  </a:lnTo>
                  <a:lnTo>
                    <a:pt x="198" y="466"/>
                  </a:lnTo>
                  <a:lnTo>
                    <a:pt x="198" y="465"/>
                  </a:lnTo>
                  <a:lnTo>
                    <a:pt x="198" y="464"/>
                  </a:lnTo>
                  <a:lnTo>
                    <a:pt x="198" y="462"/>
                  </a:lnTo>
                  <a:lnTo>
                    <a:pt x="198" y="461"/>
                  </a:lnTo>
                  <a:lnTo>
                    <a:pt x="198" y="459"/>
                  </a:lnTo>
                  <a:lnTo>
                    <a:pt x="198" y="458"/>
                  </a:lnTo>
                  <a:lnTo>
                    <a:pt x="198" y="456"/>
                  </a:lnTo>
                  <a:lnTo>
                    <a:pt x="200" y="456"/>
                  </a:lnTo>
                  <a:lnTo>
                    <a:pt x="200" y="455"/>
                  </a:lnTo>
                  <a:lnTo>
                    <a:pt x="200" y="453"/>
                  </a:lnTo>
                  <a:lnTo>
                    <a:pt x="201" y="453"/>
                  </a:lnTo>
                  <a:lnTo>
                    <a:pt x="201" y="452"/>
                  </a:lnTo>
                  <a:lnTo>
                    <a:pt x="203" y="450"/>
                  </a:lnTo>
                  <a:lnTo>
                    <a:pt x="203" y="449"/>
                  </a:lnTo>
                  <a:lnTo>
                    <a:pt x="204" y="447"/>
                  </a:lnTo>
                  <a:lnTo>
                    <a:pt x="204" y="446"/>
                  </a:lnTo>
                  <a:lnTo>
                    <a:pt x="204" y="444"/>
                  </a:lnTo>
                  <a:lnTo>
                    <a:pt x="204" y="443"/>
                  </a:lnTo>
                  <a:lnTo>
                    <a:pt x="204" y="442"/>
                  </a:lnTo>
                  <a:lnTo>
                    <a:pt x="203" y="440"/>
                  </a:lnTo>
                  <a:lnTo>
                    <a:pt x="203" y="439"/>
                  </a:lnTo>
                  <a:lnTo>
                    <a:pt x="203" y="437"/>
                  </a:lnTo>
                  <a:lnTo>
                    <a:pt x="204" y="437"/>
                  </a:lnTo>
                  <a:lnTo>
                    <a:pt x="204" y="436"/>
                  </a:lnTo>
                  <a:lnTo>
                    <a:pt x="204" y="434"/>
                  </a:lnTo>
                  <a:lnTo>
                    <a:pt x="206" y="433"/>
                  </a:lnTo>
                  <a:lnTo>
                    <a:pt x="206" y="431"/>
                  </a:lnTo>
                  <a:lnTo>
                    <a:pt x="207" y="430"/>
                  </a:lnTo>
                  <a:lnTo>
                    <a:pt x="207" y="428"/>
                  </a:lnTo>
                  <a:lnTo>
                    <a:pt x="209" y="428"/>
                  </a:lnTo>
                  <a:lnTo>
                    <a:pt x="209" y="427"/>
                  </a:lnTo>
                  <a:lnTo>
                    <a:pt x="210" y="427"/>
                  </a:lnTo>
                  <a:lnTo>
                    <a:pt x="212" y="425"/>
                  </a:lnTo>
                  <a:lnTo>
                    <a:pt x="213" y="425"/>
                  </a:lnTo>
                  <a:lnTo>
                    <a:pt x="213" y="424"/>
                  </a:lnTo>
                  <a:lnTo>
                    <a:pt x="216" y="424"/>
                  </a:lnTo>
                  <a:lnTo>
                    <a:pt x="218" y="424"/>
                  </a:lnTo>
                  <a:lnTo>
                    <a:pt x="219" y="424"/>
                  </a:lnTo>
                  <a:lnTo>
                    <a:pt x="219" y="422"/>
                  </a:lnTo>
                  <a:lnTo>
                    <a:pt x="220" y="422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223" y="420"/>
                  </a:lnTo>
                  <a:lnTo>
                    <a:pt x="225" y="420"/>
                  </a:lnTo>
                  <a:lnTo>
                    <a:pt x="226" y="420"/>
                  </a:lnTo>
                  <a:lnTo>
                    <a:pt x="228" y="420"/>
                  </a:lnTo>
                  <a:lnTo>
                    <a:pt x="229" y="420"/>
                  </a:lnTo>
                  <a:lnTo>
                    <a:pt x="231" y="420"/>
                  </a:lnTo>
                  <a:lnTo>
                    <a:pt x="231" y="421"/>
                  </a:lnTo>
                  <a:lnTo>
                    <a:pt x="232" y="421"/>
                  </a:lnTo>
                  <a:lnTo>
                    <a:pt x="232" y="422"/>
                  </a:lnTo>
                  <a:lnTo>
                    <a:pt x="232" y="424"/>
                  </a:lnTo>
                  <a:lnTo>
                    <a:pt x="234" y="424"/>
                  </a:lnTo>
                  <a:lnTo>
                    <a:pt x="235" y="424"/>
                  </a:lnTo>
                  <a:lnTo>
                    <a:pt x="235" y="425"/>
                  </a:lnTo>
                  <a:lnTo>
                    <a:pt x="237" y="425"/>
                  </a:lnTo>
                  <a:lnTo>
                    <a:pt x="237" y="427"/>
                  </a:lnTo>
                  <a:lnTo>
                    <a:pt x="238" y="427"/>
                  </a:lnTo>
                  <a:lnTo>
                    <a:pt x="238" y="428"/>
                  </a:lnTo>
                  <a:lnTo>
                    <a:pt x="240" y="428"/>
                  </a:lnTo>
                  <a:lnTo>
                    <a:pt x="240" y="430"/>
                  </a:lnTo>
                  <a:lnTo>
                    <a:pt x="241" y="430"/>
                  </a:lnTo>
                  <a:lnTo>
                    <a:pt x="243" y="431"/>
                  </a:lnTo>
                  <a:lnTo>
                    <a:pt x="243" y="433"/>
                  </a:lnTo>
                  <a:lnTo>
                    <a:pt x="244" y="433"/>
                  </a:lnTo>
                  <a:lnTo>
                    <a:pt x="245" y="433"/>
                  </a:lnTo>
                  <a:lnTo>
                    <a:pt x="245" y="434"/>
                  </a:lnTo>
                  <a:lnTo>
                    <a:pt x="247" y="434"/>
                  </a:lnTo>
                  <a:lnTo>
                    <a:pt x="248" y="434"/>
                  </a:lnTo>
                  <a:lnTo>
                    <a:pt x="250" y="434"/>
                  </a:lnTo>
                  <a:lnTo>
                    <a:pt x="251" y="434"/>
                  </a:lnTo>
                  <a:lnTo>
                    <a:pt x="253" y="434"/>
                  </a:lnTo>
                  <a:lnTo>
                    <a:pt x="253" y="433"/>
                  </a:lnTo>
                  <a:lnTo>
                    <a:pt x="254" y="431"/>
                  </a:lnTo>
                  <a:lnTo>
                    <a:pt x="254" y="430"/>
                  </a:lnTo>
                  <a:lnTo>
                    <a:pt x="253" y="430"/>
                  </a:lnTo>
                  <a:lnTo>
                    <a:pt x="253" y="428"/>
                  </a:lnTo>
                  <a:lnTo>
                    <a:pt x="253" y="427"/>
                  </a:lnTo>
                  <a:lnTo>
                    <a:pt x="251" y="425"/>
                  </a:lnTo>
                  <a:lnTo>
                    <a:pt x="251" y="424"/>
                  </a:lnTo>
                  <a:lnTo>
                    <a:pt x="251" y="422"/>
                  </a:lnTo>
                  <a:lnTo>
                    <a:pt x="250" y="422"/>
                  </a:lnTo>
                  <a:lnTo>
                    <a:pt x="250" y="421"/>
                  </a:lnTo>
                  <a:lnTo>
                    <a:pt x="248" y="421"/>
                  </a:lnTo>
                  <a:lnTo>
                    <a:pt x="248" y="420"/>
                  </a:lnTo>
                  <a:lnTo>
                    <a:pt x="247" y="418"/>
                  </a:lnTo>
                  <a:lnTo>
                    <a:pt x="245" y="418"/>
                  </a:lnTo>
                  <a:lnTo>
                    <a:pt x="245" y="417"/>
                  </a:lnTo>
                  <a:lnTo>
                    <a:pt x="244" y="417"/>
                  </a:lnTo>
                  <a:lnTo>
                    <a:pt x="244" y="415"/>
                  </a:lnTo>
                  <a:lnTo>
                    <a:pt x="243" y="414"/>
                  </a:lnTo>
                  <a:lnTo>
                    <a:pt x="243" y="412"/>
                  </a:lnTo>
                  <a:lnTo>
                    <a:pt x="244" y="412"/>
                  </a:lnTo>
                  <a:lnTo>
                    <a:pt x="243" y="412"/>
                  </a:lnTo>
                  <a:lnTo>
                    <a:pt x="244" y="411"/>
                  </a:lnTo>
                  <a:lnTo>
                    <a:pt x="244" y="409"/>
                  </a:lnTo>
                  <a:lnTo>
                    <a:pt x="245" y="408"/>
                  </a:lnTo>
                  <a:lnTo>
                    <a:pt x="245" y="406"/>
                  </a:lnTo>
                  <a:lnTo>
                    <a:pt x="247" y="406"/>
                  </a:lnTo>
                  <a:lnTo>
                    <a:pt x="247" y="405"/>
                  </a:lnTo>
                  <a:lnTo>
                    <a:pt x="247" y="403"/>
                  </a:lnTo>
                  <a:lnTo>
                    <a:pt x="248" y="402"/>
                  </a:lnTo>
                  <a:lnTo>
                    <a:pt x="248" y="400"/>
                  </a:lnTo>
                  <a:lnTo>
                    <a:pt x="248" y="399"/>
                  </a:lnTo>
                  <a:lnTo>
                    <a:pt x="250" y="397"/>
                  </a:lnTo>
                  <a:lnTo>
                    <a:pt x="250" y="396"/>
                  </a:lnTo>
                  <a:lnTo>
                    <a:pt x="250" y="395"/>
                  </a:lnTo>
                  <a:lnTo>
                    <a:pt x="251" y="393"/>
                  </a:lnTo>
                  <a:lnTo>
                    <a:pt x="251" y="392"/>
                  </a:lnTo>
                  <a:lnTo>
                    <a:pt x="251" y="390"/>
                  </a:lnTo>
                  <a:lnTo>
                    <a:pt x="253" y="390"/>
                  </a:lnTo>
                  <a:lnTo>
                    <a:pt x="253" y="389"/>
                  </a:lnTo>
                  <a:lnTo>
                    <a:pt x="254" y="389"/>
                  </a:lnTo>
                  <a:lnTo>
                    <a:pt x="254" y="387"/>
                  </a:lnTo>
                  <a:lnTo>
                    <a:pt x="256" y="386"/>
                  </a:lnTo>
                  <a:lnTo>
                    <a:pt x="257" y="386"/>
                  </a:lnTo>
                  <a:lnTo>
                    <a:pt x="259" y="384"/>
                  </a:lnTo>
                  <a:lnTo>
                    <a:pt x="260" y="384"/>
                  </a:lnTo>
                  <a:lnTo>
                    <a:pt x="262" y="384"/>
                  </a:lnTo>
                  <a:lnTo>
                    <a:pt x="263" y="384"/>
                  </a:lnTo>
                  <a:lnTo>
                    <a:pt x="265" y="383"/>
                  </a:lnTo>
                  <a:lnTo>
                    <a:pt x="266" y="383"/>
                  </a:lnTo>
                  <a:lnTo>
                    <a:pt x="267" y="383"/>
                  </a:lnTo>
                  <a:lnTo>
                    <a:pt x="267" y="381"/>
                  </a:lnTo>
                  <a:lnTo>
                    <a:pt x="269" y="381"/>
                  </a:lnTo>
                  <a:lnTo>
                    <a:pt x="269" y="380"/>
                  </a:lnTo>
                  <a:lnTo>
                    <a:pt x="270" y="380"/>
                  </a:lnTo>
                  <a:lnTo>
                    <a:pt x="272" y="378"/>
                  </a:lnTo>
                  <a:lnTo>
                    <a:pt x="273" y="378"/>
                  </a:lnTo>
                  <a:lnTo>
                    <a:pt x="275" y="377"/>
                  </a:lnTo>
                  <a:lnTo>
                    <a:pt x="276" y="377"/>
                  </a:lnTo>
                  <a:lnTo>
                    <a:pt x="276" y="375"/>
                  </a:lnTo>
                  <a:lnTo>
                    <a:pt x="278" y="374"/>
                  </a:lnTo>
                  <a:lnTo>
                    <a:pt x="279" y="374"/>
                  </a:lnTo>
                  <a:lnTo>
                    <a:pt x="279" y="373"/>
                  </a:lnTo>
                  <a:lnTo>
                    <a:pt x="281" y="373"/>
                  </a:lnTo>
                  <a:lnTo>
                    <a:pt x="281" y="371"/>
                  </a:lnTo>
                  <a:lnTo>
                    <a:pt x="281" y="370"/>
                  </a:lnTo>
                  <a:lnTo>
                    <a:pt x="282" y="370"/>
                  </a:lnTo>
                  <a:lnTo>
                    <a:pt x="282" y="368"/>
                  </a:lnTo>
                  <a:lnTo>
                    <a:pt x="282" y="367"/>
                  </a:lnTo>
                  <a:lnTo>
                    <a:pt x="284" y="367"/>
                  </a:lnTo>
                  <a:lnTo>
                    <a:pt x="284" y="365"/>
                  </a:lnTo>
                  <a:lnTo>
                    <a:pt x="285" y="367"/>
                  </a:lnTo>
                  <a:lnTo>
                    <a:pt x="285" y="368"/>
                  </a:lnTo>
                  <a:lnTo>
                    <a:pt x="287" y="368"/>
                  </a:lnTo>
                  <a:lnTo>
                    <a:pt x="287" y="370"/>
                  </a:lnTo>
                  <a:lnTo>
                    <a:pt x="288" y="370"/>
                  </a:lnTo>
                  <a:lnTo>
                    <a:pt x="288" y="371"/>
                  </a:lnTo>
                  <a:lnTo>
                    <a:pt x="288" y="373"/>
                  </a:lnTo>
                  <a:lnTo>
                    <a:pt x="288" y="374"/>
                  </a:lnTo>
                  <a:lnTo>
                    <a:pt x="289" y="374"/>
                  </a:lnTo>
                  <a:lnTo>
                    <a:pt x="289" y="375"/>
                  </a:lnTo>
                  <a:lnTo>
                    <a:pt x="291" y="377"/>
                  </a:lnTo>
                  <a:lnTo>
                    <a:pt x="291" y="378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4" y="380"/>
                  </a:lnTo>
                  <a:lnTo>
                    <a:pt x="294" y="381"/>
                  </a:lnTo>
                  <a:lnTo>
                    <a:pt x="295" y="381"/>
                  </a:lnTo>
                  <a:lnTo>
                    <a:pt x="295" y="383"/>
                  </a:lnTo>
                  <a:lnTo>
                    <a:pt x="297" y="384"/>
                  </a:lnTo>
                  <a:lnTo>
                    <a:pt x="298" y="384"/>
                  </a:lnTo>
                  <a:lnTo>
                    <a:pt x="298" y="383"/>
                  </a:lnTo>
                  <a:lnTo>
                    <a:pt x="300" y="381"/>
                  </a:lnTo>
                  <a:lnTo>
                    <a:pt x="301" y="380"/>
                  </a:lnTo>
                  <a:lnTo>
                    <a:pt x="301" y="378"/>
                  </a:lnTo>
                  <a:lnTo>
                    <a:pt x="303" y="378"/>
                  </a:lnTo>
                  <a:lnTo>
                    <a:pt x="303" y="377"/>
                  </a:lnTo>
                  <a:lnTo>
                    <a:pt x="304" y="377"/>
                  </a:lnTo>
                  <a:lnTo>
                    <a:pt x="306" y="377"/>
                  </a:lnTo>
                  <a:lnTo>
                    <a:pt x="306" y="375"/>
                  </a:lnTo>
                  <a:lnTo>
                    <a:pt x="307" y="375"/>
                  </a:lnTo>
                  <a:lnTo>
                    <a:pt x="307" y="374"/>
                  </a:lnTo>
                  <a:lnTo>
                    <a:pt x="307" y="373"/>
                  </a:lnTo>
                  <a:lnTo>
                    <a:pt x="307" y="371"/>
                  </a:lnTo>
                  <a:lnTo>
                    <a:pt x="307" y="370"/>
                  </a:lnTo>
                  <a:lnTo>
                    <a:pt x="307" y="368"/>
                  </a:lnTo>
                  <a:lnTo>
                    <a:pt x="307" y="367"/>
                  </a:lnTo>
                  <a:lnTo>
                    <a:pt x="309" y="367"/>
                  </a:lnTo>
                  <a:lnTo>
                    <a:pt x="309" y="365"/>
                  </a:lnTo>
                  <a:lnTo>
                    <a:pt x="309" y="364"/>
                  </a:lnTo>
                  <a:lnTo>
                    <a:pt x="309" y="362"/>
                  </a:lnTo>
                  <a:lnTo>
                    <a:pt x="310" y="362"/>
                  </a:lnTo>
                  <a:lnTo>
                    <a:pt x="310" y="361"/>
                  </a:lnTo>
                  <a:lnTo>
                    <a:pt x="313" y="359"/>
                  </a:lnTo>
                  <a:lnTo>
                    <a:pt x="313" y="358"/>
                  </a:lnTo>
                  <a:lnTo>
                    <a:pt x="314" y="358"/>
                  </a:lnTo>
                  <a:lnTo>
                    <a:pt x="314" y="356"/>
                  </a:lnTo>
                  <a:lnTo>
                    <a:pt x="314" y="355"/>
                  </a:lnTo>
                  <a:lnTo>
                    <a:pt x="316" y="355"/>
                  </a:lnTo>
                  <a:lnTo>
                    <a:pt x="316" y="353"/>
                  </a:lnTo>
                  <a:lnTo>
                    <a:pt x="316" y="352"/>
                  </a:lnTo>
                  <a:lnTo>
                    <a:pt x="316" y="350"/>
                  </a:lnTo>
                  <a:lnTo>
                    <a:pt x="316" y="349"/>
                  </a:lnTo>
                  <a:lnTo>
                    <a:pt x="316" y="348"/>
                  </a:lnTo>
                  <a:lnTo>
                    <a:pt x="317" y="348"/>
                  </a:lnTo>
                  <a:lnTo>
                    <a:pt x="317" y="346"/>
                  </a:lnTo>
                  <a:lnTo>
                    <a:pt x="317" y="345"/>
                  </a:lnTo>
                  <a:lnTo>
                    <a:pt x="317" y="343"/>
                  </a:lnTo>
                  <a:lnTo>
                    <a:pt x="319" y="342"/>
                  </a:lnTo>
                  <a:lnTo>
                    <a:pt x="319" y="340"/>
                  </a:lnTo>
                  <a:lnTo>
                    <a:pt x="320" y="340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2" y="337"/>
                  </a:lnTo>
                  <a:lnTo>
                    <a:pt x="322" y="336"/>
                  </a:lnTo>
                  <a:lnTo>
                    <a:pt x="322" y="334"/>
                  </a:lnTo>
                  <a:lnTo>
                    <a:pt x="322" y="333"/>
                  </a:lnTo>
                  <a:lnTo>
                    <a:pt x="322" y="331"/>
                  </a:lnTo>
                  <a:lnTo>
                    <a:pt x="322" y="330"/>
                  </a:lnTo>
                  <a:lnTo>
                    <a:pt x="320" y="328"/>
                  </a:lnTo>
                  <a:lnTo>
                    <a:pt x="320" y="327"/>
                  </a:lnTo>
                  <a:lnTo>
                    <a:pt x="319" y="326"/>
                  </a:lnTo>
                  <a:lnTo>
                    <a:pt x="317" y="326"/>
                  </a:lnTo>
                  <a:lnTo>
                    <a:pt x="316" y="324"/>
                  </a:lnTo>
                  <a:lnTo>
                    <a:pt x="314" y="324"/>
                  </a:lnTo>
                  <a:lnTo>
                    <a:pt x="313" y="324"/>
                  </a:lnTo>
                  <a:lnTo>
                    <a:pt x="312" y="324"/>
                  </a:lnTo>
                  <a:lnTo>
                    <a:pt x="312" y="323"/>
                  </a:lnTo>
                  <a:lnTo>
                    <a:pt x="310" y="321"/>
                  </a:lnTo>
                  <a:lnTo>
                    <a:pt x="309" y="320"/>
                  </a:lnTo>
                  <a:lnTo>
                    <a:pt x="307" y="320"/>
                  </a:lnTo>
                  <a:lnTo>
                    <a:pt x="307" y="318"/>
                  </a:lnTo>
                  <a:lnTo>
                    <a:pt x="307" y="317"/>
                  </a:lnTo>
                  <a:lnTo>
                    <a:pt x="306" y="317"/>
                  </a:lnTo>
                  <a:lnTo>
                    <a:pt x="304" y="317"/>
                  </a:lnTo>
                  <a:lnTo>
                    <a:pt x="304" y="315"/>
                  </a:lnTo>
                  <a:lnTo>
                    <a:pt x="304" y="317"/>
                  </a:lnTo>
                  <a:lnTo>
                    <a:pt x="303" y="315"/>
                  </a:lnTo>
                  <a:lnTo>
                    <a:pt x="303" y="314"/>
                  </a:lnTo>
                  <a:lnTo>
                    <a:pt x="301" y="314"/>
                  </a:lnTo>
                  <a:lnTo>
                    <a:pt x="300" y="314"/>
                  </a:lnTo>
                  <a:lnTo>
                    <a:pt x="300" y="312"/>
                  </a:lnTo>
                  <a:lnTo>
                    <a:pt x="300" y="311"/>
                  </a:lnTo>
                  <a:lnTo>
                    <a:pt x="300" y="309"/>
                  </a:lnTo>
                  <a:lnTo>
                    <a:pt x="300" y="308"/>
                  </a:lnTo>
                  <a:lnTo>
                    <a:pt x="300" y="306"/>
                  </a:lnTo>
                  <a:lnTo>
                    <a:pt x="300" y="305"/>
                  </a:lnTo>
                  <a:lnTo>
                    <a:pt x="300" y="304"/>
                  </a:lnTo>
                  <a:lnTo>
                    <a:pt x="301" y="304"/>
                  </a:lnTo>
                  <a:lnTo>
                    <a:pt x="301" y="302"/>
                  </a:lnTo>
                  <a:lnTo>
                    <a:pt x="301" y="304"/>
                  </a:lnTo>
                  <a:lnTo>
                    <a:pt x="303" y="304"/>
                  </a:lnTo>
                  <a:lnTo>
                    <a:pt x="304" y="304"/>
                  </a:lnTo>
                  <a:lnTo>
                    <a:pt x="304" y="305"/>
                  </a:lnTo>
                  <a:lnTo>
                    <a:pt x="304" y="304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6" y="304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9" y="305"/>
                  </a:lnTo>
                  <a:lnTo>
                    <a:pt x="310" y="306"/>
                  </a:lnTo>
                  <a:lnTo>
                    <a:pt x="310" y="305"/>
                  </a:lnTo>
                  <a:lnTo>
                    <a:pt x="312" y="305"/>
                  </a:lnTo>
                  <a:lnTo>
                    <a:pt x="312" y="306"/>
                  </a:lnTo>
                  <a:lnTo>
                    <a:pt x="313" y="306"/>
                  </a:lnTo>
                  <a:lnTo>
                    <a:pt x="313" y="308"/>
                  </a:lnTo>
                  <a:lnTo>
                    <a:pt x="314" y="308"/>
                  </a:lnTo>
                  <a:lnTo>
                    <a:pt x="316" y="308"/>
                  </a:lnTo>
                  <a:lnTo>
                    <a:pt x="317" y="308"/>
                  </a:lnTo>
                  <a:lnTo>
                    <a:pt x="317" y="309"/>
                  </a:lnTo>
                  <a:lnTo>
                    <a:pt x="319" y="309"/>
                  </a:lnTo>
                  <a:lnTo>
                    <a:pt x="320" y="309"/>
                  </a:lnTo>
                  <a:lnTo>
                    <a:pt x="322" y="309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5" y="311"/>
                  </a:lnTo>
                  <a:lnTo>
                    <a:pt x="325" y="309"/>
                  </a:lnTo>
                  <a:lnTo>
                    <a:pt x="326" y="309"/>
                  </a:lnTo>
                  <a:lnTo>
                    <a:pt x="326" y="311"/>
                  </a:lnTo>
                  <a:lnTo>
                    <a:pt x="328" y="311"/>
                  </a:lnTo>
                  <a:lnTo>
                    <a:pt x="329" y="311"/>
                  </a:lnTo>
                  <a:lnTo>
                    <a:pt x="329" y="312"/>
                  </a:lnTo>
                  <a:lnTo>
                    <a:pt x="331" y="312"/>
                  </a:lnTo>
                  <a:lnTo>
                    <a:pt x="331" y="311"/>
                  </a:lnTo>
                  <a:lnTo>
                    <a:pt x="331" y="309"/>
                  </a:lnTo>
                  <a:lnTo>
                    <a:pt x="332" y="309"/>
                  </a:lnTo>
                  <a:lnTo>
                    <a:pt x="332" y="308"/>
                  </a:lnTo>
                  <a:lnTo>
                    <a:pt x="334" y="308"/>
                  </a:lnTo>
                  <a:lnTo>
                    <a:pt x="334" y="306"/>
                  </a:lnTo>
                  <a:lnTo>
                    <a:pt x="335" y="305"/>
                  </a:lnTo>
                  <a:lnTo>
                    <a:pt x="336" y="304"/>
                  </a:lnTo>
                  <a:lnTo>
                    <a:pt x="338" y="302"/>
                  </a:lnTo>
                  <a:lnTo>
                    <a:pt x="339" y="301"/>
                  </a:lnTo>
                  <a:lnTo>
                    <a:pt x="341" y="299"/>
                  </a:lnTo>
                  <a:lnTo>
                    <a:pt x="342" y="299"/>
                  </a:lnTo>
                  <a:lnTo>
                    <a:pt x="344" y="298"/>
                  </a:lnTo>
                  <a:lnTo>
                    <a:pt x="345" y="298"/>
                  </a:lnTo>
                  <a:lnTo>
                    <a:pt x="345" y="296"/>
                  </a:lnTo>
                  <a:lnTo>
                    <a:pt x="347" y="296"/>
                  </a:lnTo>
                  <a:lnTo>
                    <a:pt x="348" y="296"/>
                  </a:lnTo>
                  <a:lnTo>
                    <a:pt x="348" y="295"/>
                  </a:lnTo>
                  <a:lnTo>
                    <a:pt x="350" y="295"/>
                  </a:lnTo>
                  <a:lnTo>
                    <a:pt x="351" y="293"/>
                  </a:lnTo>
                  <a:lnTo>
                    <a:pt x="353" y="293"/>
                  </a:lnTo>
                  <a:lnTo>
                    <a:pt x="353" y="292"/>
                  </a:lnTo>
                  <a:lnTo>
                    <a:pt x="354" y="292"/>
                  </a:lnTo>
                  <a:lnTo>
                    <a:pt x="356" y="292"/>
                  </a:lnTo>
                  <a:lnTo>
                    <a:pt x="356" y="290"/>
                  </a:lnTo>
                  <a:lnTo>
                    <a:pt x="357" y="290"/>
                  </a:lnTo>
                  <a:lnTo>
                    <a:pt x="357" y="289"/>
                  </a:lnTo>
                  <a:lnTo>
                    <a:pt x="358" y="289"/>
                  </a:lnTo>
                  <a:lnTo>
                    <a:pt x="358" y="287"/>
                  </a:lnTo>
                  <a:lnTo>
                    <a:pt x="360" y="287"/>
                  </a:lnTo>
                  <a:lnTo>
                    <a:pt x="360" y="286"/>
                  </a:lnTo>
                  <a:lnTo>
                    <a:pt x="360" y="284"/>
                  </a:lnTo>
                  <a:lnTo>
                    <a:pt x="361" y="284"/>
                  </a:lnTo>
                  <a:lnTo>
                    <a:pt x="361" y="283"/>
                  </a:lnTo>
                  <a:lnTo>
                    <a:pt x="363" y="283"/>
                  </a:lnTo>
                  <a:lnTo>
                    <a:pt x="363" y="281"/>
                  </a:lnTo>
                  <a:lnTo>
                    <a:pt x="363" y="280"/>
                  </a:lnTo>
                  <a:lnTo>
                    <a:pt x="364" y="280"/>
                  </a:lnTo>
                  <a:lnTo>
                    <a:pt x="364" y="279"/>
                  </a:lnTo>
                  <a:lnTo>
                    <a:pt x="364" y="277"/>
                  </a:lnTo>
                  <a:lnTo>
                    <a:pt x="364" y="276"/>
                  </a:lnTo>
                  <a:lnTo>
                    <a:pt x="364" y="274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3" y="270"/>
                  </a:lnTo>
                  <a:lnTo>
                    <a:pt x="363" y="268"/>
                  </a:lnTo>
                  <a:lnTo>
                    <a:pt x="363" y="267"/>
                  </a:lnTo>
                  <a:lnTo>
                    <a:pt x="363" y="265"/>
                  </a:lnTo>
                  <a:lnTo>
                    <a:pt x="363" y="264"/>
                  </a:lnTo>
                  <a:lnTo>
                    <a:pt x="363" y="262"/>
                  </a:lnTo>
                  <a:lnTo>
                    <a:pt x="363" y="261"/>
                  </a:lnTo>
                  <a:lnTo>
                    <a:pt x="361" y="261"/>
                  </a:lnTo>
                  <a:lnTo>
                    <a:pt x="361" y="259"/>
                  </a:lnTo>
                  <a:lnTo>
                    <a:pt x="361" y="258"/>
                  </a:lnTo>
                  <a:lnTo>
                    <a:pt x="361" y="257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3" y="254"/>
                  </a:lnTo>
                  <a:lnTo>
                    <a:pt x="363" y="252"/>
                  </a:lnTo>
                  <a:lnTo>
                    <a:pt x="363" y="251"/>
                  </a:lnTo>
                  <a:lnTo>
                    <a:pt x="361" y="251"/>
                  </a:lnTo>
                  <a:lnTo>
                    <a:pt x="361" y="249"/>
                  </a:lnTo>
                  <a:lnTo>
                    <a:pt x="361" y="248"/>
                  </a:lnTo>
                  <a:lnTo>
                    <a:pt x="360" y="248"/>
                  </a:lnTo>
                  <a:lnTo>
                    <a:pt x="360" y="246"/>
                  </a:lnTo>
                  <a:lnTo>
                    <a:pt x="360" y="245"/>
                  </a:lnTo>
                  <a:lnTo>
                    <a:pt x="358" y="245"/>
                  </a:lnTo>
                  <a:lnTo>
                    <a:pt x="358" y="243"/>
                  </a:lnTo>
                  <a:lnTo>
                    <a:pt x="358" y="242"/>
                  </a:lnTo>
                  <a:lnTo>
                    <a:pt x="357" y="242"/>
                  </a:lnTo>
                  <a:lnTo>
                    <a:pt x="357" y="240"/>
                  </a:lnTo>
                  <a:lnTo>
                    <a:pt x="357" y="239"/>
                  </a:lnTo>
                  <a:lnTo>
                    <a:pt x="356" y="239"/>
                  </a:lnTo>
                  <a:lnTo>
                    <a:pt x="357" y="239"/>
                  </a:lnTo>
                  <a:lnTo>
                    <a:pt x="357" y="237"/>
                  </a:lnTo>
                  <a:lnTo>
                    <a:pt x="357" y="236"/>
                  </a:lnTo>
                  <a:lnTo>
                    <a:pt x="358" y="236"/>
                  </a:lnTo>
                  <a:lnTo>
                    <a:pt x="360" y="236"/>
                  </a:lnTo>
                  <a:lnTo>
                    <a:pt x="360" y="237"/>
                  </a:lnTo>
                  <a:lnTo>
                    <a:pt x="361" y="237"/>
                  </a:lnTo>
                  <a:lnTo>
                    <a:pt x="363" y="237"/>
                  </a:lnTo>
                  <a:lnTo>
                    <a:pt x="363" y="236"/>
                  </a:lnTo>
                  <a:lnTo>
                    <a:pt x="363" y="237"/>
                  </a:lnTo>
                  <a:lnTo>
                    <a:pt x="364" y="237"/>
                  </a:lnTo>
                  <a:lnTo>
                    <a:pt x="366" y="237"/>
                  </a:lnTo>
                  <a:lnTo>
                    <a:pt x="367" y="237"/>
                  </a:lnTo>
                  <a:lnTo>
                    <a:pt x="369" y="237"/>
                  </a:lnTo>
                  <a:lnTo>
                    <a:pt x="369" y="239"/>
                  </a:lnTo>
                  <a:lnTo>
                    <a:pt x="370" y="239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72" y="240"/>
                  </a:lnTo>
                  <a:lnTo>
                    <a:pt x="373" y="240"/>
                  </a:lnTo>
                  <a:lnTo>
                    <a:pt x="373" y="239"/>
                  </a:lnTo>
                  <a:lnTo>
                    <a:pt x="373" y="240"/>
                  </a:lnTo>
                  <a:lnTo>
                    <a:pt x="373" y="242"/>
                  </a:lnTo>
                  <a:lnTo>
                    <a:pt x="375" y="242"/>
                  </a:lnTo>
                  <a:lnTo>
                    <a:pt x="375" y="243"/>
                  </a:lnTo>
                  <a:lnTo>
                    <a:pt x="375" y="245"/>
                  </a:lnTo>
                  <a:lnTo>
                    <a:pt x="376" y="245"/>
                  </a:lnTo>
                  <a:lnTo>
                    <a:pt x="376" y="246"/>
                  </a:lnTo>
                  <a:lnTo>
                    <a:pt x="376" y="248"/>
                  </a:lnTo>
                  <a:lnTo>
                    <a:pt x="376" y="249"/>
                  </a:lnTo>
                  <a:lnTo>
                    <a:pt x="378" y="249"/>
                  </a:lnTo>
                  <a:lnTo>
                    <a:pt x="378" y="248"/>
                  </a:lnTo>
                  <a:lnTo>
                    <a:pt x="378" y="249"/>
                  </a:lnTo>
                  <a:lnTo>
                    <a:pt x="379" y="249"/>
                  </a:lnTo>
                  <a:lnTo>
                    <a:pt x="379" y="251"/>
                  </a:lnTo>
                  <a:lnTo>
                    <a:pt x="381" y="251"/>
                  </a:lnTo>
                  <a:lnTo>
                    <a:pt x="382" y="251"/>
                  </a:lnTo>
                  <a:lnTo>
                    <a:pt x="383" y="251"/>
                  </a:lnTo>
                  <a:lnTo>
                    <a:pt x="385" y="251"/>
                  </a:lnTo>
                  <a:lnTo>
                    <a:pt x="385" y="252"/>
                  </a:lnTo>
                  <a:lnTo>
                    <a:pt x="385" y="254"/>
                  </a:lnTo>
                  <a:lnTo>
                    <a:pt x="386" y="254"/>
                  </a:lnTo>
                  <a:lnTo>
                    <a:pt x="386" y="252"/>
                  </a:lnTo>
                  <a:lnTo>
                    <a:pt x="388" y="252"/>
                  </a:lnTo>
                  <a:lnTo>
                    <a:pt x="389" y="252"/>
                  </a:lnTo>
                  <a:lnTo>
                    <a:pt x="391" y="252"/>
                  </a:lnTo>
                  <a:lnTo>
                    <a:pt x="392" y="252"/>
                  </a:lnTo>
                  <a:lnTo>
                    <a:pt x="392" y="254"/>
                  </a:lnTo>
                  <a:lnTo>
                    <a:pt x="392" y="252"/>
                  </a:lnTo>
                  <a:lnTo>
                    <a:pt x="394" y="251"/>
                  </a:lnTo>
                  <a:lnTo>
                    <a:pt x="395" y="251"/>
                  </a:lnTo>
                  <a:lnTo>
                    <a:pt x="397" y="251"/>
                  </a:lnTo>
                  <a:lnTo>
                    <a:pt x="398" y="251"/>
                  </a:lnTo>
                  <a:lnTo>
                    <a:pt x="398" y="249"/>
                  </a:lnTo>
                  <a:lnTo>
                    <a:pt x="400" y="249"/>
                  </a:lnTo>
                  <a:lnTo>
                    <a:pt x="400" y="248"/>
                  </a:lnTo>
                  <a:lnTo>
                    <a:pt x="400" y="249"/>
                  </a:lnTo>
                  <a:lnTo>
                    <a:pt x="401" y="249"/>
                  </a:lnTo>
                  <a:lnTo>
                    <a:pt x="401" y="251"/>
                  </a:lnTo>
                  <a:lnTo>
                    <a:pt x="403" y="251"/>
                  </a:lnTo>
                  <a:lnTo>
                    <a:pt x="403" y="249"/>
                  </a:lnTo>
                  <a:lnTo>
                    <a:pt x="404" y="249"/>
                  </a:lnTo>
                  <a:lnTo>
                    <a:pt x="405" y="249"/>
                  </a:lnTo>
                  <a:lnTo>
                    <a:pt x="405" y="248"/>
                  </a:lnTo>
                  <a:lnTo>
                    <a:pt x="405" y="246"/>
                  </a:lnTo>
                  <a:lnTo>
                    <a:pt x="407" y="246"/>
                  </a:lnTo>
                  <a:lnTo>
                    <a:pt x="407" y="248"/>
                  </a:lnTo>
                  <a:lnTo>
                    <a:pt x="407" y="246"/>
                  </a:lnTo>
                  <a:lnTo>
                    <a:pt x="408" y="246"/>
                  </a:lnTo>
                  <a:lnTo>
                    <a:pt x="408" y="245"/>
                  </a:lnTo>
                  <a:lnTo>
                    <a:pt x="410" y="245"/>
                  </a:lnTo>
                  <a:lnTo>
                    <a:pt x="410" y="243"/>
                  </a:lnTo>
                  <a:lnTo>
                    <a:pt x="410" y="242"/>
                  </a:lnTo>
                  <a:lnTo>
                    <a:pt x="410" y="240"/>
                  </a:lnTo>
                  <a:lnTo>
                    <a:pt x="410" y="239"/>
                  </a:lnTo>
                  <a:lnTo>
                    <a:pt x="411" y="239"/>
                  </a:lnTo>
                  <a:lnTo>
                    <a:pt x="413" y="239"/>
                  </a:lnTo>
                  <a:lnTo>
                    <a:pt x="413" y="237"/>
                  </a:lnTo>
                  <a:lnTo>
                    <a:pt x="429" y="214"/>
                  </a:lnTo>
                  <a:lnTo>
                    <a:pt x="427" y="190"/>
                  </a:lnTo>
                  <a:lnTo>
                    <a:pt x="426" y="177"/>
                  </a:lnTo>
                  <a:lnTo>
                    <a:pt x="425" y="164"/>
                  </a:lnTo>
                  <a:lnTo>
                    <a:pt x="404" y="152"/>
                  </a:lnTo>
                  <a:lnTo>
                    <a:pt x="403" y="151"/>
                  </a:lnTo>
                  <a:lnTo>
                    <a:pt x="401" y="149"/>
                  </a:lnTo>
                  <a:lnTo>
                    <a:pt x="391" y="143"/>
                  </a:lnTo>
                  <a:lnTo>
                    <a:pt x="391" y="142"/>
                  </a:lnTo>
                  <a:lnTo>
                    <a:pt x="389" y="142"/>
                  </a:lnTo>
                  <a:lnTo>
                    <a:pt x="389" y="141"/>
                  </a:lnTo>
                  <a:lnTo>
                    <a:pt x="388" y="141"/>
                  </a:lnTo>
                  <a:lnTo>
                    <a:pt x="388" y="139"/>
                  </a:lnTo>
                  <a:lnTo>
                    <a:pt x="388" y="138"/>
                  </a:lnTo>
                  <a:lnTo>
                    <a:pt x="386" y="138"/>
                  </a:lnTo>
                  <a:lnTo>
                    <a:pt x="386" y="136"/>
                  </a:lnTo>
                  <a:lnTo>
                    <a:pt x="385" y="136"/>
                  </a:lnTo>
                  <a:lnTo>
                    <a:pt x="385" y="135"/>
                  </a:lnTo>
                  <a:lnTo>
                    <a:pt x="383" y="135"/>
                  </a:lnTo>
                  <a:lnTo>
                    <a:pt x="382" y="133"/>
                  </a:lnTo>
                  <a:lnTo>
                    <a:pt x="382" y="132"/>
                  </a:lnTo>
                  <a:lnTo>
                    <a:pt x="382" y="130"/>
                  </a:lnTo>
                  <a:lnTo>
                    <a:pt x="382" y="129"/>
                  </a:lnTo>
                  <a:lnTo>
                    <a:pt x="381" y="129"/>
                  </a:lnTo>
                  <a:lnTo>
                    <a:pt x="381" y="127"/>
                  </a:lnTo>
                  <a:lnTo>
                    <a:pt x="381" y="126"/>
                  </a:lnTo>
                  <a:lnTo>
                    <a:pt x="381" y="124"/>
                  </a:lnTo>
                  <a:lnTo>
                    <a:pt x="379" y="124"/>
                  </a:lnTo>
                  <a:lnTo>
                    <a:pt x="379" y="123"/>
                  </a:lnTo>
                  <a:lnTo>
                    <a:pt x="378" y="123"/>
                  </a:lnTo>
                  <a:lnTo>
                    <a:pt x="376" y="121"/>
                  </a:lnTo>
                  <a:lnTo>
                    <a:pt x="376" y="120"/>
                  </a:lnTo>
                  <a:lnTo>
                    <a:pt x="375" y="120"/>
                  </a:lnTo>
                  <a:lnTo>
                    <a:pt x="373" y="119"/>
                  </a:lnTo>
                  <a:lnTo>
                    <a:pt x="372" y="119"/>
                  </a:lnTo>
                  <a:lnTo>
                    <a:pt x="372" y="117"/>
                  </a:lnTo>
                  <a:lnTo>
                    <a:pt x="370" y="117"/>
                  </a:lnTo>
                  <a:lnTo>
                    <a:pt x="369" y="117"/>
                  </a:lnTo>
                  <a:lnTo>
                    <a:pt x="369" y="116"/>
                  </a:lnTo>
                  <a:lnTo>
                    <a:pt x="367" y="114"/>
                  </a:lnTo>
                  <a:lnTo>
                    <a:pt x="366" y="113"/>
                  </a:lnTo>
                  <a:lnTo>
                    <a:pt x="366" y="111"/>
                  </a:lnTo>
                  <a:lnTo>
                    <a:pt x="366" y="110"/>
                  </a:lnTo>
                  <a:lnTo>
                    <a:pt x="366" y="108"/>
                  </a:lnTo>
                  <a:lnTo>
                    <a:pt x="364" y="105"/>
                  </a:lnTo>
                  <a:lnTo>
                    <a:pt x="363" y="104"/>
                  </a:lnTo>
                  <a:lnTo>
                    <a:pt x="363" y="102"/>
                  </a:lnTo>
                  <a:lnTo>
                    <a:pt x="361" y="101"/>
                  </a:lnTo>
                  <a:lnTo>
                    <a:pt x="361" y="99"/>
                  </a:lnTo>
                  <a:lnTo>
                    <a:pt x="360" y="99"/>
                  </a:lnTo>
                  <a:lnTo>
                    <a:pt x="360" y="98"/>
                  </a:lnTo>
                  <a:lnTo>
                    <a:pt x="358" y="98"/>
                  </a:lnTo>
                  <a:lnTo>
                    <a:pt x="358" y="96"/>
                  </a:lnTo>
                  <a:lnTo>
                    <a:pt x="358" y="95"/>
                  </a:lnTo>
                  <a:lnTo>
                    <a:pt x="357" y="94"/>
                  </a:lnTo>
                  <a:lnTo>
                    <a:pt x="357" y="92"/>
                  </a:lnTo>
                  <a:lnTo>
                    <a:pt x="357" y="91"/>
                  </a:lnTo>
                  <a:lnTo>
                    <a:pt x="356" y="89"/>
                  </a:lnTo>
                  <a:lnTo>
                    <a:pt x="356" y="88"/>
                  </a:lnTo>
                  <a:lnTo>
                    <a:pt x="354" y="88"/>
                  </a:lnTo>
                  <a:lnTo>
                    <a:pt x="354" y="86"/>
                  </a:lnTo>
                  <a:lnTo>
                    <a:pt x="356" y="86"/>
                  </a:lnTo>
                  <a:lnTo>
                    <a:pt x="356" y="85"/>
                  </a:lnTo>
                  <a:lnTo>
                    <a:pt x="357" y="85"/>
                  </a:lnTo>
                  <a:lnTo>
                    <a:pt x="358" y="85"/>
                  </a:lnTo>
                  <a:lnTo>
                    <a:pt x="358" y="83"/>
                  </a:lnTo>
                  <a:lnTo>
                    <a:pt x="358" y="82"/>
                  </a:lnTo>
                  <a:lnTo>
                    <a:pt x="358" y="80"/>
                  </a:lnTo>
                  <a:lnTo>
                    <a:pt x="357" y="80"/>
                  </a:lnTo>
                  <a:lnTo>
                    <a:pt x="357" y="79"/>
                  </a:lnTo>
                  <a:lnTo>
                    <a:pt x="357" y="77"/>
                  </a:lnTo>
                  <a:lnTo>
                    <a:pt x="357" y="76"/>
                  </a:lnTo>
                  <a:lnTo>
                    <a:pt x="358" y="76"/>
                  </a:lnTo>
                  <a:lnTo>
                    <a:pt x="357" y="74"/>
                  </a:lnTo>
                  <a:lnTo>
                    <a:pt x="356" y="74"/>
                  </a:lnTo>
                  <a:lnTo>
                    <a:pt x="356" y="73"/>
                  </a:lnTo>
                  <a:lnTo>
                    <a:pt x="356" y="72"/>
                  </a:lnTo>
                  <a:lnTo>
                    <a:pt x="354" y="73"/>
                  </a:lnTo>
                  <a:lnTo>
                    <a:pt x="353" y="73"/>
                  </a:lnTo>
                  <a:lnTo>
                    <a:pt x="351" y="73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3" y="70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6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3" y="61"/>
                  </a:lnTo>
                  <a:lnTo>
                    <a:pt x="353" y="60"/>
                  </a:lnTo>
                  <a:lnTo>
                    <a:pt x="351" y="60"/>
                  </a:lnTo>
                  <a:lnTo>
                    <a:pt x="351" y="58"/>
                  </a:lnTo>
                  <a:lnTo>
                    <a:pt x="351" y="57"/>
                  </a:lnTo>
                  <a:lnTo>
                    <a:pt x="350" y="57"/>
                  </a:lnTo>
                  <a:lnTo>
                    <a:pt x="350" y="55"/>
                  </a:lnTo>
                  <a:lnTo>
                    <a:pt x="350" y="54"/>
                  </a:lnTo>
                  <a:lnTo>
                    <a:pt x="350" y="52"/>
                  </a:lnTo>
                  <a:lnTo>
                    <a:pt x="350" y="51"/>
                  </a:lnTo>
                  <a:lnTo>
                    <a:pt x="348" y="50"/>
                  </a:lnTo>
                  <a:lnTo>
                    <a:pt x="350" y="50"/>
                  </a:lnTo>
                  <a:lnTo>
                    <a:pt x="348" y="48"/>
                  </a:lnTo>
                  <a:lnTo>
                    <a:pt x="350" y="48"/>
                  </a:lnTo>
                  <a:lnTo>
                    <a:pt x="350" y="47"/>
                  </a:lnTo>
                  <a:lnTo>
                    <a:pt x="348" y="47"/>
                  </a:lnTo>
                  <a:lnTo>
                    <a:pt x="348" y="45"/>
                  </a:lnTo>
                  <a:lnTo>
                    <a:pt x="350" y="45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1"/>
                  </a:lnTo>
                  <a:lnTo>
                    <a:pt x="350" y="39"/>
                  </a:lnTo>
                  <a:lnTo>
                    <a:pt x="351" y="39"/>
                  </a:lnTo>
                  <a:lnTo>
                    <a:pt x="351" y="38"/>
                  </a:lnTo>
                  <a:lnTo>
                    <a:pt x="351" y="36"/>
                  </a:lnTo>
                  <a:lnTo>
                    <a:pt x="353" y="35"/>
                  </a:lnTo>
                  <a:lnTo>
                    <a:pt x="353" y="33"/>
                  </a:lnTo>
                  <a:lnTo>
                    <a:pt x="353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9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6"/>
                  </a:lnTo>
                  <a:lnTo>
                    <a:pt x="356" y="25"/>
                  </a:lnTo>
                  <a:lnTo>
                    <a:pt x="357" y="25"/>
                  </a:lnTo>
                  <a:lnTo>
                    <a:pt x="357" y="23"/>
                  </a:lnTo>
                  <a:lnTo>
                    <a:pt x="357" y="22"/>
                  </a:lnTo>
                  <a:lnTo>
                    <a:pt x="358" y="22"/>
                  </a:lnTo>
                  <a:lnTo>
                    <a:pt x="358" y="20"/>
                  </a:lnTo>
                  <a:lnTo>
                    <a:pt x="358" y="19"/>
                  </a:lnTo>
                  <a:lnTo>
                    <a:pt x="360" y="19"/>
                  </a:lnTo>
                  <a:lnTo>
                    <a:pt x="360" y="17"/>
                  </a:lnTo>
                  <a:lnTo>
                    <a:pt x="361" y="17"/>
                  </a:lnTo>
                  <a:lnTo>
                    <a:pt x="363" y="16"/>
                  </a:lnTo>
                  <a:lnTo>
                    <a:pt x="364" y="16"/>
                  </a:lnTo>
                  <a:lnTo>
                    <a:pt x="364" y="14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6" y="11"/>
                  </a:lnTo>
                  <a:lnTo>
                    <a:pt x="366" y="10"/>
                  </a:lnTo>
                  <a:lnTo>
                    <a:pt x="367" y="10"/>
                  </a:lnTo>
                  <a:lnTo>
                    <a:pt x="367" y="8"/>
                  </a:lnTo>
                  <a:lnTo>
                    <a:pt x="369" y="8"/>
                  </a:lnTo>
                  <a:lnTo>
                    <a:pt x="369" y="7"/>
                  </a:lnTo>
                  <a:lnTo>
                    <a:pt x="370" y="5"/>
                  </a:lnTo>
                  <a:lnTo>
                    <a:pt x="370" y="4"/>
                  </a:lnTo>
                  <a:lnTo>
                    <a:pt x="372" y="4"/>
                  </a:lnTo>
                  <a:lnTo>
                    <a:pt x="372" y="3"/>
                  </a:lnTo>
                  <a:lnTo>
                    <a:pt x="372" y="1"/>
                  </a:lnTo>
                  <a:lnTo>
                    <a:pt x="373" y="1"/>
                  </a:lnTo>
                  <a:lnTo>
                    <a:pt x="37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3567" y="643"/>
              <a:ext cx="903" cy="1735"/>
            </a:xfrm>
            <a:custGeom>
              <a:avLst/>
              <a:gdLst/>
              <a:ahLst/>
              <a:cxnLst>
                <a:cxn ang="0">
                  <a:pos x="36" y="881"/>
                </a:cxn>
                <a:cxn ang="0">
                  <a:pos x="44" y="875"/>
                </a:cxn>
                <a:cxn ang="0">
                  <a:pos x="53" y="869"/>
                </a:cxn>
                <a:cxn ang="0">
                  <a:pos x="55" y="856"/>
                </a:cxn>
                <a:cxn ang="0">
                  <a:pos x="56" y="844"/>
                </a:cxn>
                <a:cxn ang="0">
                  <a:pos x="56" y="834"/>
                </a:cxn>
                <a:cxn ang="0">
                  <a:pos x="56" y="825"/>
                </a:cxn>
                <a:cxn ang="0">
                  <a:pos x="56" y="813"/>
                </a:cxn>
                <a:cxn ang="0">
                  <a:pos x="46" y="810"/>
                </a:cxn>
                <a:cxn ang="0">
                  <a:pos x="39" y="806"/>
                </a:cxn>
                <a:cxn ang="0">
                  <a:pos x="37" y="793"/>
                </a:cxn>
                <a:cxn ang="0">
                  <a:pos x="37" y="779"/>
                </a:cxn>
                <a:cxn ang="0">
                  <a:pos x="37" y="771"/>
                </a:cxn>
                <a:cxn ang="0">
                  <a:pos x="41" y="763"/>
                </a:cxn>
                <a:cxn ang="0">
                  <a:pos x="39" y="753"/>
                </a:cxn>
                <a:cxn ang="0">
                  <a:pos x="37" y="743"/>
                </a:cxn>
                <a:cxn ang="0">
                  <a:pos x="28" y="646"/>
                </a:cxn>
                <a:cxn ang="0">
                  <a:pos x="28" y="567"/>
                </a:cxn>
                <a:cxn ang="0">
                  <a:pos x="37" y="567"/>
                </a:cxn>
                <a:cxn ang="0">
                  <a:pos x="44" y="569"/>
                </a:cxn>
                <a:cxn ang="0">
                  <a:pos x="53" y="569"/>
                </a:cxn>
                <a:cxn ang="0">
                  <a:pos x="58" y="577"/>
                </a:cxn>
                <a:cxn ang="0">
                  <a:pos x="65" y="575"/>
                </a:cxn>
                <a:cxn ang="0">
                  <a:pos x="71" y="581"/>
                </a:cxn>
                <a:cxn ang="0">
                  <a:pos x="78" y="586"/>
                </a:cxn>
                <a:cxn ang="0">
                  <a:pos x="87" y="589"/>
                </a:cxn>
                <a:cxn ang="0">
                  <a:pos x="94" y="590"/>
                </a:cxn>
                <a:cxn ang="0">
                  <a:pos x="106" y="590"/>
                </a:cxn>
                <a:cxn ang="0">
                  <a:pos x="110" y="583"/>
                </a:cxn>
                <a:cxn ang="0">
                  <a:pos x="113" y="574"/>
                </a:cxn>
                <a:cxn ang="0">
                  <a:pos x="119" y="569"/>
                </a:cxn>
                <a:cxn ang="0">
                  <a:pos x="122" y="562"/>
                </a:cxn>
                <a:cxn ang="0">
                  <a:pos x="130" y="558"/>
                </a:cxn>
                <a:cxn ang="0">
                  <a:pos x="130" y="549"/>
                </a:cxn>
                <a:cxn ang="0">
                  <a:pos x="131" y="542"/>
                </a:cxn>
                <a:cxn ang="0">
                  <a:pos x="132" y="531"/>
                </a:cxn>
                <a:cxn ang="0">
                  <a:pos x="138" y="522"/>
                </a:cxn>
                <a:cxn ang="0">
                  <a:pos x="138" y="515"/>
                </a:cxn>
                <a:cxn ang="0">
                  <a:pos x="138" y="505"/>
                </a:cxn>
                <a:cxn ang="0">
                  <a:pos x="132" y="499"/>
                </a:cxn>
                <a:cxn ang="0">
                  <a:pos x="127" y="490"/>
                </a:cxn>
                <a:cxn ang="0">
                  <a:pos x="124" y="481"/>
                </a:cxn>
                <a:cxn ang="0">
                  <a:pos x="116" y="477"/>
                </a:cxn>
                <a:cxn ang="0">
                  <a:pos x="112" y="467"/>
                </a:cxn>
                <a:cxn ang="0">
                  <a:pos x="105" y="462"/>
                </a:cxn>
                <a:cxn ang="0">
                  <a:pos x="99" y="456"/>
                </a:cxn>
                <a:cxn ang="0">
                  <a:pos x="94" y="449"/>
                </a:cxn>
                <a:cxn ang="0">
                  <a:pos x="91" y="440"/>
                </a:cxn>
                <a:cxn ang="0">
                  <a:pos x="93" y="428"/>
                </a:cxn>
                <a:cxn ang="0">
                  <a:pos x="90" y="420"/>
                </a:cxn>
                <a:cxn ang="0">
                  <a:pos x="85" y="412"/>
                </a:cxn>
                <a:cxn ang="0">
                  <a:pos x="55" y="379"/>
                </a:cxn>
                <a:cxn ang="0">
                  <a:pos x="325" y="19"/>
                </a:cxn>
                <a:cxn ang="0">
                  <a:pos x="410" y="236"/>
                </a:cxn>
                <a:cxn ang="0">
                  <a:pos x="564" y="327"/>
                </a:cxn>
                <a:cxn ang="0">
                  <a:pos x="538" y="445"/>
                </a:cxn>
                <a:cxn ang="0">
                  <a:pos x="602" y="649"/>
                </a:cxn>
                <a:cxn ang="0">
                  <a:pos x="662" y="785"/>
                </a:cxn>
                <a:cxn ang="0">
                  <a:pos x="721" y="812"/>
                </a:cxn>
                <a:cxn ang="0">
                  <a:pos x="803" y="979"/>
                </a:cxn>
                <a:cxn ang="0">
                  <a:pos x="865" y="1210"/>
                </a:cxn>
                <a:cxn ang="0">
                  <a:pos x="852" y="1603"/>
                </a:cxn>
                <a:cxn ang="0">
                  <a:pos x="774" y="1703"/>
                </a:cxn>
              </a:cxnLst>
              <a:rect l="0" t="0" r="r" b="b"/>
              <a:pathLst>
                <a:path w="903" h="1735">
                  <a:moveTo>
                    <a:pt x="31" y="887"/>
                  </a:moveTo>
                  <a:lnTo>
                    <a:pt x="33" y="887"/>
                  </a:lnTo>
                  <a:lnTo>
                    <a:pt x="33" y="885"/>
                  </a:lnTo>
                  <a:lnTo>
                    <a:pt x="33" y="884"/>
                  </a:lnTo>
                  <a:lnTo>
                    <a:pt x="34" y="884"/>
                  </a:lnTo>
                  <a:lnTo>
                    <a:pt x="34" y="882"/>
                  </a:lnTo>
                  <a:lnTo>
                    <a:pt x="36" y="882"/>
                  </a:lnTo>
                  <a:lnTo>
                    <a:pt x="36" y="881"/>
                  </a:lnTo>
                  <a:lnTo>
                    <a:pt x="37" y="881"/>
                  </a:lnTo>
                  <a:lnTo>
                    <a:pt x="39" y="881"/>
                  </a:lnTo>
                  <a:lnTo>
                    <a:pt x="39" y="879"/>
                  </a:lnTo>
                  <a:lnTo>
                    <a:pt x="40" y="879"/>
                  </a:lnTo>
                  <a:lnTo>
                    <a:pt x="41" y="878"/>
                  </a:lnTo>
                  <a:lnTo>
                    <a:pt x="41" y="876"/>
                  </a:lnTo>
                  <a:lnTo>
                    <a:pt x="43" y="875"/>
                  </a:lnTo>
                  <a:lnTo>
                    <a:pt x="44" y="875"/>
                  </a:lnTo>
                  <a:lnTo>
                    <a:pt x="46" y="873"/>
                  </a:lnTo>
                  <a:lnTo>
                    <a:pt x="46" y="872"/>
                  </a:lnTo>
                  <a:lnTo>
                    <a:pt x="47" y="872"/>
                  </a:lnTo>
                  <a:lnTo>
                    <a:pt x="49" y="870"/>
                  </a:lnTo>
                  <a:lnTo>
                    <a:pt x="50" y="870"/>
                  </a:lnTo>
                  <a:lnTo>
                    <a:pt x="50" y="869"/>
                  </a:lnTo>
                  <a:lnTo>
                    <a:pt x="52" y="869"/>
                  </a:lnTo>
                  <a:lnTo>
                    <a:pt x="53" y="869"/>
                  </a:lnTo>
                  <a:lnTo>
                    <a:pt x="53" y="867"/>
                  </a:lnTo>
                  <a:lnTo>
                    <a:pt x="55" y="866"/>
                  </a:lnTo>
                  <a:lnTo>
                    <a:pt x="55" y="865"/>
                  </a:lnTo>
                  <a:lnTo>
                    <a:pt x="56" y="863"/>
                  </a:lnTo>
                  <a:lnTo>
                    <a:pt x="55" y="863"/>
                  </a:lnTo>
                  <a:lnTo>
                    <a:pt x="55" y="862"/>
                  </a:lnTo>
                  <a:lnTo>
                    <a:pt x="55" y="859"/>
                  </a:lnTo>
                  <a:lnTo>
                    <a:pt x="55" y="856"/>
                  </a:lnTo>
                  <a:lnTo>
                    <a:pt x="56" y="854"/>
                  </a:lnTo>
                  <a:lnTo>
                    <a:pt x="55" y="853"/>
                  </a:lnTo>
                  <a:lnTo>
                    <a:pt x="55" y="851"/>
                  </a:lnTo>
                  <a:lnTo>
                    <a:pt x="56" y="850"/>
                  </a:lnTo>
                  <a:lnTo>
                    <a:pt x="56" y="848"/>
                  </a:lnTo>
                  <a:lnTo>
                    <a:pt x="56" y="847"/>
                  </a:lnTo>
                  <a:lnTo>
                    <a:pt x="56" y="845"/>
                  </a:lnTo>
                  <a:lnTo>
                    <a:pt x="56" y="844"/>
                  </a:lnTo>
                  <a:lnTo>
                    <a:pt x="56" y="843"/>
                  </a:lnTo>
                  <a:lnTo>
                    <a:pt x="55" y="841"/>
                  </a:lnTo>
                  <a:lnTo>
                    <a:pt x="56" y="840"/>
                  </a:lnTo>
                  <a:lnTo>
                    <a:pt x="56" y="838"/>
                  </a:lnTo>
                  <a:lnTo>
                    <a:pt x="56" y="837"/>
                  </a:lnTo>
                  <a:lnTo>
                    <a:pt x="56" y="835"/>
                  </a:lnTo>
                  <a:lnTo>
                    <a:pt x="55" y="835"/>
                  </a:lnTo>
                  <a:lnTo>
                    <a:pt x="56" y="834"/>
                  </a:lnTo>
                  <a:lnTo>
                    <a:pt x="56" y="832"/>
                  </a:lnTo>
                  <a:lnTo>
                    <a:pt x="56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6" y="829"/>
                  </a:lnTo>
                  <a:lnTo>
                    <a:pt x="56" y="828"/>
                  </a:lnTo>
                  <a:lnTo>
                    <a:pt x="56" y="826"/>
                  </a:lnTo>
                  <a:lnTo>
                    <a:pt x="56" y="825"/>
                  </a:lnTo>
                  <a:lnTo>
                    <a:pt x="56" y="823"/>
                  </a:lnTo>
                  <a:lnTo>
                    <a:pt x="56" y="822"/>
                  </a:lnTo>
                  <a:lnTo>
                    <a:pt x="56" y="821"/>
                  </a:lnTo>
                  <a:lnTo>
                    <a:pt x="56" y="819"/>
                  </a:lnTo>
                  <a:lnTo>
                    <a:pt x="56" y="818"/>
                  </a:lnTo>
                  <a:lnTo>
                    <a:pt x="56" y="816"/>
                  </a:lnTo>
                  <a:lnTo>
                    <a:pt x="56" y="815"/>
                  </a:lnTo>
                  <a:lnTo>
                    <a:pt x="56" y="813"/>
                  </a:lnTo>
                  <a:lnTo>
                    <a:pt x="55" y="813"/>
                  </a:lnTo>
                  <a:lnTo>
                    <a:pt x="53" y="813"/>
                  </a:lnTo>
                  <a:lnTo>
                    <a:pt x="52" y="813"/>
                  </a:lnTo>
                  <a:lnTo>
                    <a:pt x="50" y="812"/>
                  </a:lnTo>
                  <a:lnTo>
                    <a:pt x="49" y="812"/>
                  </a:lnTo>
                  <a:lnTo>
                    <a:pt x="49" y="810"/>
                  </a:lnTo>
                  <a:lnTo>
                    <a:pt x="47" y="810"/>
                  </a:lnTo>
                  <a:lnTo>
                    <a:pt x="46" y="810"/>
                  </a:lnTo>
                  <a:lnTo>
                    <a:pt x="46" y="809"/>
                  </a:lnTo>
                  <a:lnTo>
                    <a:pt x="44" y="809"/>
                  </a:lnTo>
                  <a:lnTo>
                    <a:pt x="43" y="809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40" y="807"/>
                  </a:lnTo>
                  <a:lnTo>
                    <a:pt x="40" y="806"/>
                  </a:lnTo>
                  <a:lnTo>
                    <a:pt x="39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9" y="801"/>
                  </a:lnTo>
                  <a:lnTo>
                    <a:pt x="39" y="800"/>
                  </a:lnTo>
                  <a:lnTo>
                    <a:pt x="39" y="798"/>
                  </a:lnTo>
                  <a:lnTo>
                    <a:pt x="39" y="797"/>
                  </a:lnTo>
                  <a:lnTo>
                    <a:pt x="39" y="796"/>
                  </a:lnTo>
                  <a:lnTo>
                    <a:pt x="37" y="793"/>
                  </a:lnTo>
                  <a:lnTo>
                    <a:pt x="37" y="791"/>
                  </a:lnTo>
                  <a:lnTo>
                    <a:pt x="37" y="788"/>
                  </a:lnTo>
                  <a:lnTo>
                    <a:pt x="37" y="787"/>
                  </a:lnTo>
                  <a:lnTo>
                    <a:pt x="37" y="785"/>
                  </a:lnTo>
                  <a:lnTo>
                    <a:pt x="37" y="784"/>
                  </a:lnTo>
                  <a:lnTo>
                    <a:pt x="37" y="782"/>
                  </a:lnTo>
                  <a:lnTo>
                    <a:pt x="37" y="781"/>
                  </a:lnTo>
                  <a:lnTo>
                    <a:pt x="37" y="779"/>
                  </a:lnTo>
                  <a:lnTo>
                    <a:pt x="37" y="778"/>
                  </a:lnTo>
                  <a:lnTo>
                    <a:pt x="36" y="778"/>
                  </a:lnTo>
                  <a:lnTo>
                    <a:pt x="36" y="776"/>
                  </a:lnTo>
                  <a:lnTo>
                    <a:pt x="36" y="775"/>
                  </a:lnTo>
                  <a:lnTo>
                    <a:pt x="36" y="774"/>
                  </a:lnTo>
                  <a:lnTo>
                    <a:pt x="36" y="772"/>
                  </a:lnTo>
                  <a:lnTo>
                    <a:pt x="37" y="772"/>
                  </a:lnTo>
                  <a:lnTo>
                    <a:pt x="37" y="771"/>
                  </a:lnTo>
                  <a:lnTo>
                    <a:pt x="39" y="771"/>
                  </a:lnTo>
                  <a:lnTo>
                    <a:pt x="39" y="769"/>
                  </a:lnTo>
                  <a:lnTo>
                    <a:pt x="40" y="769"/>
                  </a:lnTo>
                  <a:lnTo>
                    <a:pt x="40" y="768"/>
                  </a:lnTo>
                  <a:lnTo>
                    <a:pt x="41" y="768"/>
                  </a:lnTo>
                  <a:lnTo>
                    <a:pt x="41" y="766"/>
                  </a:lnTo>
                  <a:lnTo>
                    <a:pt x="41" y="765"/>
                  </a:lnTo>
                  <a:lnTo>
                    <a:pt x="41" y="763"/>
                  </a:lnTo>
                  <a:lnTo>
                    <a:pt x="41" y="762"/>
                  </a:lnTo>
                  <a:lnTo>
                    <a:pt x="40" y="760"/>
                  </a:lnTo>
                  <a:lnTo>
                    <a:pt x="40" y="759"/>
                  </a:lnTo>
                  <a:lnTo>
                    <a:pt x="40" y="757"/>
                  </a:lnTo>
                  <a:lnTo>
                    <a:pt x="39" y="757"/>
                  </a:lnTo>
                  <a:lnTo>
                    <a:pt x="39" y="756"/>
                  </a:lnTo>
                  <a:lnTo>
                    <a:pt x="39" y="754"/>
                  </a:lnTo>
                  <a:lnTo>
                    <a:pt x="39" y="753"/>
                  </a:lnTo>
                  <a:lnTo>
                    <a:pt x="39" y="752"/>
                  </a:lnTo>
                  <a:lnTo>
                    <a:pt x="37" y="750"/>
                  </a:lnTo>
                  <a:lnTo>
                    <a:pt x="37" y="749"/>
                  </a:lnTo>
                  <a:lnTo>
                    <a:pt x="39" y="749"/>
                  </a:lnTo>
                  <a:lnTo>
                    <a:pt x="39" y="747"/>
                  </a:lnTo>
                  <a:lnTo>
                    <a:pt x="39" y="746"/>
                  </a:lnTo>
                  <a:lnTo>
                    <a:pt x="37" y="744"/>
                  </a:lnTo>
                  <a:lnTo>
                    <a:pt x="37" y="743"/>
                  </a:lnTo>
                  <a:lnTo>
                    <a:pt x="36" y="741"/>
                  </a:lnTo>
                  <a:lnTo>
                    <a:pt x="36" y="740"/>
                  </a:lnTo>
                  <a:lnTo>
                    <a:pt x="36" y="738"/>
                  </a:lnTo>
                  <a:lnTo>
                    <a:pt x="36" y="737"/>
                  </a:lnTo>
                  <a:lnTo>
                    <a:pt x="34" y="716"/>
                  </a:lnTo>
                  <a:lnTo>
                    <a:pt x="33" y="696"/>
                  </a:lnTo>
                  <a:lnTo>
                    <a:pt x="30" y="659"/>
                  </a:lnTo>
                  <a:lnTo>
                    <a:pt x="28" y="646"/>
                  </a:lnTo>
                  <a:lnTo>
                    <a:pt x="27" y="625"/>
                  </a:lnTo>
                  <a:lnTo>
                    <a:pt x="24" y="586"/>
                  </a:lnTo>
                  <a:lnTo>
                    <a:pt x="24" y="577"/>
                  </a:lnTo>
                  <a:lnTo>
                    <a:pt x="24" y="565"/>
                  </a:lnTo>
                  <a:lnTo>
                    <a:pt x="25" y="565"/>
                  </a:lnTo>
                  <a:lnTo>
                    <a:pt x="25" y="567"/>
                  </a:lnTo>
                  <a:lnTo>
                    <a:pt x="27" y="567"/>
                  </a:lnTo>
                  <a:lnTo>
                    <a:pt x="28" y="567"/>
                  </a:lnTo>
                  <a:lnTo>
                    <a:pt x="28" y="565"/>
                  </a:lnTo>
                  <a:lnTo>
                    <a:pt x="30" y="565"/>
                  </a:lnTo>
                  <a:lnTo>
                    <a:pt x="30" y="567"/>
                  </a:lnTo>
                  <a:lnTo>
                    <a:pt x="31" y="567"/>
                  </a:lnTo>
                  <a:lnTo>
                    <a:pt x="33" y="567"/>
                  </a:lnTo>
                  <a:lnTo>
                    <a:pt x="34" y="567"/>
                  </a:lnTo>
                  <a:lnTo>
                    <a:pt x="36" y="567"/>
                  </a:lnTo>
                  <a:lnTo>
                    <a:pt x="37" y="567"/>
                  </a:lnTo>
                  <a:lnTo>
                    <a:pt x="39" y="568"/>
                  </a:lnTo>
                  <a:lnTo>
                    <a:pt x="40" y="568"/>
                  </a:lnTo>
                  <a:lnTo>
                    <a:pt x="40" y="569"/>
                  </a:lnTo>
                  <a:lnTo>
                    <a:pt x="41" y="569"/>
                  </a:lnTo>
                  <a:lnTo>
                    <a:pt x="43" y="569"/>
                  </a:lnTo>
                  <a:lnTo>
                    <a:pt x="43" y="571"/>
                  </a:lnTo>
                  <a:lnTo>
                    <a:pt x="44" y="571"/>
                  </a:lnTo>
                  <a:lnTo>
                    <a:pt x="44" y="569"/>
                  </a:lnTo>
                  <a:lnTo>
                    <a:pt x="46" y="569"/>
                  </a:lnTo>
                  <a:lnTo>
                    <a:pt x="47" y="569"/>
                  </a:lnTo>
                  <a:lnTo>
                    <a:pt x="49" y="569"/>
                  </a:lnTo>
                  <a:lnTo>
                    <a:pt x="50" y="569"/>
                  </a:lnTo>
                  <a:lnTo>
                    <a:pt x="52" y="569"/>
                  </a:lnTo>
                  <a:lnTo>
                    <a:pt x="52" y="568"/>
                  </a:lnTo>
                  <a:lnTo>
                    <a:pt x="52" y="569"/>
                  </a:lnTo>
                  <a:lnTo>
                    <a:pt x="53" y="569"/>
                  </a:lnTo>
                  <a:lnTo>
                    <a:pt x="53" y="571"/>
                  </a:lnTo>
                  <a:lnTo>
                    <a:pt x="55" y="571"/>
                  </a:lnTo>
                  <a:lnTo>
                    <a:pt x="55" y="572"/>
                  </a:lnTo>
                  <a:lnTo>
                    <a:pt x="56" y="572"/>
                  </a:lnTo>
                  <a:lnTo>
                    <a:pt x="56" y="574"/>
                  </a:lnTo>
                  <a:lnTo>
                    <a:pt x="58" y="574"/>
                  </a:lnTo>
                  <a:lnTo>
                    <a:pt x="58" y="575"/>
                  </a:lnTo>
                  <a:lnTo>
                    <a:pt x="58" y="577"/>
                  </a:lnTo>
                  <a:lnTo>
                    <a:pt x="58" y="575"/>
                  </a:lnTo>
                  <a:lnTo>
                    <a:pt x="59" y="575"/>
                  </a:lnTo>
                  <a:lnTo>
                    <a:pt x="59" y="577"/>
                  </a:lnTo>
                  <a:lnTo>
                    <a:pt x="61" y="577"/>
                  </a:lnTo>
                  <a:lnTo>
                    <a:pt x="62" y="577"/>
                  </a:lnTo>
                  <a:lnTo>
                    <a:pt x="62" y="575"/>
                  </a:lnTo>
                  <a:lnTo>
                    <a:pt x="63" y="575"/>
                  </a:lnTo>
                  <a:lnTo>
                    <a:pt x="65" y="575"/>
                  </a:lnTo>
                  <a:lnTo>
                    <a:pt x="66" y="575"/>
                  </a:lnTo>
                  <a:lnTo>
                    <a:pt x="68" y="575"/>
                  </a:lnTo>
                  <a:lnTo>
                    <a:pt x="68" y="577"/>
                  </a:lnTo>
                  <a:lnTo>
                    <a:pt x="68" y="578"/>
                  </a:lnTo>
                  <a:lnTo>
                    <a:pt x="69" y="578"/>
                  </a:lnTo>
                  <a:lnTo>
                    <a:pt x="69" y="580"/>
                  </a:lnTo>
                  <a:lnTo>
                    <a:pt x="71" y="580"/>
                  </a:lnTo>
                  <a:lnTo>
                    <a:pt x="71" y="581"/>
                  </a:lnTo>
                  <a:lnTo>
                    <a:pt x="71" y="583"/>
                  </a:lnTo>
                  <a:lnTo>
                    <a:pt x="71" y="584"/>
                  </a:lnTo>
                  <a:lnTo>
                    <a:pt x="72" y="584"/>
                  </a:lnTo>
                  <a:lnTo>
                    <a:pt x="72" y="586"/>
                  </a:lnTo>
                  <a:lnTo>
                    <a:pt x="74" y="586"/>
                  </a:lnTo>
                  <a:lnTo>
                    <a:pt x="75" y="586"/>
                  </a:lnTo>
                  <a:lnTo>
                    <a:pt x="77" y="586"/>
                  </a:lnTo>
                  <a:lnTo>
                    <a:pt x="78" y="586"/>
                  </a:lnTo>
                  <a:lnTo>
                    <a:pt x="80" y="587"/>
                  </a:lnTo>
                  <a:lnTo>
                    <a:pt x="81" y="589"/>
                  </a:lnTo>
                  <a:lnTo>
                    <a:pt x="83" y="589"/>
                  </a:lnTo>
                  <a:lnTo>
                    <a:pt x="84" y="589"/>
                  </a:lnTo>
                  <a:lnTo>
                    <a:pt x="84" y="587"/>
                  </a:lnTo>
                  <a:lnTo>
                    <a:pt x="85" y="587"/>
                  </a:lnTo>
                  <a:lnTo>
                    <a:pt x="85" y="589"/>
                  </a:lnTo>
                  <a:lnTo>
                    <a:pt x="87" y="589"/>
                  </a:lnTo>
                  <a:lnTo>
                    <a:pt x="88" y="589"/>
                  </a:lnTo>
                  <a:lnTo>
                    <a:pt x="90" y="589"/>
                  </a:lnTo>
                  <a:lnTo>
                    <a:pt x="91" y="589"/>
                  </a:lnTo>
                  <a:lnTo>
                    <a:pt x="93" y="589"/>
                  </a:lnTo>
                  <a:lnTo>
                    <a:pt x="93" y="590"/>
                  </a:lnTo>
                  <a:lnTo>
                    <a:pt x="93" y="589"/>
                  </a:lnTo>
                  <a:lnTo>
                    <a:pt x="94" y="589"/>
                  </a:lnTo>
                  <a:lnTo>
                    <a:pt x="94" y="590"/>
                  </a:lnTo>
                  <a:lnTo>
                    <a:pt x="96" y="590"/>
                  </a:lnTo>
                  <a:lnTo>
                    <a:pt x="97" y="590"/>
                  </a:lnTo>
                  <a:lnTo>
                    <a:pt x="99" y="590"/>
                  </a:lnTo>
                  <a:lnTo>
                    <a:pt x="100" y="590"/>
                  </a:lnTo>
                  <a:lnTo>
                    <a:pt x="102" y="590"/>
                  </a:lnTo>
                  <a:lnTo>
                    <a:pt x="103" y="590"/>
                  </a:lnTo>
                  <a:lnTo>
                    <a:pt x="105" y="590"/>
                  </a:lnTo>
                  <a:lnTo>
                    <a:pt x="106" y="590"/>
                  </a:lnTo>
                  <a:lnTo>
                    <a:pt x="106" y="589"/>
                  </a:lnTo>
                  <a:lnTo>
                    <a:pt x="108" y="589"/>
                  </a:lnTo>
                  <a:lnTo>
                    <a:pt x="109" y="587"/>
                  </a:lnTo>
                  <a:lnTo>
                    <a:pt x="109" y="586"/>
                  </a:lnTo>
                  <a:lnTo>
                    <a:pt x="110" y="586"/>
                  </a:lnTo>
                  <a:lnTo>
                    <a:pt x="110" y="584"/>
                  </a:lnTo>
                  <a:lnTo>
                    <a:pt x="109" y="584"/>
                  </a:lnTo>
                  <a:lnTo>
                    <a:pt x="110" y="583"/>
                  </a:lnTo>
                  <a:lnTo>
                    <a:pt x="112" y="583"/>
                  </a:lnTo>
                  <a:lnTo>
                    <a:pt x="112" y="581"/>
                  </a:lnTo>
                  <a:lnTo>
                    <a:pt x="112" y="580"/>
                  </a:lnTo>
                  <a:lnTo>
                    <a:pt x="112" y="578"/>
                  </a:lnTo>
                  <a:lnTo>
                    <a:pt x="112" y="577"/>
                  </a:lnTo>
                  <a:lnTo>
                    <a:pt x="112" y="575"/>
                  </a:lnTo>
                  <a:lnTo>
                    <a:pt x="113" y="575"/>
                  </a:lnTo>
                  <a:lnTo>
                    <a:pt x="113" y="574"/>
                  </a:lnTo>
                  <a:lnTo>
                    <a:pt x="115" y="574"/>
                  </a:lnTo>
                  <a:lnTo>
                    <a:pt x="113" y="574"/>
                  </a:lnTo>
                  <a:lnTo>
                    <a:pt x="115" y="572"/>
                  </a:lnTo>
                  <a:lnTo>
                    <a:pt x="116" y="572"/>
                  </a:lnTo>
                  <a:lnTo>
                    <a:pt x="116" y="571"/>
                  </a:lnTo>
                  <a:lnTo>
                    <a:pt x="116" y="569"/>
                  </a:lnTo>
                  <a:lnTo>
                    <a:pt x="118" y="569"/>
                  </a:lnTo>
                  <a:lnTo>
                    <a:pt x="119" y="569"/>
                  </a:lnTo>
                  <a:lnTo>
                    <a:pt x="119" y="568"/>
                  </a:lnTo>
                  <a:lnTo>
                    <a:pt x="121" y="569"/>
                  </a:lnTo>
                  <a:lnTo>
                    <a:pt x="121" y="568"/>
                  </a:lnTo>
                  <a:lnTo>
                    <a:pt x="121" y="567"/>
                  </a:lnTo>
                  <a:lnTo>
                    <a:pt x="122" y="567"/>
                  </a:lnTo>
                  <a:lnTo>
                    <a:pt x="122" y="565"/>
                  </a:lnTo>
                  <a:lnTo>
                    <a:pt x="122" y="564"/>
                  </a:lnTo>
                  <a:lnTo>
                    <a:pt x="122" y="562"/>
                  </a:lnTo>
                  <a:lnTo>
                    <a:pt x="124" y="562"/>
                  </a:lnTo>
                  <a:lnTo>
                    <a:pt x="125" y="562"/>
                  </a:lnTo>
                  <a:lnTo>
                    <a:pt x="125" y="561"/>
                  </a:lnTo>
                  <a:lnTo>
                    <a:pt x="127" y="561"/>
                  </a:lnTo>
                  <a:lnTo>
                    <a:pt x="127" y="559"/>
                  </a:lnTo>
                  <a:lnTo>
                    <a:pt x="128" y="559"/>
                  </a:lnTo>
                  <a:lnTo>
                    <a:pt x="130" y="559"/>
                  </a:lnTo>
                  <a:lnTo>
                    <a:pt x="130" y="558"/>
                  </a:lnTo>
                  <a:lnTo>
                    <a:pt x="128" y="558"/>
                  </a:lnTo>
                  <a:lnTo>
                    <a:pt x="130" y="558"/>
                  </a:lnTo>
                  <a:lnTo>
                    <a:pt x="130" y="556"/>
                  </a:lnTo>
                  <a:lnTo>
                    <a:pt x="130" y="555"/>
                  </a:lnTo>
                  <a:lnTo>
                    <a:pt x="130" y="553"/>
                  </a:lnTo>
                  <a:lnTo>
                    <a:pt x="130" y="552"/>
                  </a:lnTo>
                  <a:lnTo>
                    <a:pt x="130" y="550"/>
                  </a:lnTo>
                  <a:lnTo>
                    <a:pt x="130" y="549"/>
                  </a:lnTo>
                  <a:lnTo>
                    <a:pt x="131" y="549"/>
                  </a:lnTo>
                  <a:lnTo>
                    <a:pt x="131" y="547"/>
                  </a:lnTo>
                  <a:lnTo>
                    <a:pt x="131" y="546"/>
                  </a:lnTo>
                  <a:lnTo>
                    <a:pt x="132" y="546"/>
                  </a:lnTo>
                  <a:lnTo>
                    <a:pt x="132" y="544"/>
                  </a:lnTo>
                  <a:lnTo>
                    <a:pt x="132" y="543"/>
                  </a:lnTo>
                  <a:lnTo>
                    <a:pt x="132" y="542"/>
                  </a:lnTo>
                  <a:lnTo>
                    <a:pt x="131" y="542"/>
                  </a:lnTo>
                  <a:lnTo>
                    <a:pt x="131" y="540"/>
                  </a:lnTo>
                  <a:lnTo>
                    <a:pt x="131" y="539"/>
                  </a:lnTo>
                  <a:lnTo>
                    <a:pt x="131" y="537"/>
                  </a:lnTo>
                  <a:lnTo>
                    <a:pt x="131" y="536"/>
                  </a:lnTo>
                  <a:lnTo>
                    <a:pt x="131" y="534"/>
                  </a:lnTo>
                  <a:lnTo>
                    <a:pt x="131" y="533"/>
                  </a:lnTo>
                  <a:lnTo>
                    <a:pt x="132" y="533"/>
                  </a:lnTo>
                  <a:lnTo>
                    <a:pt x="132" y="531"/>
                  </a:lnTo>
                  <a:lnTo>
                    <a:pt x="134" y="531"/>
                  </a:lnTo>
                  <a:lnTo>
                    <a:pt x="135" y="530"/>
                  </a:lnTo>
                  <a:lnTo>
                    <a:pt x="135" y="528"/>
                  </a:lnTo>
                  <a:lnTo>
                    <a:pt x="135" y="527"/>
                  </a:lnTo>
                  <a:lnTo>
                    <a:pt x="137" y="525"/>
                  </a:lnTo>
                  <a:lnTo>
                    <a:pt x="137" y="524"/>
                  </a:lnTo>
                  <a:lnTo>
                    <a:pt x="137" y="522"/>
                  </a:lnTo>
                  <a:lnTo>
                    <a:pt x="138" y="522"/>
                  </a:lnTo>
                  <a:lnTo>
                    <a:pt x="137" y="521"/>
                  </a:lnTo>
                  <a:lnTo>
                    <a:pt x="138" y="521"/>
                  </a:lnTo>
                  <a:lnTo>
                    <a:pt x="137" y="521"/>
                  </a:lnTo>
                  <a:lnTo>
                    <a:pt x="138" y="520"/>
                  </a:lnTo>
                  <a:lnTo>
                    <a:pt x="138" y="518"/>
                  </a:lnTo>
                  <a:lnTo>
                    <a:pt x="137" y="518"/>
                  </a:lnTo>
                  <a:lnTo>
                    <a:pt x="138" y="517"/>
                  </a:lnTo>
                  <a:lnTo>
                    <a:pt x="138" y="515"/>
                  </a:lnTo>
                  <a:lnTo>
                    <a:pt x="138" y="514"/>
                  </a:lnTo>
                  <a:lnTo>
                    <a:pt x="138" y="512"/>
                  </a:lnTo>
                  <a:lnTo>
                    <a:pt x="138" y="511"/>
                  </a:lnTo>
                  <a:lnTo>
                    <a:pt x="138" y="509"/>
                  </a:lnTo>
                  <a:lnTo>
                    <a:pt x="138" y="508"/>
                  </a:lnTo>
                  <a:lnTo>
                    <a:pt x="138" y="506"/>
                  </a:lnTo>
                  <a:lnTo>
                    <a:pt x="137" y="506"/>
                  </a:lnTo>
                  <a:lnTo>
                    <a:pt x="138" y="505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5" y="503"/>
                  </a:lnTo>
                  <a:lnTo>
                    <a:pt x="135" y="502"/>
                  </a:lnTo>
                  <a:lnTo>
                    <a:pt x="134" y="502"/>
                  </a:lnTo>
                  <a:lnTo>
                    <a:pt x="132" y="502"/>
                  </a:lnTo>
                  <a:lnTo>
                    <a:pt x="132" y="500"/>
                  </a:lnTo>
                  <a:lnTo>
                    <a:pt x="132" y="499"/>
                  </a:lnTo>
                  <a:lnTo>
                    <a:pt x="132" y="497"/>
                  </a:lnTo>
                  <a:lnTo>
                    <a:pt x="131" y="497"/>
                  </a:lnTo>
                  <a:lnTo>
                    <a:pt x="131" y="496"/>
                  </a:lnTo>
                  <a:lnTo>
                    <a:pt x="130" y="495"/>
                  </a:lnTo>
                  <a:lnTo>
                    <a:pt x="128" y="493"/>
                  </a:lnTo>
                  <a:lnTo>
                    <a:pt x="127" y="493"/>
                  </a:lnTo>
                  <a:lnTo>
                    <a:pt x="127" y="492"/>
                  </a:lnTo>
                  <a:lnTo>
                    <a:pt x="127" y="490"/>
                  </a:lnTo>
                  <a:lnTo>
                    <a:pt x="127" y="489"/>
                  </a:lnTo>
                  <a:lnTo>
                    <a:pt x="127" y="487"/>
                  </a:lnTo>
                  <a:lnTo>
                    <a:pt x="127" y="486"/>
                  </a:lnTo>
                  <a:lnTo>
                    <a:pt x="127" y="484"/>
                  </a:lnTo>
                  <a:lnTo>
                    <a:pt x="127" y="483"/>
                  </a:lnTo>
                  <a:lnTo>
                    <a:pt x="125" y="483"/>
                  </a:lnTo>
                  <a:lnTo>
                    <a:pt x="124" y="483"/>
                  </a:lnTo>
                  <a:lnTo>
                    <a:pt x="124" y="481"/>
                  </a:lnTo>
                  <a:lnTo>
                    <a:pt x="122" y="481"/>
                  </a:lnTo>
                  <a:lnTo>
                    <a:pt x="121" y="481"/>
                  </a:lnTo>
                  <a:lnTo>
                    <a:pt x="121" y="480"/>
                  </a:lnTo>
                  <a:lnTo>
                    <a:pt x="119" y="480"/>
                  </a:lnTo>
                  <a:lnTo>
                    <a:pt x="119" y="478"/>
                  </a:lnTo>
                  <a:lnTo>
                    <a:pt x="118" y="478"/>
                  </a:lnTo>
                  <a:lnTo>
                    <a:pt x="118" y="477"/>
                  </a:lnTo>
                  <a:lnTo>
                    <a:pt x="116" y="477"/>
                  </a:lnTo>
                  <a:lnTo>
                    <a:pt x="116" y="475"/>
                  </a:lnTo>
                  <a:lnTo>
                    <a:pt x="116" y="474"/>
                  </a:lnTo>
                  <a:lnTo>
                    <a:pt x="115" y="473"/>
                  </a:lnTo>
                  <a:lnTo>
                    <a:pt x="115" y="471"/>
                  </a:lnTo>
                  <a:lnTo>
                    <a:pt x="115" y="470"/>
                  </a:lnTo>
                  <a:lnTo>
                    <a:pt x="113" y="468"/>
                  </a:lnTo>
                  <a:lnTo>
                    <a:pt x="113" y="467"/>
                  </a:lnTo>
                  <a:lnTo>
                    <a:pt x="112" y="467"/>
                  </a:lnTo>
                  <a:lnTo>
                    <a:pt x="110" y="467"/>
                  </a:lnTo>
                  <a:lnTo>
                    <a:pt x="109" y="467"/>
                  </a:lnTo>
                  <a:lnTo>
                    <a:pt x="109" y="465"/>
                  </a:lnTo>
                  <a:lnTo>
                    <a:pt x="108" y="465"/>
                  </a:lnTo>
                  <a:lnTo>
                    <a:pt x="108" y="464"/>
                  </a:lnTo>
                  <a:lnTo>
                    <a:pt x="106" y="464"/>
                  </a:lnTo>
                  <a:lnTo>
                    <a:pt x="105" y="464"/>
                  </a:lnTo>
                  <a:lnTo>
                    <a:pt x="105" y="462"/>
                  </a:lnTo>
                  <a:lnTo>
                    <a:pt x="103" y="462"/>
                  </a:lnTo>
                  <a:lnTo>
                    <a:pt x="103" y="461"/>
                  </a:lnTo>
                  <a:lnTo>
                    <a:pt x="103" y="459"/>
                  </a:lnTo>
                  <a:lnTo>
                    <a:pt x="102" y="459"/>
                  </a:lnTo>
                  <a:lnTo>
                    <a:pt x="102" y="458"/>
                  </a:lnTo>
                  <a:lnTo>
                    <a:pt x="100" y="458"/>
                  </a:lnTo>
                  <a:lnTo>
                    <a:pt x="100" y="456"/>
                  </a:lnTo>
                  <a:lnTo>
                    <a:pt x="99" y="456"/>
                  </a:lnTo>
                  <a:lnTo>
                    <a:pt x="99" y="455"/>
                  </a:lnTo>
                  <a:lnTo>
                    <a:pt x="97" y="455"/>
                  </a:lnTo>
                  <a:lnTo>
                    <a:pt x="97" y="453"/>
                  </a:lnTo>
                  <a:lnTo>
                    <a:pt x="96" y="453"/>
                  </a:lnTo>
                  <a:lnTo>
                    <a:pt x="96" y="452"/>
                  </a:lnTo>
                  <a:lnTo>
                    <a:pt x="94" y="452"/>
                  </a:lnTo>
                  <a:lnTo>
                    <a:pt x="94" y="451"/>
                  </a:lnTo>
                  <a:lnTo>
                    <a:pt x="94" y="449"/>
                  </a:lnTo>
                  <a:lnTo>
                    <a:pt x="93" y="449"/>
                  </a:lnTo>
                  <a:lnTo>
                    <a:pt x="93" y="448"/>
                  </a:lnTo>
                  <a:lnTo>
                    <a:pt x="91" y="448"/>
                  </a:lnTo>
                  <a:lnTo>
                    <a:pt x="91" y="446"/>
                  </a:lnTo>
                  <a:lnTo>
                    <a:pt x="91" y="445"/>
                  </a:lnTo>
                  <a:lnTo>
                    <a:pt x="91" y="443"/>
                  </a:lnTo>
                  <a:lnTo>
                    <a:pt x="91" y="442"/>
                  </a:lnTo>
                  <a:lnTo>
                    <a:pt x="91" y="440"/>
                  </a:lnTo>
                  <a:lnTo>
                    <a:pt x="93" y="439"/>
                  </a:lnTo>
                  <a:lnTo>
                    <a:pt x="93" y="437"/>
                  </a:lnTo>
                  <a:lnTo>
                    <a:pt x="93" y="436"/>
                  </a:lnTo>
                  <a:lnTo>
                    <a:pt x="94" y="434"/>
                  </a:lnTo>
                  <a:lnTo>
                    <a:pt x="94" y="433"/>
                  </a:lnTo>
                  <a:lnTo>
                    <a:pt x="94" y="431"/>
                  </a:lnTo>
                  <a:lnTo>
                    <a:pt x="93" y="430"/>
                  </a:lnTo>
                  <a:lnTo>
                    <a:pt x="93" y="428"/>
                  </a:lnTo>
                  <a:lnTo>
                    <a:pt x="93" y="427"/>
                  </a:lnTo>
                  <a:lnTo>
                    <a:pt x="91" y="427"/>
                  </a:lnTo>
                  <a:lnTo>
                    <a:pt x="91" y="426"/>
                  </a:lnTo>
                  <a:lnTo>
                    <a:pt x="91" y="424"/>
                  </a:lnTo>
                  <a:lnTo>
                    <a:pt x="91" y="423"/>
                  </a:lnTo>
                  <a:lnTo>
                    <a:pt x="91" y="421"/>
                  </a:lnTo>
                  <a:lnTo>
                    <a:pt x="91" y="420"/>
                  </a:lnTo>
                  <a:lnTo>
                    <a:pt x="90" y="420"/>
                  </a:lnTo>
                  <a:lnTo>
                    <a:pt x="90" y="418"/>
                  </a:lnTo>
                  <a:lnTo>
                    <a:pt x="90" y="417"/>
                  </a:lnTo>
                  <a:lnTo>
                    <a:pt x="88" y="417"/>
                  </a:lnTo>
                  <a:lnTo>
                    <a:pt x="88" y="415"/>
                  </a:lnTo>
                  <a:lnTo>
                    <a:pt x="87" y="415"/>
                  </a:lnTo>
                  <a:lnTo>
                    <a:pt x="87" y="414"/>
                  </a:lnTo>
                  <a:lnTo>
                    <a:pt x="85" y="414"/>
                  </a:lnTo>
                  <a:lnTo>
                    <a:pt x="85" y="412"/>
                  </a:lnTo>
                  <a:lnTo>
                    <a:pt x="85" y="411"/>
                  </a:lnTo>
                  <a:lnTo>
                    <a:pt x="84" y="411"/>
                  </a:lnTo>
                  <a:lnTo>
                    <a:pt x="84" y="409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5" y="405"/>
                  </a:lnTo>
                  <a:lnTo>
                    <a:pt x="85" y="404"/>
                  </a:lnTo>
                  <a:lnTo>
                    <a:pt x="55" y="379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2"/>
                  </a:lnTo>
                  <a:lnTo>
                    <a:pt x="8" y="279"/>
                  </a:lnTo>
                  <a:lnTo>
                    <a:pt x="292" y="0"/>
                  </a:lnTo>
                  <a:lnTo>
                    <a:pt x="295" y="1"/>
                  </a:lnTo>
                  <a:lnTo>
                    <a:pt x="310" y="9"/>
                  </a:lnTo>
                  <a:lnTo>
                    <a:pt x="325" y="19"/>
                  </a:lnTo>
                  <a:lnTo>
                    <a:pt x="332" y="29"/>
                  </a:lnTo>
                  <a:lnTo>
                    <a:pt x="348" y="75"/>
                  </a:lnTo>
                  <a:lnTo>
                    <a:pt x="370" y="154"/>
                  </a:lnTo>
                  <a:lnTo>
                    <a:pt x="372" y="163"/>
                  </a:lnTo>
                  <a:lnTo>
                    <a:pt x="375" y="167"/>
                  </a:lnTo>
                  <a:lnTo>
                    <a:pt x="397" y="211"/>
                  </a:lnTo>
                  <a:lnTo>
                    <a:pt x="406" y="230"/>
                  </a:lnTo>
                  <a:lnTo>
                    <a:pt x="410" y="236"/>
                  </a:lnTo>
                  <a:lnTo>
                    <a:pt x="428" y="264"/>
                  </a:lnTo>
                  <a:lnTo>
                    <a:pt x="429" y="267"/>
                  </a:lnTo>
                  <a:lnTo>
                    <a:pt x="432" y="267"/>
                  </a:lnTo>
                  <a:lnTo>
                    <a:pt x="433" y="268"/>
                  </a:lnTo>
                  <a:lnTo>
                    <a:pt x="448" y="273"/>
                  </a:lnTo>
                  <a:lnTo>
                    <a:pt x="513" y="292"/>
                  </a:lnTo>
                  <a:lnTo>
                    <a:pt x="524" y="295"/>
                  </a:lnTo>
                  <a:lnTo>
                    <a:pt x="564" y="327"/>
                  </a:lnTo>
                  <a:lnTo>
                    <a:pt x="574" y="335"/>
                  </a:lnTo>
                  <a:lnTo>
                    <a:pt x="574" y="336"/>
                  </a:lnTo>
                  <a:lnTo>
                    <a:pt x="576" y="365"/>
                  </a:lnTo>
                  <a:lnTo>
                    <a:pt x="568" y="423"/>
                  </a:lnTo>
                  <a:lnTo>
                    <a:pt x="567" y="424"/>
                  </a:lnTo>
                  <a:lnTo>
                    <a:pt x="557" y="434"/>
                  </a:lnTo>
                  <a:lnTo>
                    <a:pt x="545" y="442"/>
                  </a:lnTo>
                  <a:lnTo>
                    <a:pt x="538" y="445"/>
                  </a:lnTo>
                  <a:lnTo>
                    <a:pt x="538" y="453"/>
                  </a:lnTo>
                  <a:lnTo>
                    <a:pt x="538" y="486"/>
                  </a:lnTo>
                  <a:lnTo>
                    <a:pt x="538" y="505"/>
                  </a:lnTo>
                  <a:lnTo>
                    <a:pt x="544" y="520"/>
                  </a:lnTo>
                  <a:lnTo>
                    <a:pt x="567" y="583"/>
                  </a:lnTo>
                  <a:lnTo>
                    <a:pt x="568" y="589"/>
                  </a:lnTo>
                  <a:lnTo>
                    <a:pt x="601" y="647"/>
                  </a:lnTo>
                  <a:lnTo>
                    <a:pt x="602" y="649"/>
                  </a:lnTo>
                  <a:lnTo>
                    <a:pt x="623" y="659"/>
                  </a:lnTo>
                  <a:lnTo>
                    <a:pt x="633" y="672"/>
                  </a:lnTo>
                  <a:lnTo>
                    <a:pt x="640" y="687"/>
                  </a:lnTo>
                  <a:lnTo>
                    <a:pt x="642" y="699"/>
                  </a:lnTo>
                  <a:lnTo>
                    <a:pt x="646" y="732"/>
                  </a:lnTo>
                  <a:lnTo>
                    <a:pt x="652" y="775"/>
                  </a:lnTo>
                  <a:lnTo>
                    <a:pt x="655" y="776"/>
                  </a:lnTo>
                  <a:lnTo>
                    <a:pt x="662" y="785"/>
                  </a:lnTo>
                  <a:lnTo>
                    <a:pt x="686" y="810"/>
                  </a:lnTo>
                  <a:lnTo>
                    <a:pt x="689" y="816"/>
                  </a:lnTo>
                  <a:lnTo>
                    <a:pt x="695" y="818"/>
                  </a:lnTo>
                  <a:lnTo>
                    <a:pt x="696" y="821"/>
                  </a:lnTo>
                  <a:lnTo>
                    <a:pt x="708" y="819"/>
                  </a:lnTo>
                  <a:lnTo>
                    <a:pt x="712" y="819"/>
                  </a:lnTo>
                  <a:lnTo>
                    <a:pt x="715" y="815"/>
                  </a:lnTo>
                  <a:lnTo>
                    <a:pt x="721" y="812"/>
                  </a:lnTo>
                  <a:lnTo>
                    <a:pt x="724" y="810"/>
                  </a:lnTo>
                  <a:lnTo>
                    <a:pt x="751" y="826"/>
                  </a:lnTo>
                  <a:lnTo>
                    <a:pt x="767" y="863"/>
                  </a:lnTo>
                  <a:lnTo>
                    <a:pt x="771" y="917"/>
                  </a:lnTo>
                  <a:lnTo>
                    <a:pt x="773" y="929"/>
                  </a:lnTo>
                  <a:lnTo>
                    <a:pt x="793" y="963"/>
                  </a:lnTo>
                  <a:lnTo>
                    <a:pt x="798" y="970"/>
                  </a:lnTo>
                  <a:lnTo>
                    <a:pt x="803" y="979"/>
                  </a:lnTo>
                  <a:lnTo>
                    <a:pt x="817" y="994"/>
                  </a:lnTo>
                  <a:lnTo>
                    <a:pt x="843" y="1026"/>
                  </a:lnTo>
                  <a:lnTo>
                    <a:pt x="825" y="1097"/>
                  </a:lnTo>
                  <a:lnTo>
                    <a:pt x="827" y="1111"/>
                  </a:lnTo>
                  <a:lnTo>
                    <a:pt x="830" y="1124"/>
                  </a:lnTo>
                  <a:lnTo>
                    <a:pt x="849" y="1171"/>
                  </a:lnTo>
                  <a:lnTo>
                    <a:pt x="864" y="1205"/>
                  </a:lnTo>
                  <a:lnTo>
                    <a:pt x="865" y="1210"/>
                  </a:lnTo>
                  <a:lnTo>
                    <a:pt x="894" y="1289"/>
                  </a:lnTo>
                  <a:lnTo>
                    <a:pt x="900" y="1368"/>
                  </a:lnTo>
                  <a:lnTo>
                    <a:pt x="903" y="1403"/>
                  </a:lnTo>
                  <a:lnTo>
                    <a:pt x="900" y="1469"/>
                  </a:lnTo>
                  <a:lnTo>
                    <a:pt x="897" y="1538"/>
                  </a:lnTo>
                  <a:lnTo>
                    <a:pt x="874" y="1588"/>
                  </a:lnTo>
                  <a:lnTo>
                    <a:pt x="864" y="1600"/>
                  </a:lnTo>
                  <a:lnTo>
                    <a:pt x="852" y="1603"/>
                  </a:lnTo>
                  <a:lnTo>
                    <a:pt x="849" y="1603"/>
                  </a:lnTo>
                  <a:lnTo>
                    <a:pt x="839" y="1609"/>
                  </a:lnTo>
                  <a:lnTo>
                    <a:pt x="837" y="1609"/>
                  </a:lnTo>
                  <a:lnTo>
                    <a:pt x="828" y="1622"/>
                  </a:lnTo>
                  <a:lnTo>
                    <a:pt x="822" y="1637"/>
                  </a:lnTo>
                  <a:lnTo>
                    <a:pt x="815" y="1666"/>
                  </a:lnTo>
                  <a:lnTo>
                    <a:pt x="809" y="1685"/>
                  </a:lnTo>
                  <a:lnTo>
                    <a:pt x="774" y="1703"/>
                  </a:lnTo>
                  <a:lnTo>
                    <a:pt x="773" y="1706"/>
                  </a:lnTo>
                  <a:lnTo>
                    <a:pt x="774" y="1713"/>
                  </a:lnTo>
                  <a:lnTo>
                    <a:pt x="774" y="1715"/>
                  </a:lnTo>
                  <a:lnTo>
                    <a:pt x="778" y="1735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1193" y="3060"/>
              <a:ext cx="1022" cy="1018"/>
            </a:xfrm>
            <a:custGeom>
              <a:avLst/>
              <a:gdLst/>
              <a:ahLst/>
              <a:cxnLst>
                <a:cxn ang="0">
                  <a:pos x="33" y="566"/>
                </a:cxn>
                <a:cxn ang="0">
                  <a:pos x="37" y="543"/>
                </a:cxn>
                <a:cxn ang="0">
                  <a:pos x="46" y="516"/>
                </a:cxn>
                <a:cxn ang="0">
                  <a:pos x="59" y="481"/>
                </a:cxn>
                <a:cxn ang="0">
                  <a:pos x="56" y="456"/>
                </a:cxn>
                <a:cxn ang="0">
                  <a:pos x="61" y="427"/>
                </a:cxn>
                <a:cxn ang="0">
                  <a:pos x="191" y="252"/>
                </a:cxn>
                <a:cxn ang="0">
                  <a:pos x="227" y="240"/>
                </a:cxn>
                <a:cxn ang="0">
                  <a:pos x="260" y="217"/>
                </a:cxn>
                <a:cxn ang="0">
                  <a:pos x="301" y="196"/>
                </a:cxn>
                <a:cxn ang="0">
                  <a:pos x="342" y="174"/>
                </a:cxn>
                <a:cxn ang="0">
                  <a:pos x="362" y="174"/>
                </a:cxn>
                <a:cxn ang="0">
                  <a:pos x="387" y="177"/>
                </a:cxn>
                <a:cxn ang="0">
                  <a:pos x="406" y="201"/>
                </a:cxn>
                <a:cxn ang="0">
                  <a:pos x="445" y="208"/>
                </a:cxn>
                <a:cxn ang="0">
                  <a:pos x="483" y="214"/>
                </a:cxn>
                <a:cxn ang="0">
                  <a:pos x="513" y="237"/>
                </a:cxn>
                <a:cxn ang="0">
                  <a:pos x="517" y="212"/>
                </a:cxn>
                <a:cxn ang="0">
                  <a:pos x="507" y="174"/>
                </a:cxn>
                <a:cxn ang="0">
                  <a:pos x="489" y="135"/>
                </a:cxn>
                <a:cxn ang="0">
                  <a:pos x="514" y="104"/>
                </a:cxn>
                <a:cxn ang="0">
                  <a:pos x="529" y="71"/>
                </a:cxn>
                <a:cxn ang="0">
                  <a:pos x="558" y="60"/>
                </a:cxn>
                <a:cxn ang="0">
                  <a:pos x="586" y="41"/>
                </a:cxn>
                <a:cxn ang="0">
                  <a:pos x="620" y="27"/>
                </a:cxn>
                <a:cxn ang="0">
                  <a:pos x="655" y="5"/>
                </a:cxn>
                <a:cxn ang="0">
                  <a:pos x="693" y="7"/>
                </a:cxn>
                <a:cxn ang="0">
                  <a:pos x="729" y="1"/>
                </a:cxn>
                <a:cxn ang="0">
                  <a:pos x="774" y="7"/>
                </a:cxn>
                <a:cxn ang="0">
                  <a:pos x="817" y="7"/>
                </a:cxn>
                <a:cxn ang="0">
                  <a:pos x="861" y="11"/>
                </a:cxn>
                <a:cxn ang="0">
                  <a:pos x="884" y="38"/>
                </a:cxn>
                <a:cxn ang="0">
                  <a:pos x="889" y="69"/>
                </a:cxn>
                <a:cxn ang="0">
                  <a:pos x="893" y="105"/>
                </a:cxn>
                <a:cxn ang="0">
                  <a:pos x="875" y="136"/>
                </a:cxn>
                <a:cxn ang="0">
                  <a:pos x="905" y="142"/>
                </a:cxn>
                <a:cxn ang="0">
                  <a:pos x="921" y="180"/>
                </a:cxn>
                <a:cxn ang="0">
                  <a:pos x="912" y="226"/>
                </a:cxn>
                <a:cxn ang="0">
                  <a:pos x="903" y="267"/>
                </a:cxn>
                <a:cxn ang="0">
                  <a:pos x="908" y="306"/>
                </a:cxn>
                <a:cxn ang="0">
                  <a:pos x="928" y="350"/>
                </a:cxn>
                <a:cxn ang="0">
                  <a:pos x="950" y="392"/>
                </a:cxn>
                <a:cxn ang="0">
                  <a:pos x="950" y="443"/>
                </a:cxn>
                <a:cxn ang="0">
                  <a:pos x="931" y="485"/>
                </a:cxn>
                <a:cxn ang="0">
                  <a:pos x="914" y="530"/>
                </a:cxn>
                <a:cxn ang="0">
                  <a:pos x="952" y="553"/>
                </a:cxn>
                <a:cxn ang="0">
                  <a:pos x="980" y="590"/>
                </a:cxn>
                <a:cxn ang="0">
                  <a:pos x="981" y="626"/>
                </a:cxn>
                <a:cxn ang="0">
                  <a:pos x="980" y="656"/>
                </a:cxn>
                <a:cxn ang="0">
                  <a:pos x="608" y="767"/>
                </a:cxn>
                <a:cxn ang="0">
                  <a:pos x="538" y="764"/>
                </a:cxn>
                <a:cxn ang="0">
                  <a:pos x="467" y="773"/>
                </a:cxn>
                <a:cxn ang="0">
                  <a:pos x="384" y="897"/>
                </a:cxn>
                <a:cxn ang="0">
                  <a:pos x="269" y="986"/>
                </a:cxn>
                <a:cxn ang="0">
                  <a:pos x="93" y="936"/>
                </a:cxn>
                <a:cxn ang="0">
                  <a:pos x="59" y="963"/>
                </a:cxn>
                <a:cxn ang="0">
                  <a:pos x="20" y="923"/>
                </a:cxn>
                <a:cxn ang="0">
                  <a:pos x="2" y="835"/>
                </a:cxn>
                <a:cxn ang="0">
                  <a:pos x="9" y="764"/>
                </a:cxn>
                <a:cxn ang="0">
                  <a:pos x="11" y="709"/>
                </a:cxn>
                <a:cxn ang="0">
                  <a:pos x="9" y="670"/>
                </a:cxn>
                <a:cxn ang="0">
                  <a:pos x="36" y="634"/>
                </a:cxn>
              </a:cxnLst>
              <a:rect l="0" t="0" r="r" b="b"/>
              <a:pathLst>
                <a:path w="1022" h="1018">
                  <a:moveTo>
                    <a:pt x="33" y="596"/>
                  </a:moveTo>
                  <a:lnTo>
                    <a:pt x="33" y="594"/>
                  </a:lnTo>
                  <a:lnTo>
                    <a:pt x="34" y="594"/>
                  </a:lnTo>
                  <a:lnTo>
                    <a:pt x="34" y="593"/>
                  </a:lnTo>
                  <a:lnTo>
                    <a:pt x="34" y="591"/>
                  </a:lnTo>
                  <a:lnTo>
                    <a:pt x="34" y="590"/>
                  </a:lnTo>
                  <a:lnTo>
                    <a:pt x="34" y="588"/>
                  </a:lnTo>
                  <a:lnTo>
                    <a:pt x="33" y="588"/>
                  </a:lnTo>
                  <a:lnTo>
                    <a:pt x="34" y="587"/>
                  </a:lnTo>
                  <a:lnTo>
                    <a:pt x="33" y="587"/>
                  </a:lnTo>
                  <a:lnTo>
                    <a:pt x="33" y="585"/>
                  </a:lnTo>
                  <a:lnTo>
                    <a:pt x="34" y="585"/>
                  </a:lnTo>
                  <a:lnTo>
                    <a:pt x="33" y="585"/>
                  </a:lnTo>
                  <a:lnTo>
                    <a:pt x="33" y="584"/>
                  </a:lnTo>
                  <a:lnTo>
                    <a:pt x="33" y="582"/>
                  </a:lnTo>
                  <a:lnTo>
                    <a:pt x="33" y="581"/>
                  </a:lnTo>
                  <a:lnTo>
                    <a:pt x="33" y="579"/>
                  </a:lnTo>
                  <a:lnTo>
                    <a:pt x="34" y="581"/>
                  </a:lnTo>
                  <a:lnTo>
                    <a:pt x="34" y="579"/>
                  </a:lnTo>
                  <a:lnTo>
                    <a:pt x="34" y="578"/>
                  </a:lnTo>
                  <a:lnTo>
                    <a:pt x="34" y="577"/>
                  </a:lnTo>
                  <a:lnTo>
                    <a:pt x="33" y="577"/>
                  </a:lnTo>
                  <a:lnTo>
                    <a:pt x="34" y="577"/>
                  </a:lnTo>
                  <a:lnTo>
                    <a:pt x="34" y="575"/>
                  </a:lnTo>
                  <a:lnTo>
                    <a:pt x="33" y="575"/>
                  </a:lnTo>
                  <a:lnTo>
                    <a:pt x="33" y="574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3" y="572"/>
                  </a:lnTo>
                  <a:lnTo>
                    <a:pt x="33" y="571"/>
                  </a:lnTo>
                  <a:lnTo>
                    <a:pt x="34" y="571"/>
                  </a:lnTo>
                  <a:lnTo>
                    <a:pt x="34" y="569"/>
                  </a:lnTo>
                  <a:lnTo>
                    <a:pt x="33" y="569"/>
                  </a:lnTo>
                  <a:lnTo>
                    <a:pt x="33" y="568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1" y="565"/>
                  </a:lnTo>
                  <a:lnTo>
                    <a:pt x="30" y="565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0" y="563"/>
                  </a:lnTo>
                  <a:lnTo>
                    <a:pt x="31" y="563"/>
                  </a:lnTo>
                  <a:lnTo>
                    <a:pt x="31" y="562"/>
                  </a:lnTo>
                  <a:lnTo>
                    <a:pt x="30" y="562"/>
                  </a:lnTo>
                  <a:lnTo>
                    <a:pt x="31" y="562"/>
                  </a:lnTo>
                  <a:lnTo>
                    <a:pt x="31" y="560"/>
                  </a:lnTo>
                  <a:lnTo>
                    <a:pt x="33" y="560"/>
                  </a:lnTo>
                  <a:lnTo>
                    <a:pt x="31" y="559"/>
                  </a:lnTo>
                  <a:lnTo>
                    <a:pt x="31" y="557"/>
                  </a:lnTo>
                  <a:lnTo>
                    <a:pt x="31" y="556"/>
                  </a:lnTo>
                  <a:lnTo>
                    <a:pt x="31" y="555"/>
                  </a:lnTo>
                  <a:lnTo>
                    <a:pt x="31" y="553"/>
                  </a:lnTo>
                  <a:lnTo>
                    <a:pt x="33" y="553"/>
                  </a:lnTo>
                  <a:lnTo>
                    <a:pt x="33" y="552"/>
                  </a:lnTo>
                  <a:lnTo>
                    <a:pt x="34" y="552"/>
                  </a:lnTo>
                  <a:lnTo>
                    <a:pt x="34" y="550"/>
                  </a:lnTo>
                  <a:lnTo>
                    <a:pt x="36" y="550"/>
                  </a:lnTo>
                  <a:lnTo>
                    <a:pt x="34" y="549"/>
                  </a:lnTo>
                  <a:lnTo>
                    <a:pt x="36" y="549"/>
                  </a:lnTo>
                  <a:lnTo>
                    <a:pt x="36" y="547"/>
                  </a:lnTo>
                  <a:lnTo>
                    <a:pt x="36" y="546"/>
                  </a:lnTo>
                  <a:lnTo>
                    <a:pt x="37" y="546"/>
                  </a:lnTo>
                  <a:lnTo>
                    <a:pt x="36" y="546"/>
                  </a:lnTo>
                  <a:lnTo>
                    <a:pt x="36" y="544"/>
                  </a:lnTo>
                  <a:lnTo>
                    <a:pt x="37" y="544"/>
                  </a:lnTo>
                  <a:lnTo>
                    <a:pt x="37" y="543"/>
                  </a:lnTo>
                  <a:lnTo>
                    <a:pt x="36" y="543"/>
                  </a:lnTo>
                  <a:lnTo>
                    <a:pt x="37" y="543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6" y="541"/>
                  </a:lnTo>
                  <a:lnTo>
                    <a:pt x="37" y="541"/>
                  </a:lnTo>
                  <a:lnTo>
                    <a:pt x="37" y="540"/>
                  </a:lnTo>
                  <a:lnTo>
                    <a:pt x="37" y="538"/>
                  </a:lnTo>
                  <a:lnTo>
                    <a:pt x="37" y="537"/>
                  </a:lnTo>
                  <a:lnTo>
                    <a:pt x="39" y="537"/>
                  </a:lnTo>
                  <a:lnTo>
                    <a:pt x="37" y="537"/>
                  </a:lnTo>
                  <a:lnTo>
                    <a:pt x="37" y="535"/>
                  </a:lnTo>
                  <a:lnTo>
                    <a:pt x="39" y="535"/>
                  </a:lnTo>
                  <a:lnTo>
                    <a:pt x="39" y="534"/>
                  </a:lnTo>
                  <a:lnTo>
                    <a:pt x="40" y="534"/>
                  </a:lnTo>
                  <a:lnTo>
                    <a:pt x="40" y="532"/>
                  </a:lnTo>
                  <a:lnTo>
                    <a:pt x="40" y="531"/>
                  </a:lnTo>
                  <a:lnTo>
                    <a:pt x="42" y="531"/>
                  </a:lnTo>
                  <a:lnTo>
                    <a:pt x="42" y="530"/>
                  </a:lnTo>
                  <a:lnTo>
                    <a:pt x="42" y="528"/>
                  </a:lnTo>
                  <a:lnTo>
                    <a:pt x="43" y="528"/>
                  </a:lnTo>
                  <a:lnTo>
                    <a:pt x="43" y="527"/>
                  </a:lnTo>
                  <a:lnTo>
                    <a:pt x="44" y="528"/>
                  </a:lnTo>
                  <a:lnTo>
                    <a:pt x="44" y="527"/>
                  </a:lnTo>
                  <a:lnTo>
                    <a:pt x="44" y="525"/>
                  </a:lnTo>
                  <a:lnTo>
                    <a:pt x="46" y="525"/>
                  </a:lnTo>
                  <a:lnTo>
                    <a:pt x="46" y="524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22"/>
                  </a:lnTo>
                  <a:lnTo>
                    <a:pt x="46" y="521"/>
                  </a:lnTo>
                  <a:lnTo>
                    <a:pt x="46" y="519"/>
                  </a:lnTo>
                  <a:lnTo>
                    <a:pt x="44" y="519"/>
                  </a:lnTo>
                  <a:lnTo>
                    <a:pt x="46" y="519"/>
                  </a:lnTo>
                  <a:lnTo>
                    <a:pt x="46" y="518"/>
                  </a:lnTo>
                  <a:lnTo>
                    <a:pt x="46" y="516"/>
                  </a:lnTo>
                  <a:lnTo>
                    <a:pt x="46" y="515"/>
                  </a:lnTo>
                  <a:lnTo>
                    <a:pt x="47" y="513"/>
                  </a:lnTo>
                  <a:lnTo>
                    <a:pt x="47" y="512"/>
                  </a:lnTo>
                  <a:lnTo>
                    <a:pt x="49" y="512"/>
                  </a:lnTo>
                  <a:lnTo>
                    <a:pt x="49" y="510"/>
                  </a:lnTo>
                  <a:lnTo>
                    <a:pt x="50" y="510"/>
                  </a:lnTo>
                  <a:lnTo>
                    <a:pt x="50" y="509"/>
                  </a:lnTo>
                  <a:lnTo>
                    <a:pt x="52" y="508"/>
                  </a:lnTo>
                  <a:lnTo>
                    <a:pt x="52" y="506"/>
                  </a:lnTo>
                  <a:lnTo>
                    <a:pt x="53" y="506"/>
                  </a:lnTo>
                  <a:lnTo>
                    <a:pt x="53" y="505"/>
                  </a:lnTo>
                  <a:lnTo>
                    <a:pt x="52" y="505"/>
                  </a:lnTo>
                  <a:lnTo>
                    <a:pt x="52" y="503"/>
                  </a:lnTo>
                  <a:lnTo>
                    <a:pt x="50" y="503"/>
                  </a:lnTo>
                  <a:lnTo>
                    <a:pt x="50" y="502"/>
                  </a:lnTo>
                  <a:lnTo>
                    <a:pt x="50" y="500"/>
                  </a:lnTo>
                  <a:lnTo>
                    <a:pt x="49" y="500"/>
                  </a:lnTo>
                  <a:lnTo>
                    <a:pt x="49" y="499"/>
                  </a:lnTo>
                  <a:lnTo>
                    <a:pt x="49" y="497"/>
                  </a:lnTo>
                  <a:lnTo>
                    <a:pt x="49" y="496"/>
                  </a:lnTo>
                  <a:lnTo>
                    <a:pt x="49" y="494"/>
                  </a:lnTo>
                  <a:lnTo>
                    <a:pt x="47" y="494"/>
                  </a:lnTo>
                  <a:lnTo>
                    <a:pt x="49" y="493"/>
                  </a:lnTo>
                  <a:lnTo>
                    <a:pt x="52" y="487"/>
                  </a:lnTo>
                  <a:lnTo>
                    <a:pt x="53" y="487"/>
                  </a:lnTo>
                  <a:lnTo>
                    <a:pt x="53" y="485"/>
                  </a:lnTo>
                  <a:lnTo>
                    <a:pt x="55" y="485"/>
                  </a:lnTo>
                  <a:lnTo>
                    <a:pt x="56" y="485"/>
                  </a:lnTo>
                  <a:lnTo>
                    <a:pt x="56" y="484"/>
                  </a:lnTo>
                  <a:lnTo>
                    <a:pt x="56" y="485"/>
                  </a:lnTo>
                  <a:lnTo>
                    <a:pt x="58" y="484"/>
                  </a:lnTo>
                  <a:lnTo>
                    <a:pt x="58" y="483"/>
                  </a:lnTo>
                  <a:lnTo>
                    <a:pt x="58" y="481"/>
                  </a:lnTo>
                  <a:lnTo>
                    <a:pt x="58" y="483"/>
                  </a:lnTo>
                  <a:lnTo>
                    <a:pt x="59" y="481"/>
                  </a:lnTo>
                  <a:lnTo>
                    <a:pt x="58" y="481"/>
                  </a:lnTo>
                  <a:lnTo>
                    <a:pt x="59" y="481"/>
                  </a:lnTo>
                  <a:lnTo>
                    <a:pt x="59" y="480"/>
                  </a:lnTo>
                  <a:lnTo>
                    <a:pt x="59" y="478"/>
                  </a:lnTo>
                  <a:lnTo>
                    <a:pt x="59" y="477"/>
                  </a:lnTo>
                  <a:lnTo>
                    <a:pt x="61" y="477"/>
                  </a:lnTo>
                  <a:lnTo>
                    <a:pt x="61" y="475"/>
                  </a:lnTo>
                  <a:lnTo>
                    <a:pt x="62" y="475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4" y="472"/>
                  </a:lnTo>
                  <a:lnTo>
                    <a:pt x="64" y="471"/>
                  </a:lnTo>
                  <a:lnTo>
                    <a:pt x="65" y="471"/>
                  </a:lnTo>
                  <a:lnTo>
                    <a:pt x="65" y="469"/>
                  </a:lnTo>
                  <a:lnTo>
                    <a:pt x="64" y="469"/>
                  </a:lnTo>
                  <a:lnTo>
                    <a:pt x="65" y="469"/>
                  </a:lnTo>
                  <a:lnTo>
                    <a:pt x="65" y="468"/>
                  </a:lnTo>
                  <a:lnTo>
                    <a:pt x="64" y="468"/>
                  </a:lnTo>
                  <a:lnTo>
                    <a:pt x="64" y="466"/>
                  </a:lnTo>
                  <a:lnTo>
                    <a:pt x="65" y="466"/>
                  </a:lnTo>
                  <a:lnTo>
                    <a:pt x="64" y="466"/>
                  </a:lnTo>
                  <a:lnTo>
                    <a:pt x="62" y="466"/>
                  </a:lnTo>
                  <a:lnTo>
                    <a:pt x="62" y="465"/>
                  </a:lnTo>
                  <a:lnTo>
                    <a:pt x="62" y="463"/>
                  </a:lnTo>
                  <a:lnTo>
                    <a:pt x="61" y="463"/>
                  </a:lnTo>
                  <a:lnTo>
                    <a:pt x="59" y="463"/>
                  </a:lnTo>
                  <a:lnTo>
                    <a:pt x="58" y="463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58" y="462"/>
                  </a:lnTo>
                  <a:lnTo>
                    <a:pt x="58" y="461"/>
                  </a:lnTo>
                  <a:lnTo>
                    <a:pt x="58" y="459"/>
                  </a:lnTo>
                  <a:lnTo>
                    <a:pt x="56" y="459"/>
                  </a:lnTo>
                  <a:lnTo>
                    <a:pt x="56" y="458"/>
                  </a:lnTo>
                  <a:lnTo>
                    <a:pt x="56" y="456"/>
                  </a:lnTo>
                  <a:lnTo>
                    <a:pt x="58" y="456"/>
                  </a:lnTo>
                  <a:lnTo>
                    <a:pt x="58" y="455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8" y="453"/>
                  </a:lnTo>
                  <a:lnTo>
                    <a:pt x="59" y="453"/>
                  </a:lnTo>
                  <a:lnTo>
                    <a:pt x="59" y="452"/>
                  </a:lnTo>
                  <a:lnTo>
                    <a:pt x="59" y="450"/>
                  </a:lnTo>
                  <a:lnTo>
                    <a:pt x="59" y="449"/>
                  </a:lnTo>
                  <a:lnTo>
                    <a:pt x="59" y="447"/>
                  </a:lnTo>
                  <a:lnTo>
                    <a:pt x="59" y="446"/>
                  </a:lnTo>
                  <a:lnTo>
                    <a:pt x="58" y="446"/>
                  </a:lnTo>
                  <a:lnTo>
                    <a:pt x="59" y="444"/>
                  </a:lnTo>
                  <a:lnTo>
                    <a:pt x="59" y="443"/>
                  </a:lnTo>
                  <a:lnTo>
                    <a:pt x="61" y="443"/>
                  </a:lnTo>
                  <a:lnTo>
                    <a:pt x="59" y="441"/>
                  </a:lnTo>
                  <a:lnTo>
                    <a:pt x="59" y="440"/>
                  </a:lnTo>
                  <a:lnTo>
                    <a:pt x="58" y="440"/>
                  </a:lnTo>
                  <a:lnTo>
                    <a:pt x="59" y="440"/>
                  </a:lnTo>
                  <a:lnTo>
                    <a:pt x="59" y="439"/>
                  </a:lnTo>
                  <a:lnTo>
                    <a:pt x="59" y="437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6"/>
                  </a:lnTo>
                  <a:lnTo>
                    <a:pt x="59" y="434"/>
                  </a:lnTo>
                  <a:lnTo>
                    <a:pt x="59" y="433"/>
                  </a:lnTo>
                  <a:lnTo>
                    <a:pt x="58" y="433"/>
                  </a:lnTo>
                  <a:lnTo>
                    <a:pt x="58" y="431"/>
                  </a:lnTo>
                  <a:lnTo>
                    <a:pt x="56" y="431"/>
                  </a:lnTo>
                  <a:lnTo>
                    <a:pt x="56" y="430"/>
                  </a:lnTo>
                  <a:lnTo>
                    <a:pt x="58" y="430"/>
                  </a:lnTo>
                  <a:lnTo>
                    <a:pt x="58" y="428"/>
                  </a:lnTo>
                  <a:lnTo>
                    <a:pt x="59" y="428"/>
                  </a:lnTo>
                  <a:lnTo>
                    <a:pt x="59" y="427"/>
                  </a:lnTo>
                  <a:lnTo>
                    <a:pt x="61" y="427"/>
                  </a:lnTo>
                  <a:lnTo>
                    <a:pt x="61" y="425"/>
                  </a:lnTo>
                  <a:lnTo>
                    <a:pt x="61" y="424"/>
                  </a:lnTo>
                  <a:lnTo>
                    <a:pt x="61" y="422"/>
                  </a:lnTo>
                  <a:lnTo>
                    <a:pt x="61" y="421"/>
                  </a:lnTo>
                  <a:lnTo>
                    <a:pt x="59" y="421"/>
                  </a:lnTo>
                  <a:lnTo>
                    <a:pt x="59" y="419"/>
                  </a:lnTo>
                  <a:lnTo>
                    <a:pt x="58" y="419"/>
                  </a:lnTo>
                  <a:lnTo>
                    <a:pt x="58" y="418"/>
                  </a:lnTo>
                  <a:lnTo>
                    <a:pt x="59" y="416"/>
                  </a:lnTo>
                  <a:lnTo>
                    <a:pt x="58" y="416"/>
                  </a:lnTo>
                  <a:lnTo>
                    <a:pt x="58" y="415"/>
                  </a:lnTo>
                  <a:lnTo>
                    <a:pt x="58" y="414"/>
                  </a:lnTo>
                  <a:lnTo>
                    <a:pt x="56" y="414"/>
                  </a:lnTo>
                  <a:lnTo>
                    <a:pt x="55" y="412"/>
                  </a:lnTo>
                  <a:lnTo>
                    <a:pt x="53" y="412"/>
                  </a:lnTo>
                  <a:lnTo>
                    <a:pt x="53" y="414"/>
                  </a:lnTo>
                  <a:lnTo>
                    <a:pt x="53" y="412"/>
                  </a:lnTo>
                  <a:lnTo>
                    <a:pt x="52" y="412"/>
                  </a:lnTo>
                  <a:lnTo>
                    <a:pt x="50" y="412"/>
                  </a:lnTo>
                  <a:lnTo>
                    <a:pt x="50" y="411"/>
                  </a:lnTo>
                  <a:lnTo>
                    <a:pt x="49" y="411"/>
                  </a:lnTo>
                  <a:lnTo>
                    <a:pt x="47" y="411"/>
                  </a:lnTo>
                  <a:lnTo>
                    <a:pt x="47" y="409"/>
                  </a:lnTo>
                  <a:lnTo>
                    <a:pt x="47" y="408"/>
                  </a:lnTo>
                  <a:lnTo>
                    <a:pt x="46" y="408"/>
                  </a:lnTo>
                  <a:lnTo>
                    <a:pt x="50" y="383"/>
                  </a:lnTo>
                  <a:lnTo>
                    <a:pt x="62" y="330"/>
                  </a:lnTo>
                  <a:lnTo>
                    <a:pt x="65" y="315"/>
                  </a:lnTo>
                  <a:lnTo>
                    <a:pt x="72" y="280"/>
                  </a:lnTo>
                  <a:lnTo>
                    <a:pt x="75" y="259"/>
                  </a:lnTo>
                  <a:lnTo>
                    <a:pt x="77" y="255"/>
                  </a:lnTo>
                  <a:lnTo>
                    <a:pt x="188" y="254"/>
                  </a:lnTo>
                  <a:lnTo>
                    <a:pt x="190" y="254"/>
                  </a:lnTo>
                  <a:lnTo>
                    <a:pt x="190" y="252"/>
                  </a:lnTo>
                  <a:lnTo>
                    <a:pt x="191" y="252"/>
                  </a:lnTo>
                  <a:lnTo>
                    <a:pt x="193" y="251"/>
                  </a:lnTo>
                  <a:lnTo>
                    <a:pt x="194" y="251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7" y="249"/>
                  </a:lnTo>
                  <a:lnTo>
                    <a:pt x="199" y="249"/>
                  </a:lnTo>
                  <a:lnTo>
                    <a:pt x="199" y="248"/>
                  </a:lnTo>
                  <a:lnTo>
                    <a:pt x="200" y="248"/>
                  </a:lnTo>
                  <a:lnTo>
                    <a:pt x="200" y="246"/>
                  </a:lnTo>
                  <a:lnTo>
                    <a:pt x="200" y="245"/>
                  </a:lnTo>
                  <a:lnTo>
                    <a:pt x="200" y="243"/>
                  </a:lnTo>
                  <a:lnTo>
                    <a:pt x="199" y="242"/>
                  </a:lnTo>
                  <a:lnTo>
                    <a:pt x="199" y="240"/>
                  </a:lnTo>
                  <a:lnTo>
                    <a:pt x="199" y="239"/>
                  </a:lnTo>
                  <a:lnTo>
                    <a:pt x="200" y="237"/>
                  </a:lnTo>
                  <a:lnTo>
                    <a:pt x="203" y="237"/>
                  </a:lnTo>
                  <a:lnTo>
                    <a:pt x="204" y="237"/>
                  </a:lnTo>
                  <a:lnTo>
                    <a:pt x="206" y="237"/>
                  </a:lnTo>
                  <a:lnTo>
                    <a:pt x="207" y="237"/>
                  </a:lnTo>
                  <a:lnTo>
                    <a:pt x="209" y="237"/>
                  </a:lnTo>
                  <a:lnTo>
                    <a:pt x="209" y="236"/>
                  </a:lnTo>
                  <a:lnTo>
                    <a:pt x="210" y="236"/>
                  </a:lnTo>
                  <a:lnTo>
                    <a:pt x="210" y="234"/>
                  </a:lnTo>
                  <a:lnTo>
                    <a:pt x="212" y="234"/>
                  </a:lnTo>
                  <a:lnTo>
                    <a:pt x="213" y="234"/>
                  </a:lnTo>
                  <a:lnTo>
                    <a:pt x="215" y="234"/>
                  </a:lnTo>
                  <a:lnTo>
                    <a:pt x="216" y="236"/>
                  </a:lnTo>
                  <a:lnTo>
                    <a:pt x="218" y="236"/>
                  </a:lnTo>
                  <a:lnTo>
                    <a:pt x="218" y="237"/>
                  </a:lnTo>
                  <a:lnTo>
                    <a:pt x="219" y="237"/>
                  </a:lnTo>
                  <a:lnTo>
                    <a:pt x="221" y="239"/>
                  </a:lnTo>
                  <a:lnTo>
                    <a:pt x="222" y="239"/>
                  </a:lnTo>
                  <a:lnTo>
                    <a:pt x="224" y="240"/>
                  </a:lnTo>
                  <a:lnTo>
                    <a:pt x="225" y="240"/>
                  </a:lnTo>
                  <a:lnTo>
                    <a:pt x="227" y="240"/>
                  </a:lnTo>
                  <a:lnTo>
                    <a:pt x="228" y="240"/>
                  </a:lnTo>
                  <a:lnTo>
                    <a:pt x="228" y="242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0"/>
                  </a:lnTo>
                  <a:lnTo>
                    <a:pt x="232" y="239"/>
                  </a:lnTo>
                  <a:lnTo>
                    <a:pt x="234" y="237"/>
                  </a:lnTo>
                  <a:lnTo>
                    <a:pt x="234" y="236"/>
                  </a:lnTo>
                  <a:lnTo>
                    <a:pt x="234" y="234"/>
                  </a:lnTo>
                  <a:lnTo>
                    <a:pt x="234" y="233"/>
                  </a:lnTo>
                  <a:lnTo>
                    <a:pt x="235" y="231"/>
                  </a:lnTo>
                  <a:lnTo>
                    <a:pt x="235" y="230"/>
                  </a:lnTo>
                  <a:lnTo>
                    <a:pt x="237" y="230"/>
                  </a:lnTo>
                  <a:lnTo>
                    <a:pt x="238" y="230"/>
                  </a:lnTo>
                  <a:lnTo>
                    <a:pt x="240" y="230"/>
                  </a:lnTo>
                  <a:lnTo>
                    <a:pt x="240" y="231"/>
                  </a:lnTo>
                  <a:lnTo>
                    <a:pt x="241" y="231"/>
                  </a:lnTo>
                  <a:lnTo>
                    <a:pt x="243" y="231"/>
                  </a:lnTo>
                  <a:lnTo>
                    <a:pt x="244" y="231"/>
                  </a:lnTo>
                  <a:lnTo>
                    <a:pt x="246" y="231"/>
                  </a:lnTo>
                  <a:lnTo>
                    <a:pt x="247" y="231"/>
                  </a:lnTo>
                  <a:lnTo>
                    <a:pt x="249" y="231"/>
                  </a:lnTo>
                  <a:lnTo>
                    <a:pt x="250" y="231"/>
                  </a:lnTo>
                  <a:lnTo>
                    <a:pt x="250" y="230"/>
                  </a:lnTo>
                  <a:lnTo>
                    <a:pt x="251" y="229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3" y="226"/>
                  </a:lnTo>
                  <a:lnTo>
                    <a:pt x="253" y="224"/>
                  </a:lnTo>
                  <a:lnTo>
                    <a:pt x="254" y="223"/>
                  </a:lnTo>
                  <a:lnTo>
                    <a:pt x="256" y="221"/>
                  </a:lnTo>
                  <a:lnTo>
                    <a:pt x="256" y="220"/>
                  </a:lnTo>
                  <a:lnTo>
                    <a:pt x="257" y="220"/>
                  </a:lnTo>
                  <a:lnTo>
                    <a:pt x="259" y="218"/>
                  </a:lnTo>
                  <a:lnTo>
                    <a:pt x="260" y="217"/>
                  </a:lnTo>
                  <a:lnTo>
                    <a:pt x="260" y="215"/>
                  </a:lnTo>
                  <a:lnTo>
                    <a:pt x="262" y="215"/>
                  </a:lnTo>
                  <a:lnTo>
                    <a:pt x="263" y="214"/>
                  </a:lnTo>
                  <a:lnTo>
                    <a:pt x="265" y="214"/>
                  </a:lnTo>
                  <a:lnTo>
                    <a:pt x="266" y="212"/>
                  </a:lnTo>
                  <a:lnTo>
                    <a:pt x="268" y="212"/>
                  </a:lnTo>
                  <a:lnTo>
                    <a:pt x="269" y="211"/>
                  </a:lnTo>
                  <a:lnTo>
                    <a:pt x="271" y="211"/>
                  </a:lnTo>
                  <a:lnTo>
                    <a:pt x="272" y="211"/>
                  </a:lnTo>
                  <a:lnTo>
                    <a:pt x="273" y="211"/>
                  </a:lnTo>
                  <a:lnTo>
                    <a:pt x="273" y="209"/>
                  </a:lnTo>
                  <a:lnTo>
                    <a:pt x="276" y="209"/>
                  </a:lnTo>
                  <a:lnTo>
                    <a:pt x="278" y="209"/>
                  </a:lnTo>
                  <a:lnTo>
                    <a:pt x="278" y="208"/>
                  </a:lnTo>
                  <a:lnTo>
                    <a:pt x="279" y="208"/>
                  </a:lnTo>
                  <a:lnTo>
                    <a:pt x="281" y="208"/>
                  </a:lnTo>
                  <a:lnTo>
                    <a:pt x="282" y="207"/>
                  </a:lnTo>
                  <a:lnTo>
                    <a:pt x="284" y="207"/>
                  </a:lnTo>
                  <a:lnTo>
                    <a:pt x="285" y="205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1"/>
                  </a:lnTo>
                  <a:lnTo>
                    <a:pt x="288" y="201"/>
                  </a:lnTo>
                  <a:lnTo>
                    <a:pt x="290" y="199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4" y="196"/>
                  </a:lnTo>
                  <a:lnTo>
                    <a:pt x="294" y="195"/>
                  </a:lnTo>
                  <a:lnTo>
                    <a:pt x="296" y="195"/>
                  </a:lnTo>
                  <a:lnTo>
                    <a:pt x="297" y="195"/>
                  </a:lnTo>
                  <a:lnTo>
                    <a:pt x="298" y="195"/>
                  </a:lnTo>
                  <a:lnTo>
                    <a:pt x="300" y="195"/>
                  </a:lnTo>
                  <a:lnTo>
                    <a:pt x="300" y="196"/>
                  </a:lnTo>
                  <a:lnTo>
                    <a:pt x="301" y="196"/>
                  </a:lnTo>
                  <a:lnTo>
                    <a:pt x="303" y="198"/>
                  </a:lnTo>
                  <a:lnTo>
                    <a:pt x="304" y="198"/>
                  </a:lnTo>
                  <a:lnTo>
                    <a:pt x="306" y="196"/>
                  </a:lnTo>
                  <a:lnTo>
                    <a:pt x="307" y="195"/>
                  </a:lnTo>
                  <a:lnTo>
                    <a:pt x="307" y="193"/>
                  </a:lnTo>
                  <a:lnTo>
                    <a:pt x="309" y="190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2" y="186"/>
                  </a:lnTo>
                  <a:lnTo>
                    <a:pt x="313" y="186"/>
                  </a:lnTo>
                  <a:lnTo>
                    <a:pt x="315" y="186"/>
                  </a:lnTo>
                  <a:lnTo>
                    <a:pt x="315" y="187"/>
                  </a:lnTo>
                  <a:lnTo>
                    <a:pt x="316" y="187"/>
                  </a:lnTo>
                  <a:lnTo>
                    <a:pt x="318" y="189"/>
                  </a:lnTo>
                  <a:lnTo>
                    <a:pt x="319" y="189"/>
                  </a:lnTo>
                  <a:lnTo>
                    <a:pt x="320" y="189"/>
                  </a:lnTo>
                  <a:lnTo>
                    <a:pt x="323" y="187"/>
                  </a:lnTo>
                  <a:lnTo>
                    <a:pt x="325" y="186"/>
                  </a:lnTo>
                  <a:lnTo>
                    <a:pt x="326" y="186"/>
                  </a:lnTo>
                  <a:lnTo>
                    <a:pt x="328" y="185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2" y="180"/>
                  </a:lnTo>
                  <a:lnTo>
                    <a:pt x="334" y="179"/>
                  </a:lnTo>
                  <a:lnTo>
                    <a:pt x="335" y="179"/>
                  </a:lnTo>
                  <a:lnTo>
                    <a:pt x="335" y="177"/>
                  </a:lnTo>
                  <a:lnTo>
                    <a:pt x="337" y="177"/>
                  </a:lnTo>
                  <a:lnTo>
                    <a:pt x="338" y="176"/>
                  </a:lnTo>
                  <a:lnTo>
                    <a:pt x="340" y="176"/>
                  </a:lnTo>
                  <a:lnTo>
                    <a:pt x="341" y="176"/>
                  </a:lnTo>
                  <a:lnTo>
                    <a:pt x="341" y="174"/>
                  </a:lnTo>
                  <a:lnTo>
                    <a:pt x="342" y="174"/>
                  </a:lnTo>
                  <a:lnTo>
                    <a:pt x="344" y="174"/>
                  </a:lnTo>
                  <a:lnTo>
                    <a:pt x="345" y="174"/>
                  </a:lnTo>
                  <a:lnTo>
                    <a:pt x="347" y="174"/>
                  </a:lnTo>
                  <a:lnTo>
                    <a:pt x="348" y="174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0" y="171"/>
                  </a:lnTo>
                  <a:lnTo>
                    <a:pt x="351" y="171"/>
                  </a:lnTo>
                  <a:lnTo>
                    <a:pt x="353" y="171"/>
                  </a:lnTo>
                  <a:lnTo>
                    <a:pt x="353" y="173"/>
                  </a:lnTo>
                  <a:lnTo>
                    <a:pt x="354" y="173"/>
                  </a:lnTo>
                  <a:lnTo>
                    <a:pt x="356" y="171"/>
                  </a:lnTo>
                  <a:lnTo>
                    <a:pt x="357" y="171"/>
                  </a:lnTo>
                  <a:lnTo>
                    <a:pt x="359" y="171"/>
                  </a:lnTo>
                  <a:lnTo>
                    <a:pt x="360" y="171"/>
                  </a:lnTo>
                  <a:lnTo>
                    <a:pt x="362" y="171"/>
                  </a:lnTo>
                  <a:lnTo>
                    <a:pt x="362" y="173"/>
                  </a:lnTo>
                  <a:lnTo>
                    <a:pt x="362" y="171"/>
                  </a:lnTo>
                  <a:lnTo>
                    <a:pt x="363" y="171"/>
                  </a:lnTo>
                  <a:lnTo>
                    <a:pt x="365" y="171"/>
                  </a:lnTo>
                  <a:lnTo>
                    <a:pt x="365" y="173"/>
                  </a:lnTo>
                  <a:lnTo>
                    <a:pt x="366" y="173"/>
                  </a:lnTo>
                  <a:lnTo>
                    <a:pt x="366" y="171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9" y="173"/>
                  </a:lnTo>
                  <a:lnTo>
                    <a:pt x="369" y="174"/>
                  </a:lnTo>
                  <a:lnTo>
                    <a:pt x="369" y="176"/>
                  </a:lnTo>
                  <a:lnTo>
                    <a:pt x="367" y="176"/>
                  </a:lnTo>
                  <a:lnTo>
                    <a:pt x="367" y="177"/>
                  </a:lnTo>
                  <a:lnTo>
                    <a:pt x="366" y="177"/>
                  </a:lnTo>
                  <a:lnTo>
                    <a:pt x="365" y="177"/>
                  </a:lnTo>
                  <a:lnTo>
                    <a:pt x="365" y="176"/>
                  </a:lnTo>
                  <a:lnTo>
                    <a:pt x="363" y="174"/>
                  </a:lnTo>
                  <a:lnTo>
                    <a:pt x="362" y="174"/>
                  </a:lnTo>
                  <a:lnTo>
                    <a:pt x="360" y="174"/>
                  </a:lnTo>
                  <a:lnTo>
                    <a:pt x="360" y="176"/>
                  </a:lnTo>
                  <a:lnTo>
                    <a:pt x="360" y="177"/>
                  </a:lnTo>
                  <a:lnTo>
                    <a:pt x="360" y="179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2" y="182"/>
                  </a:lnTo>
                  <a:lnTo>
                    <a:pt x="363" y="182"/>
                  </a:lnTo>
                  <a:lnTo>
                    <a:pt x="363" y="180"/>
                  </a:lnTo>
                  <a:lnTo>
                    <a:pt x="365" y="180"/>
                  </a:lnTo>
                  <a:lnTo>
                    <a:pt x="365" y="179"/>
                  </a:lnTo>
                  <a:lnTo>
                    <a:pt x="366" y="179"/>
                  </a:lnTo>
                  <a:lnTo>
                    <a:pt x="366" y="180"/>
                  </a:lnTo>
                  <a:lnTo>
                    <a:pt x="367" y="180"/>
                  </a:lnTo>
                  <a:lnTo>
                    <a:pt x="369" y="180"/>
                  </a:lnTo>
                  <a:lnTo>
                    <a:pt x="370" y="180"/>
                  </a:lnTo>
                  <a:lnTo>
                    <a:pt x="370" y="179"/>
                  </a:lnTo>
                  <a:lnTo>
                    <a:pt x="372" y="177"/>
                  </a:lnTo>
                  <a:lnTo>
                    <a:pt x="373" y="177"/>
                  </a:lnTo>
                  <a:lnTo>
                    <a:pt x="373" y="176"/>
                  </a:lnTo>
                  <a:lnTo>
                    <a:pt x="375" y="176"/>
                  </a:lnTo>
                  <a:lnTo>
                    <a:pt x="376" y="176"/>
                  </a:lnTo>
                  <a:lnTo>
                    <a:pt x="378" y="174"/>
                  </a:lnTo>
                  <a:lnTo>
                    <a:pt x="379" y="174"/>
                  </a:lnTo>
                  <a:lnTo>
                    <a:pt x="381" y="174"/>
                  </a:lnTo>
                  <a:lnTo>
                    <a:pt x="382" y="174"/>
                  </a:lnTo>
                  <a:lnTo>
                    <a:pt x="382" y="173"/>
                  </a:lnTo>
                  <a:lnTo>
                    <a:pt x="382" y="174"/>
                  </a:lnTo>
                  <a:lnTo>
                    <a:pt x="384" y="174"/>
                  </a:lnTo>
                  <a:lnTo>
                    <a:pt x="384" y="173"/>
                  </a:lnTo>
                  <a:lnTo>
                    <a:pt x="384" y="174"/>
                  </a:lnTo>
                  <a:lnTo>
                    <a:pt x="385" y="174"/>
                  </a:lnTo>
                  <a:lnTo>
                    <a:pt x="387" y="174"/>
                  </a:lnTo>
                  <a:lnTo>
                    <a:pt x="387" y="176"/>
                  </a:lnTo>
                  <a:lnTo>
                    <a:pt x="387" y="177"/>
                  </a:lnTo>
                  <a:lnTo>
                    <a:pt x="387" y="179"/>
                  </a:lnTo>
                  <a:lnTo>
                    <a:pt x="387" y="180"/>
                  </a:lnTo>
                  <a:lnTo>
                    <a:pt x="387" y="182"/>
                  </a:lnTo>
                  <a:lnTo>
                    <a:pt x="387" y="183"/>
                  </a:lnTo>
                  <a:lnTo>
                    <a:pt x="385" y="185"/>
                  </a:lnTo>
                  <a:lnTo>
                    <a:pt x="385" y="186"/>
                  </a:lnTo>
                  <a:lnTo>
                    <a:pt x="384" y="186"/>
                  </a:lnTo>
                  <a:lnTo>
                    <a:pt x="384" y="187"/>
                  </a:lnTo>
                  <a:lnTo>
                    <a:pt x="384" y="189"/>
                  </a:lnTo>
                  <a:lnTo>
                    <a:pt x="384" y="190"/>
                  </a:lnTo>
                  <a:lnTo>
                    <a:pt x="385" y="190"/>
                  </a:lnTo>
                  <a:lnTo>
                    <a:pt x="387" y="190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9" y="192"/>
                  </a:lnTo>
                  <a:lnTo>
                    <a:pt x="391" y="192"/>
                  </a:lnTo>
                  <a:lnTo>
                    <a:pt x="391" y="193"/>
                  </a:lnTo>
                  <a:lnTo>
                    <a:pt x="392" y="193"/>
                  </a:lnTo>
                  <a:lnTo>
                    <a:pt x="392" y="195"/>
                  </a:lnTo>
                  <a:lnTo>
                    <a:pt x="394" y="195"/>
                  </a:lnTo>
                  <a:lnTo>
                    <a:pt x="394" y="196"/>
                  </a:lnTo>
                  <a:lnTo>
                    <a:pt x="395" y="196"/>
                  </a:lnTo>
                  <a:lnTo>
                    <a:pt x="397" y="196"/>
                  </a:lnTo>
                  <a:lnTo>
                    <a:pt x="397" y="198"/>
                  </a:lnTo>
                  <a:lnTo>
                    <a:pt x="398" y="199"/>
                  </a:lnTo>
                  <a:lnTo>
                    <a:pt x="398" y="201"/>
                  </a:lnTo>
                  <a:lnTo>
                    <a:pt x="398" y="202"/>
                  </a:lnTo>
                  <a:lnTo>
                    <a:pt x="400" y="202"/>
                  </a:lnTo>
                  <a:lnTo>
                    <a:pt x="400" y="204"/>
                  </a:lnTo>
                  <a:lnTo>
                    <a:pt x="401" y="204"/>
                  </a:lnTo>
                  <a:lnTo>
                    <a:pt x="401" y="202"/>
                  </a:lnTo>
                  <a:lnTo>
                    <a:pt x="403" y="202"/>
                  </a:lnTo>
                  <a:lnTo>
                    <a:pt x="404" y="202"/>
                  </a:lnTo>
                  <a:lnTo>
                    <a:pt x="406" y="202"/>
                  </a:lnTo>
                  <a:lnTo>
                    <a:pt x="406" y="201"/>
                  </a:lnTo>
                  <a:lnTo>
                    <a:pt x="407" y="201"/>
                  </a:lnTo>
                  <a:lnTo>
                    <a:pt x="407" y="199"/>
                  </a:lnTo>
                  <a:lnTo>
                    <a:pt x="409" y="199"/>
                  </a:lnTo>
                  <a:lnTo>
                    <a:pt x="410" y="199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4" y="198"/>
                  </a:lnTo>
                  <a:lnTo>
                    <a:pt x="414" y="196"/>
                  </a:lnTo>
                  <a:lnTo>
                    <a:pt x="416" y="196"/>
                  </a:lnTo>
                  <a:lnTo>
                    <a:pt x="417" y="196"/>
                  </a:lnTo>
                  <a:lnTo>
                    <a:pt x="419" y="196"/>
                  </a:lnTo>
                  <a:lnTo>
                    <a:pt x="420" y="196"/>
                  </a:lnTo>
                  <a:lnTo>
                    <a:pt x="422" y="196"/>
                  </a:lnTo>
                  <a:lnTo>
                    <a:pt x="423" y="196"/>
                  </a:lnTo>
                  <a:lnTo>
                    <a:pt x="425" y="198"/>
                  </a:lnTo>
                  <a:lnTo>
                    <a:pt x="426" y="198"/>
                  </a:lnTo>
                  <a:lnTo>
                    <a:pt x="428" y="198"/>
                  </a:lnTo>
                  <a:lnTo>
                    <a:pt x="428" y="199"/>
                  </a:lnTo>
                  <a:lnTo>
                    <a:pt x="429" y="199"/>
                  </a:lnTo>
                  <a:lnTo>
                    <a:pt x="431" y="199"/>
                  </a:lnTo>
                  <a:lnTo>
                    <a:pt x="432" y="199"/>
                  </a:lnTo>
                  <a:lnTo>
                    <a:pt x="434" y="199"/>
                  </a:lnTo>
                  <a:lnTo>
                    <a:pt x="434" y="201"/>
                  </a:lnTo>
                  <a:lnTo>
                    <a:pt x="435" y="201"/>
                  </a:lnTo>
                  <a:lnTo>
                    <a:pt x="436" y="201"/>
                  </a:lnTo>
                  <a:lnTo>
                    <a:pt x="436" y="202"/>
                  </a:lnTo>
                  <a:lnTo>
                    <a:pt x="438" y="204"/>
                  </a:lnTo>
                  <a:lnTo>
                    <a:pt x="438" y="205"/>
                  </a:lnTo>
                  <a:lnTo>
                    <a:pt x="439" y="205"/>
                  </a:lnTo>
                  <a:lnTo>
                    <a:pt x="441" y="205"/>
                  </a:lnTo>
                  <a:lnTo>
                    <a:pt x="441" y="207"/>
                  </a:lnTo>
                  <a:lnTo>
                    <a:pt x="442" y="207"/>
                  </a:lnTo>
                  <a:lnTo>
                    <a:pt x="444" y="207"/>
                  </a:lnTo>
                  <a:lnTo>
                    <a:pt x="445" y="207"/>
                  </a:lnTo>
                  <a:lnTo>
                    <a:pt x="445" y="208"/>
                  </a:lnTo>
                  <a:lnTo>
                    <a:pt x="447" y="208"/>
                  </a:lnTo>
                  <a:lnTo>
                    <a:pt x="447" y="207"/>
                  </a:lnTo>
                  <a:lnTo>
                    <a:pt x="447" y="208"/>
                  </a:lnTo>
                  <a:lnTo>
                    <a:pt x="448" y="208"/>
                  </a:lnTo>
                  <a:lnTo>
                    <a:pt x="450" y="208"/>
                  </a:lnTo>
                  <a:lnTo>
                    <a:pt x="451" y="208"/>
                  </a:lnTo>
                  <a:lnTo>
                    <a:pt x="451" y="209"/>
                  </a:lnTo>
                  <a:lnTo>
                    <a:pt x="453" y="209"/>
                  </a:lnTo>
                  <a:lnTo>
                    <a:pt x="454" y="211"/>
                  </a:lnTo>
                  <a:lnTo>
                    <a:pt x="456" y="211"/>
                  </a:lnTo>
                  <a:lnTo>
                    <a:pt x="457" y="212"/>
                  </a:lnTo>
                  <a:lnTo>
                    <a:pt x="458" y="212"/>
                  </a:lnTo>
                  <a:lnTo>
                    <a:pt x="458" y="214"/>
                  </a:lnTo>
                  <a:lnTo>
                    <a:pt x="460" y="214"/>
                  </a:lnTo>
                  <a:lnTo>
                    <a:pt x="461" y="214"/>
                  </a:lnTo>
                  <a:lnTo>
                    <a:pt x="463" y="214"/>
                  </a:lnTo>
                  <a:lnTo>
                    <a:pt x="464" y="214"/>
                  </a:lnTo>
                  <a:lnTo>
                    <a:pt x="464" y="212"/>
                  </a:lnTo>
                  <a:lnTo>
                    <a:pt x="466" y="212"/>
                  </a:lnTo>
                  <a:lnTo>
                    <a:pt x="466" y="214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9" y="217"/>
                  </a:lnTo>
                  <a:lnTo>
                    <a:pt x="469" y="218"/>
                  </a:lnTo>
                  <a:lnTo>
                    <a:pt x="470" y="218"/>
                  </a:lnTo>
                  <a:lnTo>
                    <a:pt x="470" y="220"/>
                  </a:lnTo>
                  <a:lnTo>
                    <a:pt x="473" y="218"/>
                  </a:lnTo>
                  <a:lnTo>
                    <a:pt x="475" y="218"/>
                  </a:lnTo>
                  <a:lnTo>
                    <a:pt x="476" y="217"/>
                  </a:lnTo>
                  <a:lnTo>
                    <a:pt x="478" y="217"/>
                  </a:lnTo>
                  <a:lnTo>
                    <a:pt x="479" y="217"/>
                  </a:lnTo>
                  <a:lnTo>
                    <a:pt x="480" y="215"/>
                  </a:lnTo>
                  <a:lnTo>
                    <a:pt x="482" y="215"/>
                  </a:lnTo>
                  <a:lnTo>
                    <a:pt x="483" y="215"/>
                  </a:lnTo>
                  <a:lnTo>
                    <a:pt x="483" y="214"/>
                  </a:lnTo>
                  <a:lnTo>
                    <a:pt x="485" y="215"/>
                  </a:lnTo>
                  <a:lnTo>
                    <a:pt x="485" y="217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86" y="220"/>
                  </a:lnTo>
                  <a:lnTo>
                    <a:pt x="486" y="221"/>
                  </a:lnTo>
                  <a:lnTo>
                    <a:pt x="488" y="221"/>
                  </a:lnTo>
                  <a:lnTo>
                    <a:pt x="488" y="223"/>
                  </a:lnTo>
                  <a:lnTo>
                    <a:pt x="489" y="223"/>
                  </a:lnTo>
                  <a:lnTo>
                    <a:pt x="489" y="224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2" y="229"/>
                  </a:lnTo>
                  <a:lnTo>
                    <a:pt x="492" y="230"/>
                  </a:lnTo>
                  <a:lnTo>
                    <a:pt x="492" y="231"/>
                  </a:lnTo>
                  <a:lnTo>
                    <a:pt x="492" y="233"/>
                  </a:lnTo>
                  <a:lnTo>
                    <a:pt x="494" y="233"/>
                  </a:lnTo>
                  <a:lnTo>
                    <a:pt x="495" y="233"/>
                  </a:lnTo>
                  <a:lnTo>
                    <a:pt x="495" y="234"/>
                  </a:lnTo>
                  <a:lnTo>
                    <a:pt x="497" y="234"/>
                  </a:lnTo>
                  <a:lnTo>
                    <a:pt x="497" y="236"/>
                  </a:lnTo>
                  <a:lnTo>
                    <a:pt x="498" y="234"/>
                  </a:lnTo>
                  <a:lnTo>
                    <a:pt x="500" y="234"/>
                  </a:lnTo>
                  <a:lnTo>
                    <a:pt x="501" y="236"/>
                  </a:lnTo>
                  <a:lnTo>
                    <a:pt x="501" y="234"/>
                  </a:lnTo>
                  <a:lnTo>
                    <a:pt x="501" y="236"/>
                  </a:lnTo>
                  <a:lnTo>
                    <a:pt x="503" y="236"/>
                  </a:lnTo>
                  <a:lnTo>
                    <a:pt x="504" y="236"/>
                  </a:lnTo>
                  <a:lnTo>
                    <a:pt x="505" y="237"/>
                  </a:lnTo>
                  <a:lnTo>
                    <a:pt x="507" y="237"/>
                  </a:lnTo>
                  <a:lnTo>
                    <a:pt x="508" y="237"/>
                  </a:lnTo>
                  <a:lnTo>
                    <a:pt x="510" y="237"/>
                  </a:lnTo>
                  <a:lnTo>
                    <a:pt x="511" y="237"/>
                  </a:lnTo>
                  <a:lnTo>
                    <a:pt x="513" y="237"/>
                  </a:lnTo>
                  <a:lnTo>
                    <a:pt x="514" y="237"/>
                  </a:lnTo>
                  <a:lnTo>
                    <a:pt x="516" y="237"/>
                  </a:lnTo>
                  <a:lnTo>
                    <a:pt x="517" y="236"/>
                  </a:lnTo>
                  <a:lnTo>
                    <a:pt x="519" y="234"/>
                  </a:lnTo>
                  <a:lnTo>
                    <a:pt x="520" y="233"/>
                  </a:lnTo>
                  <a:lnTo>
                    <a:pt x="522" y="231"/>
                  </a:lnTo>
                  <a:lnTo>
                    <a:pt x="522" y="230"/>
                  </a:lnTo>
                  <a:lnTo>
                    <a:pt x="522" y="229"/>
                  </a:lnTo>
                  <a:lnTo>
                    <a:pt x="523" y="229"/>
                  </a:lnTo>
                  <a:lnTo>
                    <a:pt x="525" y="227"/>
                  </a:lnTo>
                  <a:lnTo>
                    <a:pt x="526" y="227"/>
                  </a:lnTo>
                  <a:lnTo>
                    <a:pt x="527" y="226"/>
                  </a:lnTo>
                  <a:lnTo>
                    <a:pt x="529" y="226"/>
                  </a:lnTo>
                  <a:lnTo>
                    <a:pt x="530" y="224"/>
                  </a:lnTo>
                  <a:lnTo>
                    <a:pt x="532" y="224"/>
                  </a:lnTo>
                  <a:lnTo>
                    <a:pt x="533" y="223"/>
                  </a:lnTo>
                  <a:lnTo>
                    <a:pt x="535" y="221"/>
                  </a:lnTo>
                  <a:lnTo>
                    <a:pt x="536" y="220"/>
                  </a:lnTo>
                  <a:lnTo>
                    <a:pt x="538" y="220"/>
                  </a:lnTo>
                  <a:lnTo>
                    <a:pt x="536" y="220"/>
                  </a:lnTo>
                  <a:lnTo>
                    <a:pt x="536" y="218"/>
                  </a:lnTo>
                  <a:lnTo>
                    <a:pt x="535" y="217"/>
                  </a:lnTo>
                  <a:lnTo>
                    <a:pt x="533" y="217"/>
                  </a:lnTo>
                  <a:lnTo>
                    <a:pt x="532" y="217"/>
                  </a:lnTo>
                  <a:lnTo>
                    <a:pt x="530" y="215"/>
                  </a:lnTo>
                  <a:lnTo>
                    <a:pt x="529" y="215"/>
                  </a:lnTo>
                  <a:lnTo>
                    <a:pt x="527" y="214"/>
                  </a:lnTo>
                  <a:lnTo>
                    <a:pt x="526" y="214"/>
                  </a:lnTo>
                  <a:lnTo>
                    <a:pt x="525" y="214"/>
                  </a:lnTo>
                  <a:lnTo>
                    <a:pt x="523" y="214"/>
                  </a:lnTo>
                  <a:lnTo>
                    <a:pt x="522" y="214"/>
                  </a:lnTo>
                  <a:lnTo>
                    <a:pt x="522" y="212"/>
                  </a:lnTo>
                  <a:lnTo>
                    <a:pt x="520" y="212"/>
                  </a:lnTo>
                  <a:lnTo>
                    <a:pt x="519" y="212"/>
                  </a:lnTo>
                  <a:lnTo>
                    <a:pt x="517" y="212"/>
                  </a:lnTo>
                  <a:lnTo>
                    <a:pt x="516" y="211"/>
                  </a:lnTo>
                  <a:lnTo>
                    <a:pt x="514" y="211"/>
                  </a:lnTo>
                  <a:lnTo>
                    <a:pt x="514" y="209"/>
                  </a:lnTo>
                  <a:lnTo>
                    <a:pt x="514" y="208"/>
                  </a:lnTo>
                  <a:lnTo>
                    <a:pt x="513" y="208"/>
                  </a:lnTo>
                  <a:lnTo>
                    <a:pt x="513" y="207"/>
                  </a:lnTo>
                  <a:lnTo>
                    <a:pt x="511" y="207"/>
                  </a:lnTo>
                  <a:lnTo>
                    <a:pt x="510" y="207"/>
                  </a:lnTo>
                  <a:lnTo>
                    <a:pt x="510" y="205"/>
                  </a:lnTo>
                  <a:lnTo>
                    <a:pt x="510" y="204"/>
                  </a:lnTo>
                  <a:lnTo>
                    <a:pt x="511" y="204"/>
                  </a:lnTo>
                  <a:lnTo>
                    <a:pt x="511" y="202"/>
                  </a:lnTo>
                  <a:lnTo>
                    <a:pt x="511" y="201"/>
                  </a:lnTo>
                  <a:lnTo>
                    <a:pt x="511" y="199"/>
                  </a:lnTo>
                  <a:lnTo>
                    <a:pt x="511" y="198"/>
                  </a:lnTo>
                  <a:lnTo>
                    <a:pt x="511" y="196"/>
                  </a:lnTo>
                  <a:lnTo>
                    <a:pt x="511" y="195"/>
                  </a:lnTo>
                  <a:lnTo>
                    <a:pt x="511" y="193"/>
                  </a:lnTo>
                  <a:lnTo>
                    <a:pt x="510" y="193"/>
                  </a:lnTo>
                  <a:lnTo>
                    <a:pt x="510" y="192"/>
                  </a:lnTo>
                  <a:lnTo>
                    <a:pt x="508" y="190"/>
                  </a:lnTo>
                  <a:lnTo>
                    <a:pt x="508" y="189"/>
                  </a:lnTo>
                  <a:lnTo>
                    <a:pt x="508" y="187"/>
                  </a:lnTo>
                  <a:lnTo>
                    <a:pt x="508" y="186"/>
                  </a:lnTo>
                  <a:lnTo>
                    <a:pt x="508" y="185"/>
                  </a:lnTo>
                  <a:lnTo>
                    <a:pt x="508" y="183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0" y="180"/>
                  </a:lnTo>
                  <a:lnTo>
                    <a:pt x="510" y="179"/>
                  </a:lnTo>
                  <a:lnTo>
                    <a:pt x="508" y="179"/>
                  </a:lnTo>
                  <a:lnTo>
                    <a:pt x="508" y="177"/>
                  </a:lnTo>
                  <a:lnTo>
                    <a:pt x="507" y="177"/>
                  </a:lnTo>
                  <a:lnTo>
                    <a:pt x="507" y="176"/>
                  </a:lnTo>
                  <a:lnTo>
                    <a:pt x="507" y="174"/>
                  </a:lnTo>
                  <a:lnTo>
                    <a:pt x="507" y="173"/>
                  </a:lnTo>
                  <a:lnTo>
                    <a:pt x="507" y="171"/>
                  </a:lnTo>
                  <a:lnTo>
                    <a:pt x="507" y="170"/>
                  </a:lnTo>
                  <a:lnTo>
                    <a:pt x="505" y="170"/>
                  </a:lnTo>
                  <a:lnTo>
                    <a:pt x="505" y="168"/>
                  </a:lnTo>
                  <a:lnTo>
                    <a:pt x="504" y="168"/>
                  </a:lnTo>
                  <a:lnTo>
                    <a:pt x="504" y="167"/>
                  </a:lnTo>
                  <a:lnTo>
                    <a:pt x="504" y="165"/>
                  </a:lnTo>
                  <a:lnTo>
                    <a:pt x="504" y="164"/>
                  </a:lnTo>
                  <a:lnTo>
                    <a:pt x="504" y="162"/>
                  </a:lnTo>
                  <a:lnTo>
                    <a:pt x="504" y="161"/>
                  </a:lnTo>
                  <a:lnTo>
                    <a:pt x="504" y="160"/>
                  </a:lnTo>
                  <a:lnTo>
                    <a:pt x="504" y="158"/>
                  </a:lnTo>
                  <a:lnTo>
                    <a:pt x="504" y="157"/>
                  </a:lnTo>
                  <a:lnTo>
                    <a:pt x="503" y="157"/>
                  </a:lnTo>
                  <a:lnTo>
                    <a:pt x="503" y="155"/>
                  </a:lnTo>
                  <a:lnTo>
                    <a:pt x="501" y="155"/>
                  </a:lnTo>
                  <a:lnTo>
                    <a:pt x="501" y="154"/>
                  </a:lnTo>
                  <a:lnTo>
                    <a:pt x="501" y="152"/>
                  </a:lnTo>
                  <a:lnTo>
                    <a:pt x="500" y="151"/>
                  </a:lnTo>
                  <a:lnTo>
                    <a:pt x="500" y="149"/>
                  </a:lnTo>
                  <a:lnTo>
                    <a:pt x="498" y="148"/>
                  </a:lnTo>
                  <a:lnTo>
                    <a:pt x="498" y="146"/>
                  </a:lnTo>
                  <a:lnTo>
                    <a:pt x="497" y="145"/>
                  </a:lnTo>
                  <a:lnTo>
                    <a:pt x="495" y="143"/>
                  </a:lnTo>
                  <a:lnTo>
                    <a:pt x="495" y="142"/>
                  </a:lnTo>
                  <a:lnTo>
                    <a:pt x="495" y="140"/>
                  </a:lnTo>
                  <a:lnTo>
                    <a:pt x="494" y="140"/>
                  </a:lnTo>
                  <a:lnTo>
                    <a:pt x="494" y="139"/>
                  </a:lnTo>
                  <a:lnTo>
                    <a:pt x="492" y="139"/>
                  </a:lnTo>
                  <a:lnTo>
                    <a:pt x="491" y="139"/>
                  </a:lnTo>
                  <a:lnTo>
                    <a:pt x="491" y="138"/>
                  </a:lnTo>
                  <a:lnTo>
                    <a:pt x="491" y="136"/>
                  </a:lnTo>
                  <a:lnTo>
                    <a:pt x="489" y="136"/>
                  </a:lnTo>
                  <a:lnTo>
                    <a:pt x="489" y="135"/>
                  </a:lnTo>
                  <a:lnTo>
                    <a:pt x="489" y="133"/>
                  </a:lnTo>
                  <a:lnTo>
                    <a:pt x="489" y="132"/>
                  </a:lnTo>
                  <a:lnTo>
                    <a:pt x="489" y="130"/>
                  </a:lnTo>
                  <a:lnTo>
                    <a:pt x="488" y="130"/>
                  </a:lnTo>
                  <a:lnTo>
                    <a:pt x="489" y="129"/>
                  </a:lnTo>
                  <a:lnTo>
                    <a:pt x="489" y="127"/>
                  </a:lnTo>
                  <a:lnTo>
                    <a:pt x="491" y="127"/>
                  </a:lnTo>
                  <a:lnTo>
                    <a:pt x="491" y="126"/>
                  </a:lnTo>
                  <a:lnTo>
                    <a:pt x="492" y="126"/>
                  </a:lnTo>
                  <a:lnTo>
                    <a:pt x="494" y="124"/>
                  </a:lnTo>
                  <a:lnTo>
                    <a:pt x="494" y="123"/>
                  </a:lnTo>
                  <a:lnTo>
                    <a:pt x="495" y="123"/>
                  </a:lnTo>
                  <a:lnTo>
                    <a:pt x="497" y="121"/>
                  </a:lnTo>
                  <a:lnTo>
                    <a:pt x="498" y="120"/>
                  </a:lnTo>
                  <a:lnTo>
                    <a:pt x="498" y="118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0" y="115"/>
                  </a:lnTo>
                  <a:lnTo>
                    <a:pt x="501" y="114"/>
                  </a:lnTo>
                  <a:lnTo>
                    <a:pt x="501" y="113"/>
                  </a:lnTo>
                  <a:lnTo>
                    <a:pt x="503" y="113"/>
                  </a:lnTo>
                  <a:lnTo>
                    <a:pt x="504" y="113"/>
                  </a:lnTo>
                  <a:lnTo>
                    <a:pt x="505" y="113"/>
                  </a:lnTo>
                  <a:lnTo>
                    <a:pt x="507" y="113"/>
                  </a:lnTo>
                  <a:lnTo>
                    <a:pt x="507" y="111"/>
                  </a:lnTo>
                  <a:lnTo>
                    <a:pt x="508" y="110"/>
                  </a:lnTo>
                  <a:lnTo>
                    <a:pt x="510" y="108"/>
                  </a:lnTo>
                  <a:lnTo>
                    <a:pt x="511" y="108"/>
                  </a:lnTo>
                  <a:lnTo>
                    <a:pt x="511" y="107"/>
                  </a:lnTo>
                  <a:lnTo>
                    <a:pt x="511" y="105"/>
                  </a:lnTo>
                  <a:lnTo>
                    <a:pt x="510" y="105"/>
                  </a:lnTo>
                  <a:lnTo>
                    <a:pt x="511" y="105"/>
                  </a:lnTo>
                  <a:lnTo>
                    <a:pt x="513" y="105"/>
                  </a:lnTo>
                  <a:lnTo>
                    <a:pt x="514" y="105"/>
                  </a:lnTo>
                  <a:lnTo>
                    <a:pt x="514" y="104"/>
                  </a:lnTo>
                  <a:lnTo>
                    <a:pt x="514" y="102"/>
                  </a:lnTo>
                  <a:lnTo>
                    <a:pt x="514" y="101"/>
                  </a:lnTo>
                  <a:lnTo>
                    <a:pt x="514" y="99"/>
                  </a:lnTo>
                  <a:lnTo>
                    <a:pt x="516" y="99"/>
                  </a:lnTo>
                  <a:lnTo>
                    <a:pt x="517" y="99"/>
                  </a:lnTo>
                  <a:lnTo>
                    <a:pt x="517" y="98"/>
                  </a:lnTo>
                  <a:lnTo>
                    <a:pt x="517" y="99"/>
                  </a:lnTo>
                  <a:lnTo>
                    <a:pt x="519" y="99"/>
                  </a:lnTo>
                  <a:lnTo>
                    <a:pt x="519" y="98"/>
                  </a:lnTo>
                  <a:lnTo>
                    <a:pt x="520" y="98"/>
                  </a:lnTo>
                  <a:lnTo>
                    <a:pt x="520" y="96"/>
                  </a:lnTo>
                  <a:lnTo>
                    <a:pt x="522" y="96"/>
                  </a:lnTo>
                  <a:lnTo>
                    <a:pt x="523" y="95"/>
                  </a:lnTo>
                  <a:lnTo>
                    <a:pt x="525" y="93"/>
                  </a:lnTo>
                  <a:lnTo>
                    <a:pt x="525" y="92"/>
                  </a:lnTo>
                  <a:lnTo>
                    <a:pt x="526" y="92"/>
                  </a:lnTo>
                  <a:lnTo>
                    <a:pt x="527" y="91"/>
                  </a:lnTo>
                  <a:lnTo>
                    <a:pt x="529" y="91"/>
                  </a:lnTo>
                  <a:lnTo>
                    <a:pt x="529" y="89"/>
                  </a:lnTo>
                  <a:lnTo>
                    <a:pt x="530" y="88"/>
                  </a:lnTo>
                  <a:lnTo>
                    <a:pt x="530" y="86"/>
                  </a:lnTo>
                  <a:lnTo>
                    <a:pt x="530" y="85"/>
                  </a:lnTo>
                  <a:lnTo>
                    <a:pt x="530" y="83"/>
                  </a:lnTo>
                  <a:lnTo>
                    <a:pt x="532" y="83"/>
                  </a:lnTo>
                  <a:lnTo>
                    <a:pt x="530" y="83"/>
                  </a:lnTo>
                  <a:lnTo>
                    <a:pt x="529" y="83"/>
                  </a:lnTo>
                  <a:lnTo>
                    <a:pt x="527" y="82"/>
                  </a:lnTo>
                  <a:lnTo>
                    <a:pt x="529" y="82"/>
                  </a:lnTo>
                  <a:lnTo>
                    <a:pt x="529" y="80"/>
                  </a:lnTo>
                  <a:lnTo>
                    <a:pt x="529" y="79"/>
                  </a:lnTo>
                  <a:lnTo>
                    <a:pt x="529" y="77"/>
                  </a:lnTo>
                  <a:lnTo>
                    <a:pt x="529" y="76"/>
                  </a:lnTo>
                  <a:lnTo>
                    <a:pt x="529" y="74"/>
                  </a:lnTo>
                  <a:lnTo>
                    <a:pt x="529" y="73"/>
                  </a:lnTo>
                  <a:lnTo>
                    <a:pt x="529" y="71"/>
                  </a:lnTo>
                  <a:lnTo>
                    <a:pt x="529" y="70"/>
                  </a:lnTo>
                  <a:lnTo>
                    <a:pt x="530" y="70"/>
                  </a:lnTo>
                  <a:lnTo>
                    <a:pt x="532" y="70"/>
                  </a:lnTo>
                  <a:lnTo>
                    <a:pt x="532" y="69"/>
                  </a:lnTo>
                  <a:lnTo>
                    <a:pt x="532" y="67"/>
                  </a:lnTo>
                  <a:lnTo>
                    <a:pt x="533" y="67"/>
                  </a:lnTo>
                  <a:lnTo>
                    <a:pt x="533" y="69"/>
                  </a:lnTo>
                  <a:lnTo>
                    <a:pt x="535" y="69"/>
                  </a:lnTo>
                  <a:lnTo>
                    <a:pt x="535" y="67"/>
                  </a:lnTo>
                  <a:lnTo>
                    <a:pt x="535" y="66"/>
                  </a:lnTo>
                  <a:lnTo>
                    <a:pt x="536" y="66"/>
                  </a:lnTo>
                  <a:lnTo>
                    <a:pt x="538" y="66"/>
                  </a:lnTo>
                  <a:lnTo>
                    <a:pt x="539" y="66"/>
                  </a:lnTo>
                  <a:lnTo>
                    <a:pt x="539" y="64"/>
                  </a:lnTo>
                  <a:lnTo>
                    <a:pt x="541" y="64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2" y="66"/>
                  </a:lnTo>
                  <a:lnTo>
                    <a:pt x="542" y="67"/>
                  </a:lnTo>
                  <a:lnTo>
                    <a:pt x="544" y="67"/>
                  </a:lnTo>
                  <a:lnTo>
                    <a:pt x="545" y="69"/>
                  </a:lnTo>
                  <a:lnTo>
                    <a:pt x="547" y="70"/>
                  </a:lnTo>
                  <a:lnTo>
                    <a:pt x="548" y="70"/>
                  </a:lnTo>
                  <a:lnTo>
                    <a:pt x="548" y="69"/>
                  </a:lnTo>
                  <a:lnTo>
                    <a:pt x="549" y="69"/>
                  </a:lnTo>
                  <a:lnTo>
                    <a:pt x="551" y="69"/>
                  </a:lnTo>
                  <a:lnTo>
                    <a:pt x="552" y="69"/>
                  </a:lnTo>
                  <a:lnTo>
                    <a:pt x="554" y="69"/>
                  </a:lnTo>
                  <a:lnTo>
                    <a:pt x="555" y="69"/>
                  </a:lnTo>
                  <a:lnTo>
                    <a:pt x="555" y="67"/>
                  </a:lnTo>
                  <a:lnTo>
                    <a:pt x="555" y="66"/>
                  </a:lnTo>
                  <a:lnTo>
                    <a:pt x="555" y="64"/>
                  </a:lnTo>
                  <a:lnTo>
                    <a:pt x="555" y="63"/>
                  </a:lnTo>
                  <a:lnTo>
                    <a:pt x="557" y="61"/>
                  </a:lnTo>
                  <a:lnTo>
                    <a:pt x="558" y="60"/>
                  </a:lnTo>
                  <a:lnTo>
                    <a:pt x="560" y="58"/>
                  </a:lnTo>
                  <a:lnTo>
                    <a:pt x="561" y="58"/>
                  </a:lnTo>
                  <a:lnTo>
                    <a:pt x="561" y="57"/>
                  </a:lnTo>
                  <a:lnTo>
                    <a:pt x="561" y="55"/>
                  </a:lnTo>
                  <a:lnTo>
                    <a:pt x="563" y="55"/>
                  </a:lnTo>
                  <a:lnTo>
                    <a:pt x="564" y="55"/>
                  </a:lnTo>
                  <a:lnTo>
                    <a:pt x="564" y="54"/>
                  </a:lnTo>
                  <a:lnTo>
                    <a:pt x="566" y="54"/>
                  </a:lnTo>
                  <a:lnTo>
                    <a:pt x="567" y="54"/>
                  </a:lnTo>
                  <a:lnTo>
                    <a:pt x="569" y="54"/>
                  </a:lnTo>
                  <a:lnTo>
                    <a:pt x="569" y="55"/>
                  </a:lnTo>
                  <a:lnTo>
                    <a:pt x="570" y="55"/>
                  </a:lnTo>
                  <a:lnTo>
                    <a:pt x="572" y="55"/>
                  </a:lnTo>
                  <a:lnTo>
                    <a:pt x="573" y="55"/>
                  </a:lnTo>
                  <a:lnTo>
                    <a:pt x="573" y="54"/>
                  </a:lnTo>
                  <a:lnTo>
                    <a:pt x="574" y="54"/>
                  </a:lnTo>
                  <a:lnTo>
                    <a:pt x="576" y="54"/>
                  </a:lnTo>
                  <a:lnTo>
                    <a:pt x="576" y="52"/>
                  </a:lnTo>
                  <a:lnTo>
                    <a:pt x="576" y="51"/>
                  </a:lnTo>
                  <a:lnTo>
                    <a:pt x="577" y="51"/>
                  </a:lnTo>
                  <a:lnTo>
                    <a:pt x="579" y="51"/>
                  </a:lnTo>
                  <a:lnTo>
                    <a:pt x="579" y="49"/>
                  </a:lnTo>
                  <a:lnTo>
                    <a:pt x="580" y="49"/>
                  </a:lnTo>
                  <a:lnTo>
                    <a:pt x="580" y="48"/>
                  </a:lnTo>
                  <a:lnTo>
                    <a:pt x="582" y="48"/>
                  </a:lnTo>
                  <a:lnTo>
                    <a:pt x="583" y="48"/>
                  </a:lnTo>
                  <a:lnTo>
                    <a:pt x="583" y="46"/>
                  </a:lnTo>
                  <a:lnTo>
                    <a:pt x="585" y="46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6" y="44"/>
                  </a:lnTo>
                  <a:lnTo>
                    <a:pt x="586" y="42"/>
                  </a:lnTo>
                  <a:lnTo>
                    <a:pt x="585" y="42"/>
                  </a:lnTo>
                  <a:lnTo>
                    <a:pt x="585" y="41"/>
                  </a:lnTo>
                  <a:lnTo>
                    <a:pt x="586" y="41"/>
                  </a:lnTo>
                  <a:lnTo>
                    <a:pt x="586" y="39"/>
                  </a:lnTo>
                  <a:lnTo>
                    <a:pt x="588" y="39"/>
                  </a:lnTo>
                  <a:lnTo>
                    <a:pt x="589" y="39"/>
                  </a:lnTo>
                  <a:lnTo>
                    <a:pt x="591" y="39"/>
                  </a:lnTo>
                  <a:lnTo>
                    <a:pt x="592" y="39"/>
                  </a:lnTo>
                  <a:lnTo>
                    <a:pt x="594" y="39"/>
                  </a:lnTo>
                  <a:lnTo>
                    <a:pt x="594" y="38"/>
                  </a:lnTo>
                  <a:lnTo>
                    <a:pt x="594" y="39"/>
                  </a:lnTo>
                  <a:lnTo>
                    <a:pt x="595" y="38"/>
                  </a:lnTo>
                  <a:lnTo>
                    <a:pt x="596" y="36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599" y="35"/>
                  </a:lnTo>
                  <a:lnTo>
                    <a:pt x="599" y="36"/>
                  </a:lnTo>
                  <a:lnTo>
                    <a:pt x="599" y="35"/>
                  </a:lnTo>
                  <a:lnTo>
                    <a:pt x="601" y="35"/>
                  </a:lnTo>
                  <a:lnTo>
                    <a:pt x="601" y="33"/>
                  </a:lnTo>
                  <a:lnTo>
                    <a:pt x="602" y="33"/>
                  </a:lnTo>
                  <a:lnTo>
                    <a:pt x="604" y="33"/>
                  </a:lnTo>
                  <a:lnTo>
                    <a:pt x="605" y="33"/>
                  </a:lnTo>
                  <a:lnTo>
                    <a:pt x="605" y="32"/>
                  </a:lnTo>
                  <a:lnTo>
                    <a:pt x="607" y="32"/>
                  </a:lnTo>
                  <a:lnTo>
                    <a:pt x="608" y="32"/>
                  </a:lnTo>
                  <a:lnTo>
                    <a:pt x="610" y="32"/>
                  </a:lnTo>
                  <a:lnTo>
                    <a:pt x="611" y="32"/>
                  </a:lnTo>
                  <a:lnTo>
                    <a:pt x="611" y="30"/>
                  </a:lnTo>
                  <a:lnTo>
                    <a:pt x="613" y="30"/>
                  </a:lnTo>
                  <a:lnTo>
                    <a:pt x="614" y="32"/>
                  </a:lnTo>
                  <a:lnTo>
                    <a:pt x="614" y="30"/>
                  </a:lnTo>
                  <a:lnTo>
                    <a:pt x="616" y="30"/>
                  </a:lnTo>
                  <a:lnTo>
                    <a:pt x="617" y="30"/>
                  </a:lnTo>
                  <a:lnTo>
                    <a:pt x="617" y="29"/>
                  </a:lnTo>
                  <a:lnTo>
                    <a:pt x="618" y="29"/>
                  </a:lnTo>
                  <a:lnTo>
                    <a:pt x="620" y="29"/>
                  </a:lnTo>
                  <a:lnTo>
                    <a:pt x="620" y="27"/>
                  </a:lnTo>
                  <a:lnTo>
                    <a:pt x="621" y="27"/>
                  </a:lnTo>
                  <a:lnTo>
                    <a:pt x="623" y="26"/>
                  </a:lnTo>
                  <a:lnTo>
                    <a:pt x="624" y="26"/>
                  </a:lnTo>
                  <a:lnTo>
                    <a:pt x="624" y="24"/>
                  </a:lnTo>
                  <a:lnTo>
                    <a:pt x="626" y="24"/>
                  </a:lnTo>
                  <a:lnTo>
                    <a:pt x="627" y="24"/>
                  </a:lnTo>
                  <a:lnTo>
                    <a:pt x="629" y="24"/>
                  </a:lnTo>
                  <a:lnTo>
                    <a:pt x="630" y="26"/>
                  </a:lnTo>
                  <a:lnTo>
                    <a:pt x="630" y="27"/>
                  </a:lnTo>
                  <a:lnTo>
                    <a:pt x="632" y="27"/>
                  </a:lnTo>
                  <a:lnTo>
                    <a:pt x="633" y="27"/>
                  </a:lnTo>
                  <a:lnTo>
                    <a:pt x="635" y="26"/>
                  </a:lnTo>
                  <a:lnTo>
                    <a:pt x="635" y="24"/>
                  </a:lnTo>
                  <a:lnTo>
                    <a:pt x="636" y="24"/>
                  </a:lnTo>
                  <a:lnTo>
                    <a:pt x="636" y="23"/>
                  </a:lnTo>
                  <a:lnTo>
                    <a:pt x="638" y="22"/>
                  </a:lnTo>
                  <a:lnTo>
                    <a:pt x="639" y="22"/>
                  </a:lnTo>
                  <a:lnTo>
                    <a:pt x="641" y="20"/>
                  </a:lnTo>
                  <a:lnTo>
                    <a:pt x="642" y="20"/>
                  </a:lnTo>
                  <a:lnTo>
                    <a:pt x="643" y="19"/>
                  </a:lnTo>
                  <a:lnTo>
                    <a:pt x="645" y="17"/>
                  </a:lnTo>
                  <a:lnTo>
                    <a:pt x="645" y="16"/>
                  </a:lnTo>
                  <a:lnTo>
                    <a:pt x="645" y="14"/>
                  </a:lnTo>
                  <a:lnTo>
                    <a:pt x="645" y="13"/>
                  </a:lnTo>
                  <a:lnTo>
                    <a:pt x="645" y="11"/>
                  </a:lnTo>
                  <a:lnTo>
                    <a:pt x="645" y="10"/>
                  </a:lnTo>
                  <a:lnTo>
                    <a:pt x="646" y="10"/>
                  </a:lnTo>
                  <a:lnTo>
                    <a:pt x="648" y="10"/>
                  </a:lnTo>
                  <a:lnTo>
                    <a:pt x="649" y="10"/>
                  </a:lnTo>
                  <a:lnTo>
                    <a:pt x="651" y="10"/>
                  </a:lnTo>
                  <a:lnTo>
                    <a:pt x="652" y="10"/>
                  </a:lnTo>
                  <a:lnTo>
                    <a:pt x="652" y="8"/>
                  </a:lnTo>
                  <a:lnTo>
                    <a:pt x="654" y="8"/>
                  </a:lnTo>
                  <a:lnTo>
                    <a:pt x="654" y="7"/>
                  </a:lnTo>
                  <a:lnTo>
                    <a:pt x="655" y="5"/>
                  </a:lnTo>
                  <a:lnTo>
                    <a:pt x="657" y="4"/>
                  </a:lnTo>
                  <a:lnTo>
                    <a:pt x="657" y="2"/>
                  </a:lnTo>
                  <a:lnTo>
                    <a:pt x="658" y="2"/>
                  </a:lnTo>
                  <a:lnTo>
                    <a:pt x="658" y="1"/>
                  </a:lnTo>
                  <a:lnTo>
                    <a:pt x="660" y="1"/>
                  </a:lnTo>
                  <a:lnTo>
                    <a:pt x="660" y="0"/>
                  </a:lnTo>
                  <a:lnTo>
                    <a:pt x="661" y="0"/>
                  </a:lnTo>
                  <a:lnTo>
                    <a:pt x="663" y="1"/>
                  </a:lnTo>
                  <a:lnTo>
                    <a:pt x="664" y="1"/>
                  </a:lnTo>
                  <a:lnTo>
                    <a:pt x="665" y="1"/>
                  </a:lnTo>
                  <a:lnTo>
                    <a:pt x="667" y="1"/>
                  </a:lnTo>
                  <a:lnTo>
                    <a:pt x="668" y="1"/>
                  </a:lnTo>
                  <a:lnTo>
                    <a:pt x="670" y="1"/>
                  </a:lnTo>
                  <a:lnTo>
                    <a:pt x="671" y="1"/>
                  </a:lnTo>
                  <a:lnTo>
                    <a:pt x="673" y="2"/>
                  </a:lnTo>
                  <a:lnTo>
                    <a:pt x="674" y="2"/>
                  </a:lnTo>
                  <a:lnTo>
                    <a:pt x="676" y="2"/>
                  </a:lnTo>
                  <a:lnTo>
                    <a:pt x="676" y="4"/>
                  </a:lnTo>
                  <a:lnTo>
                    <a:pt x="677" y="4"/>
                  </a:lnTo>
                  <a:lnTo>
                    <a:pt x="679" y="4"/>
                  </a:lnTo>
                  <a:lnTo>
                    <a:pt x="679" y="5"/>
                  </a:lnTo>
                  <a:lnTo>
                    <a:pt x="680" y="5"/>
                  </a:lnTo>
                  <a:lnTo>
                    <a:pt x="682" y="5"/>
                  </a:lnTo>
                  <a:lnTo>
                    <a:pt x="683" y="4"/>
                  </a:lnTo>
                  <a:lnTo>
                    <a:pt x="685" y="4"/>
                  </a:lnTo>
                  <a:lnTo>
                    <a:pt x="686" y="4"/>
                  </a:lnTo>
                  <a:lnTo>
                    <a:pt x="686" y="2"/>
                  </a:lnTo>
                  <a:lnTo>
                    <a:pt x="687" y="2"/>
                  </a:lnTo>
                  <a:lnTo>
                    <a:pt x="687" y="4"/>
                  </a:lnTo>
                  <a:lnTo>
                    <a:pt x="689" y="4"/>
                  </a:lnTo>
                  <a:lnTo>
                    <a:pt x="690" y="4"/>
                  </a:lnTo>
                  <a:lnTo>
                    <a:pt x="690" y="5"/>
                  </a:lnTo>
                  <a:lnTo>
                    <a:pt x="692" y="5"/>
                  </a:lnTo>
                  <a:lnTo>
                    <a:pt x="692" y="7"/>
                  </a:lnTo>
                  <a:lnTo>
                    <a:pt x="693" y="7"/>
                  </a:lnTo>
                  <a:lnTo>
                    <a:pt x="693" y="8"/>
                  </a:lnTo>
                  <a:lnTo>
                    <a:pt x="695" y="8"/>
                  </a:lnTo>
                  <a:lnTo>
                    <a:pt x="695" y="10"/>
                  </a:lnTo>
                  <a:lnTo>
                    <a:pt x="696" y="10"/>
                  </a:lnTo>
                  <a:lnTo>
                    <a:pt x="698" y="8"/>
                  </a:lnTo>
                  <a:lnTo>
                    <a:pt x="699" y="8"/>
                  </a:lnTo>
                  <a:lnTo>
                    <a:pt x="701" y="8"/>
                  </a:lnTo>
                  <a:lnTo>
                    <a:pt x="701" y="7"/>
                  </a:lnTo>
                  <a:lnTo>
                    <a:pt x="702" y="7"/>
                  </a:lnTo>
                  <a:lnTo>
                    <a:pt x="704" y="7"/>
                  </a:lnTo>
                  <a:lnTo>
                    <a:pt x="705" y="7"/>
                  </a:lnTo>
                  <a:lnTo>
                    <a:pt x="705" y="5"/>
                  </a:lnTo>
                  <a:lnTo>
                    <a:pt x="707" y="5"/>
                  </a:lnTo>
                  <a:lnTo>
                    <a:pt x="708" y="7"/>
                  </a:lnTo>
                  <a:lnTo>
                    <a:pt x="710" y="7"/>
                  </a:lnTo>
                  <a:lnTo>
                    <a:pt x="710" y="8"/>
                  </a:lnTo>
                  <a:lnTo>
                    <a:pt x="711" y="8"/>
                  </a:lnTo>
                  <a:lnTo>
                    <a:pt x="711" y="10"/>
                  </a:lnTo>
                  <a:lnTo>
                    <a:pt x="712" y="10"/>
                  </a:lnTo>
                  <a:lnTo>
                    <a:pt x="714" y="10"/>
                  </a:lnTo>
                  <a:lnTo>
                    <a:pt x="715" y="10"/>
                  </a:lnTo>
                  <a:lnTo>
                    <a:pt x="717" y="10"/>
                  </a:lnTo>
                  <a:lnTo>
                    <a:pt x="718" y="8"/>
                  </a:lnTo>
                  <a:lnTo>
                    <a:pt x="718" y="7"/>
                  </a:lnTo>
                  <a:lnTo>
                    <a:pt x="720" y="7"/>
                  </a:lnTo>
                  <a:lnTo>
                    <a:pt x="720" y="5"/>
                  </a:lnTo>
                  <a:lnTo>
                    <a:pt x="721" y="5"/>
                  </a:lnTo>
                  <a:lnTo>
                    <a:pt x="721" y="4"/>
                  </a:lnTo>
                  <a:lnTo>
                    <a:pt x="723" y="4"/>
                  </a:lnTo>
                  <a:lnTo>
                    <a:pt x="724" y="4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6" y="1"/>
                  </a:lnTo>
                  <a:lnTo>
                    <a:pt x="727" y="1"/>
                  </a:lnTo>
                  <a:lnTo>
                    <a:pt x="729" y="1"/>
                  </a:lnTo>
                  <a:lnTo>
                    <a:pt x="730" y="1"/>
                  </a:lnTo>
                  <a:lnTo>
                    <a:pt x="732" y="1"/>
                  </a:lnTo>
                  <a:lnTo>
                    <a:pt x="733" y="1"/>
                  </a:lnTo>
                  <a:lnTo>
                    <a:pt x="733" y="0"/>
                  </a:lnTo>
                  <a:lnTo>
                    <a:pt x="734" y="1"/>
                  </a:lnTo>
                  <a:lnTo>
                    <a:pt x="736" y="1"/>
                  </a:lnTo>
                  <a:lnTo>
                    <a:pt x="737" y="1"/>
                  </a:lnTo>
                  <a:lnTo>
                    <a:pt x="737" y="2"/>
                  </a:lnTo>
                  <a:lnTo>
                    <a:pt x="740" y="2"/>
                  </a:lnTo>
                  <a:lnTo>
                    <a:pt x="742" y="2"/>
                  </a:lnTo>
                  <a:lnTo>
                    <a:pt x="743" y="2"/>
                  </a:lnTo>
                  <a:lnTo>
                    <a:pt x="745" y="2"/>
                  </a:lnTo>
                  <a:lnTo>
                    <a:pt x="746" y="2"/>
                  </a:lnTo>
                  <a:lnTo>
                    <a:pt x="746" y="4"/>
                  </a:lnTo>
                  <a:lnTo>
                    <a:pt x="748" y="4"/>
                  </a:lnTo>
                  <a:lnTo>
                    <a:pt x="749" y="4"/>
                  </a:lnTo>
                  <a:lnTo>
                    <a:pt x="751" y="5"/>
                  </a:lnTo>
                  <a:lnTo>
                    <a:pt x="752" y="7"/>
                  </a:lnTo>
                  <a:lnTo>
                    <a:pt x="754" y="7"/>
                  </a:lnTo>
                  <a:lnTo>
                    <a:pt x="755" y="7"/>
                  </a:lnTo>
                  <a:lnTo>
                    <a:pt x="755" y="8"/>
                  </a:lnTo>
                  <a:lnTo>
                    <a:pt x="756" y="8"/>
                  </a:lnTo>
                  <a:lnTo>
                    <a:pt x="758" y="8"/>
                  </a:lnTo>
                  <a:lnTo>
                    <a:pt x="759" y="8"/>
                  </a:lnTo>
                  <a:lnTo>
                    <a:pt x="761" y="8"/>
                  </a:lnTo>
                  <a:lnTo>
                    <a:pt x="762" y="8"/>
                  </a:lnTo>
                  <a:lnTo>
                    <a:pt x="762" y="7"/>
                  </a:lnTo>
                  <a:lnTo>
                    <a:pt x="764" y="7"/>
                  </a:lnTo>
                  <a:lnTo>
                    <a:pt x="765" y="7"/>
                  </a:lnTo>
                  <a:lnTo>
                    <a:pt x="768" y="7"/>
                  </a:lnTo>
                  <a:lnTo>
                    <a:pt x="770" y="8"/>
                  </a:lnTo>
                  <a:lnTo>
                    <a:pt x="771" y="8"/>
                  </a:lnTo>
                  <a:lnTo>
                    <a:pt x="773" y="8"/>
                  </a:lnTo>
                  <a:lnTo>
                    <a:pt x="773" y="7"/>
                  </a:lnTo>
                  <a:lnTo>
                    <a:pt x="774" y="7"/>
                  </a:lnTo>
                  <a:lnTo>
                    <a:pt x="776" y="7"/>
                  </a:lnTo>
                  <a:lnTo>
                    <a:pt x="777" y="7"/>
                  </a:lnTo>
                  <a:lnTo>
                    <a:pt x="779" y="7"/>
                  </a:lnTo>
                  <a:lnTo>
                    <a:pt x="780" y="7"/>
                  </a:lnTo>
                  <a:lnTo>
                    <a:pt x="780" y="5"/>
                  </a:lnTo>
                  <a:lnTo>
                    <a:pt x="781" y="5"/>
                  </a:lnTo>
                  <a:lnTo>
                    <a:pt x="783" y="5"/>
                  </a:lnTo>
                  <a:lnTo>
                    <a:pt x="784" y="5"/>
                  </a:lnTo>
                  <a:lnTo>
                    <a:pt x="784" y="4"/>
                  </a:lnTo>
                  <a:lnTo>
                    <a:pt x="787" y="5"/>
                  </a:lnTo>
                  <a:lnTo>
                    <a:pt x="789" y="5"/>
                  </a:lnTo>
                  <a:lnTo>
                    <a:pt x="790" y="5"/>
                  </a:lnTo>
                  <a:lnTo>
                    <a:pt x="792" y="5"/>
                  </a:lnTo>
                  <a:lnTo>
                    <a:pt x="793" y="5"/>
                  </a:lnTo>
                  <a:lnTo>
                    <a:pt x="793" y="7"/>
                  </a:lnTo>
                  <a:lnTo>
                    <a:pt x="795" y="7"/>
                  </a:lnTo>
                  <a:lnTo>
                    <a:pt x="796" y="7"/>
                  </a:lnTo>
                  <a:lnTo>
                    <a:pt x="798" y="7"/>
                  </a:lnTo>
                  <a:lnTo>
                    <a:pt x="799" y="5"/>
                  </a:lnTo>
                  <a:lnTo>
                    <a:pt x="799" y="4"/>
                  </a:lnTo>
                  <a:lnTo>
                    <a:pt x="801" y="4"/>
                  </a:lnTo>
                  <a:lnTo>
                    <a:pt x="802" y="4"/>
                  </a:lnTo>
                  <a:lnTo>
                    <a:pt x="803" y="4"/>
                  </a:lnTo>
                  <a:lnTo>
                    <a:pt x="803" y="2"/>
                  </a:lnTo>
                  <a:lnTo>
                    <a:pt x="805" y="2"/>
                  </a:lnTo>
                  <a:lnTo>
                    <a:pt x="806" y="2"/>
                  </a:lnTo>
                  <a:lnTo>
                    <a:pt x="808" y="2"/>
                  </a:lnTo>
                  <a:lnTo>
                    <a:pt x="809" y="4"/>
                  </a:lnTo>
                  <a:lnTo>
                    <a:pt x="811" y="4"/>
                  </a:lnTo>
                  <a:lnTo>
                    <a:pt x="811" y="5"/>
                  </a:lnTo>
                  <a:lnTo>
                    <a:pt x="812" y="5"/>
                  </a:lnTo>
                  <a:lnTo>
                    <a:pt x="812" y="7"/>
                  </a:lnTo>
                  <a:lnTo>
                    <a:pt x="814" y="7"/>
                  </a:lnTo>
                  <a:lnTo>
                    <a:pt x="815" y="7"/>
                  </a:lnTo>
                  <a:lnTo>
                    <a:pt x="817" y="7"/>
                  </a:lnTo>
                  <a:lnTo>
                    <a:pt x="818" y="7"/>
                  </a:lnTo>
                  <a:lnTo>
                    <a:pt x="820" y="7"/>
                  </a:lnTo>
                  <a:lnTo>
                    <a:pt x="821" y="7"/>
                  </a:lnTo>
                  <a:lnTo>
                    <a:pt x="821" y="8"/>
                  </a:lnTo>
                  <a:lnTo>
                    <a:pt x="823" y="8"/>
                  </a:lnTo>
                  <a:lnTo>
                    <a:pt x="824" y="8"/>
                  </a:lnTo>
                  <a:lnTo>
                    <a:pt x="825" y="8"/>
                  </a:lnTo>
                  <a:lnTo>
                    <a:pt x="827" y="8"/>
                  </a:lnTo>
                  <a:lnTo>
                    <a:pt x="828" y="8"/>
                  </a:lnTo>
                  <a:lnTo>
                    <a:pt x="830" y="8"/>
                  </a:lnTo>
                  <a:lnTo>
                    <a:pt x="831" y="8"/>
                  </a:lnTo>
                  <a:lnTo>
                    <a:pt x="831" y="7"/>
                  </a:lnTo>
                  <a:lnTo>
                    <a:pt x="833" y="7"/>
                  </a:lnTo>
                  <a:lnTo>
                    <a:pt x="833" y="8"/>
                  </a:lnTo>
                  <a:lnTo>
                    <a:pt x="834" y="8"/>
                  </a:lnTo>
                  <a:lnTo>
                    <a:pt x="836" y="8"/>
                  </a:lnTo>
                  <a:lnTo>
                    <a:pt x="837" y="8"/>
                  </a:lnTo>
                  <a:lnTo>
                    <a:pt x="839" y="8"/>
                  </a:lnTo>
                  <a:lnTo>
                    <a:pt x="839" y="10"/>
                  </a:lnTo>
                  <a:lnTo>
                    <a:pt x="840" y="10"/>
                  </a:lnTo>
                  <a:lnTo>
                    <a:pt x="842" y="10"/>
                  </a:lnTo>
                  <a:lnTo>
                    <a:pt x="843" y="10"/>
                  </a:lnTo>
                  <a:lnTo>
                    <a:pt x="843" y="11"/>
                  </a:lnTo>
                  <a:lnTo>
                    <a:pt x="845" y="11"/>
                  </a:lnTo>
                  <a:lnTo>
                    <a:pt x="846" y="11"/>
                  </a:lnTo>
                  <a:lnTo>
                    <a:pt x="848" y="11"/>
                  </a:lnTo>
                  <a:lnTo>
                    <a:pt x="849" y="11"/>
                  </a:lnTo>
                  <a:lnTo>
                    <a:pt x="850" y="11"/>
                  </a:lnTo>
                  <a:lnTo>
                    <a:pt x="852" y="11"/>
                  </a:lnTo>
                  <a:lnTo>
                    <a:pt x="853" y="11"/>
                  </a:lnTo>
                  <a:lnTo>
                    <a:pt x="855" y="11"/>
                  </a:lnTo>
                  <a:lnTo>
                    <a:pt x="856" y="11"/>
                  </a:lnTo>
                  <a:lnTo>
                    <a:pt x="858" y="11"/>
                  </a:lnTo>
                  <a:lnTo>
                    <a:pt x="859" y="11"/>
                  </a:lnTo>
                  <a:lnTo>
                    <a:pt x="861" y="11"/>
                  </a:lnTo>
                  <a:lnTo>
                    <a:pt x="861" y="10"/>
                  </a:lnTo>
                  <a:lnTo>
                    <a:pt x="862" y="10"/>
                  </a:lnTo>
                  <a:lnTo>
                    <a:pt x="864" y="8"/>
                  </a:lnTo>
                  <a:lnTo>
                    <a:pt x="865" y="8"/>
                  </a:lnTo>
                  <a:lnTo>
                    <a:pt x="867" y="8"/>
                  </a:lnTo>
                  <a:lnTo>
                    <a:pt x="868" y="8"/>
                  </a:lnTo>
                  <a:lnTo>
                    <a:pt x="867" y="10"/>
                  </a:lnTo>
                  <a:lnTo>
                    <a:pt x="867" y="13"/>
                  </a:lnTo>
                  <a:lnTo>
                    <a:pt x="867" y="14"/>
                  </a:lnTo>
                  <a:lnTo>
                    <a:pt x="868" y="14"/>
                  </a:lnTo>
                  <a:lnTo>
                    <a:pt x="868" y="16"/>
                  </a:lnTo>
                  <a:lnTo>
                    <a:pt x="868" y="17"/>
                  </a:lnTo>
                  <a:lnTo>
                    <a:pt x="868" y="19"/>
                  </a:lnTo>
                  <a:lnTo>
                    <a:pt x="868" y="20"/>
                  </a:lnTo>
                  <a:lnTo>
                    <a:pt x="868" y="22"/>
                  </a:lnTo>
                  <a:lnTo>
                    <a:pt x="868" y="23"/>
                  </a:lnTo>
                  <a:lnTo>
                    <a:pt x="868" y="24"/>
                  </a:lnTo>
                  <a:lnTo>
                    <a:pt x="870" y="24"/>
                  </a:lnTo>
                  <a:lnTo>
                    <a:pt x="870" y="26"/>
                  </a:lnTo>
                  <a:lnTo>
                    <a:pt x="870" y="27"/>
                  </a:lnTo>
                  <a:lnTo>
                    <a:pt x="871" y="29"/>
                  </a:lnTo>
                  <a:lnTo>
                    <a:pt x="872" y="29"/>
                  </a:lnTo>
                  <a:lnTo>
                    <a:pt x="872" y="30"/>
                  </a:lnTo>
                  <a:lnTo>
                    <a:pt x="874" y="30"/>
                  </a:lnTo>
                  <a:lnTo>
                    <a:pt x="875" y="32"/>
                  </a:lnTo>
                  <a:lnTo>
                    <a:pt x="877" y="32"/>
                  </a:lnTo>
                  <a:lnTo>
                    <a:pt x="877" y="33"/>
                  </a:lnTo>
                  <a:lnTo>
                    <a:pt x="878" y="33"/>
                  </a:lnTo>
                  <a:lnTo>
                    <a:pt x="878" y="35"/>
                  </a:lnTo>
                  <a:lnTo>
                    <a:pt x="878" y="36"/>
                  </a:lnTo>
                  <a:lnTo>
                    <a:pt x="880" y="36"/>
                  </a:lnTo>
                  <a:lnTo>
                    <a:pt x="881" y="36"/>
                  </a:lnTo>
                  <a:lnTo>
                    <a:pt x="883" y="36"/>
                  </a:lnTo>
                  <a:lnTo>
                    <a:pt x="884" y="36"/>
                  </a:lnTo>
                  <a:lnTo>
                    <a:pt x="884" y="38"/>
                  </a:lnTo>
                  <a:lnTo>
                    <a:pt x="886" y="38"/>
                  </a:lnTo>
                  <a:lnTo>
                    <a:pt x="887" y="38"/>
                  </a:lnTo>
                  <a:lnTo>
                    <a:pt x="887" y="39"/>
                  </a:lnTo>
                  <a:lnTo>
                    <a:pt x="889" y="39"/>
                  </a:lnTo>
                  <a:lnTo>
                    <a:pt x="889" y="41"/>
                  </a:lnTo>
                  <a:lnTo>
                    <a:pt x="889" y="42"/>
                  </a:lnTo>
                  <a:lnTo>
                    <a:pt x="889" y="44"/>
                  </a:lnTo>
                  <a:lnTo>
                    <a:pt x="889" y="45"/>
                  </a:lnTo>
                  <a:lnTo>
                    <a:pt x="889" y="46"/>
                  </a:lnTo>
                  <a:lnTo>
                    <a:pt x="889" y="48"/>
                  </a:lnTo>
                  <a:lnTo>
                    <a:pt x="890" y="48"/>
                  </a:lnTo>
                  <a:lnTo>
                    <a:pt x="890" y="49"/>
                  </a:lnTo>
                  <a:lnTo>
                    <a:pt x="890" y="51"/>
                  </a:lnTo>
                  <a:lnTo>
                    <a:pt x="889" y="52"/>
                  </a:lnTo>
                  <a:lnTo>
                    <a:pt x="889" y="54"/>
                  </a:lnTo>
                  <a:lnTo>
                    <a:pt x="887" y="54"/>
                  </a:lnTo>
                  <a:lnTo>
                    <a:pt x="889" y="54"/>
                  </a:lnTo>
                  <a:lnTo>
                    <a:pt x="889" y="55"/>
                  </a:lnTo>
                  <a:lnTo>
                    <a:pt x="890" y="55"/>
                  </a:lnTo>
                  <a:lnTo>
                    <a:pt x="890" y="57"/>
                  </a:lnTo>
                  <a:lnTo>
                    <a:pt x="892" y="57"/>
                  </a:lnTo>
                  <a:lnTo>
                    <a:pt x="893" y="57"/>
                  </a:lnTo>
                  <a:lnTo>
                    <a:pt x="893" y="58"/>
                  </a:lnTo>
                  <a:lnTo>
                    <a:pt x="892" y="58"/>
                  </a:lnTo>
                  <a:lnTo>
                    <a:pt x="892" y="60"/>
                  </a:lnTo>
                  <a:lnTo>
                    <a:pt x="892" y="61"/>
                  </a:lnTo>
                  <a:lnTo>
                    <a:pt x="892" y="63"/>
                  </a:lnTo>
                  <a:lnTo>
                    <a:pt x="890" y="63"/>
                  </a:lnTo>
                  <a:lnTo>
                    <a:pt x="890" y="64"/>
                  </a:lnTo>
                  <a:lnTo>
                    <a:pt x="889" y="66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9" y="69"/>
                  </a:lnTo>
                  <a:lnTo>
                    <a:pt x="889" y="70"/>
                  </a:lnTo>
                  <a:lnTo>
                    <a:pt x="889" y="71"/>
                  </a:lnTo>
                  <a:lnTo>
                    <a:pt x="887" y="71"/>
                  </a:lnTo>
                  <a:lnTo>
                    <a:pt x="886" y="71"/>
                  </a:lnTo>
                  <a:lnTo>
                    <a:pt x="886" y="73"/>
                  </a:lnTo>
                  <a:lnTo>
                    <a:pt x="886" y="74"/>
                  </a:lnTo>
                  <a:lnTo>
                    <a:pt x="886" y="76"/>
                  </a:lnTo>
                  <a:lnTo>
                    <a:pt x="884" y="76"/>
                  </a:lnTo>
                  <a:lnTo>
                    <a:pt x="886" y="76"/>
                  </a:lnTo>
                  <a:lnTo>
                    <a:pt x="886" y="77"/>
                  </a:lnTo>
                  <a:lnTo>
                    <a:pt x="887" y="77"/>
                  </a:lnTo>
                  <a:lnTo>
                    <a:pt x="887" y="79"/>
                  </a:lnTo>
                  <a:lnTo>
                    <a:pt x="889" y="79"/>
                  </a:lnTo>
                  <a:lnTo>
                    <a:pt x="890" y="80"/>
                  </a:lnTo>
                  <a:lnTo>
                    <a:pt x="890" y="82"/>
                  </a:lnTo>
                  <a:lnTo>
                    <a:pt x="890" y="83"/>
                  </a:lnTo>
                  <a:lnTo>
                    <a:pt x="892" y="85"/>
                  </a:lnTo>
                  <a:lnTo>
                    <a:pt x="892" y="86"/>
                  </a:lnTo>
                  <a:lnTo>
                    <a:pt x="892" y="88"/>
                  </a:lnTo>
                  <a:lnTo>
                    <a:pt x="890" y="88"/>
                  </a:lnTo>
                  <a:lnTo>
                    <a:pt x="890" y="89"/>
                  </a:lnTo>
                  <a:lnTo>
                    <a:pt x="892" y="91"/>
                  </a:lnTo>
                  <a:lnTo>
                    <a:pt x="893" y="91"/>
                  </a:lnTo>
                  <a:lnTo>
                    <a:pt x="893" y="92"/>
                  </a:lnTo>
                  <a:lnTo>
                    <a:pt x="893" y="93"/>
                  </a:lnTo>
                  <a:lnTo>
                    <a:pt x="893" y="95"/>
                  </a:lnTo>
                  <a:lnTo>
                    <a:pt x="893" y="96"/>
                  </a:lnTo>
                  <a:lnTo>
                    <a:pt x="892" y="96"/>
                  </a:lnTo>
                  <a:lnTo>
                    <a:pt x="892" y="98"/>
                  </a:lnTo>
                  <a:lnTo>
                    <a:pt x="893" y="99"/>
                  </a:lnTo>
                  <a:lnTo>
                    <a:pt x="894" y="101"/>
                  </a:lnTo>
                  <a:lnTo>
                    <a:pt x="894" y="102"/>
                  </a:lnTo>
                  <a:lnTo>
                    <a:pt x="894" y="104"/>
                  </a:lnTo>
                  <a:lnTo>
                    <a:pt x="893" y="104"/>
                  </a:lnTo>
                  <a:lnTo>
                    <a:pt x="893" y="105"/>
                  </a:lnTo>
                  <a:lnTo>
                    <a:pt x="893" y="107"/>
                  </a:lnTo>
                  <a:lnTo>
                    <a:pt x="892" y="107"/>
                  </a:lnTo>
                  <a:lnTo>
                    <a:pt x="893" y="107"/>
                  </a:lnTo>
                  <a:lnTo>
                    <a:pt x="893" y="108"/>
                  </a:lnTo>
                  <a:lnTo>
                    <a:pt x="893" y="110"/>
                  </a:lnTo>
                  <a:lnTo>
                    <a:pt x="893" y="111"/>
                  </a:lnTo>
                  <a:lnTo>
                    <a:pt x="893" y="113"/>
                  </a:lnTo>
                  <a:lnTo>
                    <a:pt x="894" y="113"/>
                  </a:lnTo>
                  <a:lnTo>
                    <a:pt x="894" y="114"/>
                  </a:lnTo>
                  <a:lnTo>
                    <a:pt x="894" y="115"/>
                  </a:lnTo>
                  <a:lnTo>
                    <a:pt x="894" y="117"/>
                  </a:lnTo>
                  <a:lnTo>
                    <a:pt x="894" y="118"/>
                  </a:lnTo>
                  <a:lnTo>
                    <a:pt x="893" y="120"/>
                  </a:lnTo>
                  <a:lnTo>
                    <a:pt x="893" y="121"/>
                  </a:lnTo>
                  <a:lnTo>
                    <a:pt x="892" y="121"/>
                  </a:lnTo>
                  <a:lnTo>
                    <a:pt x="890" y="121"/>
                  </a:lnTo>
                  <a:lnTo>
                    <a:pt x="890" y="123"/>
                  </a:lnTo>
                  <a:lnTo>
                    <a:pt x="889" y="124"/>
                  </a:lnTo>
                  <a:lnTo>
                    <a:pt x="887" y="126"/>
                  </a:lnTo>
                  <a:lnTo>
                    <a:pt x="886" y="126"/>
                  </a:lnTo>
                  <a:lnTo>
                    <a:pt x="884" y="127"/>
                  </a:lnTo>
                  <a:lnTo>
                    <a:pt x="883" y="127"/>
                  </a:lnTo>
                  <a:lnTo>
                    <a:pt x="883" y="129"/>
                  </a:lnTo>
                  <a:lnTo>
                    <a:pt x="881" y="129"/>
                  </a:lnTo>
                  <a:lnTo>
                    <a:pt x="881" y="130"/>
                  </a:lnTo>
                  <a:lnTo>
                    <a:pt x="880" y="130"/>
                  </a:lnTo>
                  <a:lnTo>
                    <a:pt x="880" y="132"/>
                  </a:lnTo>
                  <a:lnTo>
                    <a:pt x="880" y="133"/>
                  </a:lnTo>
                  <a:lnTo>
                    <a:pt x="878" y="133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7" y="133"/>
                  </a:lnTo>
                  <a:lnTo>
                    <a:pt x="877" y="135"/>
                  </a:lnTo>
                  <a:lnTo>
                    <a:pt x="875" y="135"/>
                  </a:lnTo>
                  <a:lnTo>
                    <a:pt x="875" y="136"/>
                  </a:lnTo>
                  <a:lnTo>
                    <a:pt x="875" y="138"/>
                  </a:lnTo>
                  <a:lnTo>
                    <a:pt x="875" y="139"/>
                  </a:lnTo>
                  <a:lnTo>
                    <a:pt x="875" y="140"/>
                  </a:lnTo>
                  <a:lnTo>
                    <a:pt x="875" y="142"/>
                  </a:lnTo>
                  <a:lnTo>
                    <a:pt x="874" y="142"/>
                  </a:lnTo>
                  <a:lnTo>
                    <a:pt x="874" y="143"/>
                  </a:lnTo>
                  <a:lnTo>
                    <a:pt x="874" y="145"/>
                  </a:lnTo>
                  <a:lnTo>
                    <a:pt x="874" y="146"/>
                  </a:lnTo>
                  <a:lnTo>
                    <a:pt x="874" y="148"/>
                  </a:lnTo>
                  <a:lnTo>
                    <a:pt x="875" y="148"/>
                  </a:lnTo>
                  <a:lnTo>
                    <a:pt x="875" y="149"/>
                  </a:lnTo>
                  <a:lnTo>
                    <a:pt x="877" y="149"/>
                  </a:lnTo>
                  <a:lnTo>
                    <a:pt x="878" y="149"/>
                  </a:lnTo>
                  <a:lnTo>
                    <a:pt x="880" y="149"/>
                  </a:lnTo>
                  <a:lnTo>
                    <a:pt x="881" y="149"/>
                  </a:lnTo>
                  <a:lnTo>
                    <a:pt x="883" y="149"/>
                  </a:lnTo>
                  <a:lnTo>
                    <a:pt x="883" y="148"/>
                  </a:lnTo>
                  <a:lnTo>
                    <a:pt x="884" y="148"/>
                  </a:lnTo>
                  <a:lnTo>
                    <a:pt x="884" y="146"/>
                  </a:lnTo>
                  <a:lnTo>
                    <a:pt x="886" y="146"/>
                  </a:lnTo>
                  <a:lnTo>
                    <a:pt x="887" y="145"/>
                  </a:lnTo>
                  <a:lnTo>
                    <a:pt x="889" y="145"/>
                  </a:lnTo>
                  <a:lnTo>
                    <a:pt x="890" y="145"/>
                  </a:lnTo>
                  <a:lnTo>
                    <a:pt x="890" y="143"/>
                  </a:lnTo>
                  <a:lnTo>
                    <a:pt x="892" y="143"/>
                  </a:lnTo>
                  <a:lnTo>
                    <a:pt x="893" y="145"/>
                  </a:lnTo>
                  <a:lnTo>
                    <a:pt x="894" y="146"/>
                  </a:lnTo>
                  <a:lnTo>
                    <a:pt x="896" y="146"/>
                  </a:lnTo>
                  <a:lnTo>
                    <a:pt x="897" y="146"/>
                  </a:lnTo>
                  <a:lnTo>
                    <a:pt x="899" y="146"/>
                  </a:lnTo>
                  <a:lnTo>
                    <a:pt x="900" y="146"/>
                  </a:lnTo>
                  <a:lnTo>
                    <a:pt x="902" y="145"/>
                  </a:lnTo>
                  <a:lnTo>
                    <a:pt x="903" y="143"/>
                  </a:lnTo>
                  <a:lnTo>
                    <a:pt x="903" y="142"/>
                  </a:lnTo>
                  <a:lnTo>
                    <a:pt x="905" y="142"/>
                  </a:lnTo>
                  <a:lnTo>
                    <a:pt x="906" y="143"/>
                  </a:lnTo>
                  <a:lnTo>
                    <a:pt x="908" y="143"/>
                  </a:lnTo>
                  <a:lnTo>
                    <a:pt x="908" y="145"/>
                  </a:lnTo>
                  <a:lnTo>
                    <a:pt x="909" y="145"/>
                  </a:lnTo>
                  <a:lnTo>
                    <a:pt x="909" y="146"/>
                  </a:lnTo>
                  <a:lnTo>
                    <a:pt x="911" y="148"/>
                  </a:lnTo>
                  <a:lnTo>
                    <a:pt x="911" y="149"/>
                  </a:lnTo>
                  <a:lnTo>
                    <a:pt x="912" y="149"/>
                  </a:lnTo>
                  <a:lnTo>
                    <a:pt x="912" y="151"/>
                  </a:lnTo>
                  <a:lnTo>
                    <a:pt x="912" y="152"/>
                  </a:lnTo>
                  <a:lnTo>
                    <a:pt x="914" y="152"/>
                  </a:lnTo>
                  <a:lnTo>
                    <a:pt x="914" y="154"/>
                  </a:lnTo>
                  <a:lnTo>
                    <a:pt x="915" y="155"/>
                  </a:lnTo>
                  <a:lnTo>
                    <a:pt x="915" y="157"/>
                  </a:lnTo>
                  <a:lnTo>
                    <a:pt x="917" y="157"/>
                  </a:lnTo>
                  <a:lnTo>
                    <a:pt x="917" y="158"/>
                  </a:lnTo>
                  <a:lnTo>
                    <a:pt x="918" y="158"/>
                  </a:lnTo>
                  <a:lnTo>
                    <a:pt x="918" y="160"/>
                  </a:lnTo>
                  <a:lnTo>
                    <a:pt x="918" y="161"/>
                  </a:lnTo>
                  <a:lnTo>
                    <a:pt x="918" y="162"/>
                  </a:lnTo>
                  <a:lnTo>
                    <a:pt x="918" y="164"/>
                  </a:lnTo>
                  <a:lnTo>
                    <a:pt x="918" y="165"/>
                  </a:lnTo>
                  <a:lnTo>
                    <a:pt x="918" y="167"/>
                  </a:lnTo>
                  <a:lnTo>
                    <a:pt x="918" y="168"/>
                  </a:lnTo>
                  <a:lnTo>
                    <a:pt x="918" y="170"/>
                  </a:lnTo>
                  <a:lnTo>
                    <a:pt x="919" y="171"/>
                  </a:lnTo>
                  <a:lnTo>
                    <a:pt x="918" y="171"/>
                  </a:lnTo>
                  <a:lnTo>
                    <a:pt x="919" y="171"/>
                  </a:lnTo>
                  <a:lnTo>
                    <a:pt x="919" y="173"/>
                  </a:lnTo>
                  <a:lnTo>
                    <a:pt x="919" y="174"/>
                  </a:lnTo>
                  <a:lnTo>
                    <a:pt x="919" y="176"/>
                  </a:lnTo>
                  <a:lnTo>
                    <a:pt x="919" y="177"/>
                  </a:lnTo>
                  <a:lnTo>
                    <a:pt x="921" y="177"/>
                  </a:lnTo>
                  <a:lnTo>
                    <a:pt x="921" y="179"/>
                  </a:lnTo>
                  <a:lnTo>
                    <a:pt x="921" y="180"/>
                  </a:lnTo>
                  <a:lnTo>
                    <a:pt x="921" y="182"/>
                  </a:lnTo>
                  <a:lnTo>
                    <a:pt x="921" y="183"/>
                  </a:lnTo>
                  <a:lnTo>
                    <a:pt x="921" y="185"/>
                  </a:lnTo>
                  <a:lnTo>
                    <a:pt x="919" y="186"/>
                  </a:lnTo>
                  <a:lnTo>
                    <a:pt x="919" y="187"/>
                  </a:lnTo>
                  <a:lnTo>
                    <a:pt x="919" y="189"/>
                  </a:lnTo>
                  <a:lnTo>
                    <a:pt x="919" y="190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19" y="195"/>
                  </a:lnTo>
                  <a:lnTo>
                    <a:pt x="918" y="195"/>
                  </a:lnTo>
                  <a:lnTo>
                    <a:pt x="918" y="196"/>
                  </a:lnTo>
                  <a:lnTo>
                    <a:pt x="918" y="198"/>
                  </a:lnTo>
                  <a:lnTo>
                    <a:pt x="918" y="199"/>
                  </a:lnTo>
                  <a:lnTo>
                    <a:pt x="918" y="201"/>
                  </a:lnTo>
                  <a:lnTo>
                    <a:pt x="918" y="202"/>
                  </a:lnTo>
                  <a:lnTo>
                    <a:pt x="918" y="204"/>
                  </a:lnTo>
                  <a:lnTo>
                    <a:pt x="918" y="205"/>
                  </a:lnTo>
                  <a:lnTo>
                    <a:pt x="918" y="207"/>
                  </a:lnTo>
                  <a:lnTo>
                    <a:pt x="918" y="208"/>
                  </a:lnTo>
                  <a:lnTo>
                    <a:pt x="917" y="208"/>
                  </a:lnTo>
                  <a:lnTo>
                    <a:pt x="917" y="209"/>
                  </a:lnTo>
                  <a:lnTo>
                    <a:pt x="917" y="211"/>
                  </a:lnTo>
                  <a:lnTo>
                    <a:pt x="917" y="212"/>
                  </a:lnTo>
                  <a:lnTo>
                    <a:pt x="917" y="214"/>
                  </a:lnTo>
                  <a:lnTo>
                    <a:pt x="917" y="215"/>
                  </a:lnTo>
                  <a:lnTo>
                    <a:pt x="915" y="215"/>
                  </a:lnTo>
                  <a:lnTo>
                    <a:pt x="915" y="217"/>
                  </a:lnTo>
                  <a:lnTo>
                    <a:pt x="915" y="218"/>
                  </a:lnTo>
                  <a:lnTo>
                    <a:pt x="915" y="220"/>
                  </a:lnTo>
                  <a:lnTo>
                    <a:pt x="915" y="221"/>
                  </a:lnTo>
                  <a:lnTo>
                    <a:pt x="914" y="223"/>
                  </a:lnTo>
                  <a:lnTo>
                    <a:pt x="914" y="224"/>
                  </a:lnTo>
                  <a:lnTo>
                    <a:pt x="912" y="224"/>
                  </a:lnTo>
                  <a:lnTo>
                    <a:pt x="912" y="226"/>
                  </a:lnTo>
                  <a:lnTo>
                    <a:pt x="912" y="227"/>
                  </a:lnTo>
                  <a:lnTo>
                    <a:pt x="912" y="229"/>
                  </a:lnTo>
                  <a:lnTo>
                    <a:pt x="911" y="229"/>
                  </a:lnTo>
                  <a:lnTo>
                    <a:pt x="911" y="230"/>
                  </a:lnTo>
                  <a:lnTo>
                    <a:pt x="911" y="231"/>
                  </a:lnTo>
                  <a:lnTo>
                    <a:pt x="909" y="231"/>
                  </a:lnTo>
                  <a:lnTo>
                    <a:pt x="909" y="233"/>
                  </a:lnTo>
                  <a:lnTo>
                    <a:pt x="909" y="234"/>
                  </a:lnTo>
                  <a:lnTo>
                    <a:pt x="909" y="236"/>
                  </a:lnTo>
                  <a:lnTo>
                    <a:pt x="908" y="236"/>
                  </a:lnTo>
                  <a:lnTo>
                    <a:pt x="908" y="237"/>
                  </a:lnTo>
                  <a:lnTo>
                    <a:pt x="909" y="239"/>
                  </a:lnTo>
                  <a:lnTo>
                    <a:pt x="908" y="240"/>
                  </a:lnTo>
                  <a:lnTo>
                    <a:pt x="908" y="242"/>
                  </a:lnTo>
                  <a:lnTo>
                    <a:pt x="908" y="243"/>
                  </a:lnTo>
                  <a:lnTo>
                    <a:pt x="906" y="245"/>
                  </a:lnTo>
                  <a:lnTo>
                    <a:pt x="906" y="246"/>
                  </a:lnTo>
                  <a:lnTo>
                    <a:pt x="905" y="248"/>
                  </a:lnTo>
                  <a:lnTo>
                    <a:pt x="905" y="249"/>
                  </a:lnTo>
                  <a:lnTo>
                    <a:pt x="903" y="249"/>
                  </a:lnTo>
                  <a:lnTo>
                    <a:pt x="903" y="251"/>
                  </a:lnTo>
                  <a:lnTo>
                    <a:pt x="902" y="252"/>
                  </a:lnTo>
                  <a:lnTo>
                    <a:pt x="902" y="254"/>
                  </a:lnTo>
                  <a:lnTo>
                    <a:pt x="902" y="255"/>
                  </a:lnTo>
                  <a:lnTo>
                    <a:pt x="902" y="256"/>
                  </a:lnTo>
                  <a:lnTo>
                    <a:pt x="902" y="258"/>
                  </a:lnTo>
                  <a:lnTo>
                    <a:pt x="903" y="258"/>
                  </a:lnTo>
                  <a:lnTo>
                    <a:pt x="903" y="259"/>
                  </a:lnTo>
                  <a:lnTo>
                    <a:pt x="905" y="259"/>
                  </a:lnTo>
                  <a:lnTo>
                    <a:pt x="905" y="261"/>
                  </a:lnTo>
                  <a:lnTo>
                    <a:pt x="905" y="262"/>
                  </a:lnTo>
                  <a:lnTo>
                    <a:pt x="905" y="264"/>
                  </a:lnTo>
                  <a:lnTo>
                    <a:pt x="903" y="264"/>
                  </a:lnTo>
                  <a:lnTo>
                    <a:pt x="903" y="265"/>
                  </a:lnTo>
                  <a:lnTo>
                    <a:pt x="903" y="267"/>
                  </a:lnTo>
                  <a:lnTo>
                    <a:pt x="902" y="268"/>
                  </a:lnTo>
                  <a:lnTo>
                    <a:pt x="902" y="270"/>
                  </a:lnTo>
                  <a:lnTo>
                    <a:pt x="902" y="271"/>
                  </a:lnTo>
                  <a:lnTo>
                    <a:pt x="900" y="271"/>
                  </a:lnTo>
                  <a:lnTo>
                    <a:pt x="900" y="273"/>
                  </a:lnTo>
                  <a:lnTo>
                    <a:pt x="900" y="274"/>
                  </a:lnTo>
                  <a:lnTo>
                    <a:pt x="900" y="276"/>
                  </a:lnTo>
                  <a:lnTo>
                    <a:pt x="902" y="276"/>
                  </a:lnTo>
                  <a:lnTo>
                    <a:pt x="902" y="277"/>
                  </a:lnTo>
                  <a:lnTo>
                    <a:pt x="902" y="278"/>
                  </a:lnTo>
                  <a:lnTo>
                    <a:pt x="902" y="280"/>
                  </a:lnTo>
                  <a:lnTo>
                    <a:pt x="903" y="280"/>
                  </a:lnTo>
                  <a:lnTo>
                    <a:pt x="903" y="281"/>
                  </a:lnTo>
                  <a:lnTo>
                    <a:pt x="902" y="281"/>
                  </a:lnTo>
                  <a:lnTo>
                    <a:pt x="902" y="283"/>
                  </a:lnTo>
                  <a:lnTo>
                    <a:pt x="903" y="283"/>
                  </a:lnTo>
                  <a:lnTo>
                    <a:pt x="903" y="284"/>
                  </a:lnTo>
                  <a:lnTo>
                    <a:pt x="903" y="286"/>
                  </a:lnTo>
                  <a:lnTo>
                    <a:pt x="903" y="287"/>
                  </a:lnTo>
                  <a:lnTo>
                    <a:pt x="903" y="289"/>
                  </a:lnTo>
                  <a:lnTo>
                    <a:pt x="903" y="290"/>
                  </a:lnTo>
                  <a:lnTo>
                    <a:pt x="905" y="290"/>
                  </a:lnTo>
                  <a:lnTo>
                    <a:pt x="903" y="292"/>
                  </a:lnTo>
                  <a:lnTo>
                    <a:pt x="903" y="293"/>
                  </a:lnTo>
                  <a:lnTo>
                    <a:pt x="905" y="293"/>
                  </a:lnTo>
                  <a:lnTo>
                    <a:pt x="905" y="295"/>
                  </a:lnTo>
                  <a:lnTo>
                    <a:pt x="905" y="296"/>
                  </a:lnTo>
                  <a:lnTo>
                    <a:pt x="906" y="296"/>
                  </a:lnTo>
                  <a:lnTo>
                    <a:pt x="906" y="298"/>
                  </a:lnTo>
                  <a:lnTo>
                    <a:pt x="906" y="299"/>
                  </a:lnTo>
                  <a:lnTo>
                    <a:pt x="906" y="300"/>
                  </a:lnTo>
                  <a:lnTo>
                    <a:pt x="906" y="302"/>
                  </a:lnTo>
                  <a:lnTo>
                    <a:pt x="908" y="303"/>
                  </a:lnTo>
                  <a:lnTo>
                    <a:pt x="908" y="305"/>
                  </a:lnTo>
                  <a:lnTo>
                    <a:pt x="908" y="306"/>
                  </a:lnTo>
                  <a:lnTo>
                    <a:pt x="908" y="308"/>
                  </a:lnTo>
                  <a:lnTo>
                    <a:pt x="908" y="309"/>
                  </a:lnTo>
                  <a:lnTo>
                    <a:pt x="908" y="311"/>
                  </a:lnTo>
                  <a:lnTo>
                    <a:pt x="909" y="311"/>
                  </a:lnTo>
                  <a:lnTo>
                    <a:pt x="909" y="312"/>
                  </a:lnTo>
                  <a:lnTo>
                    <a:pt x="909" y="314"/>
                  </a:lnTo>
                  <a:lnTo>
                    <a:pt x="911" y="314"/>
                  </a:lnTo>
                  <a:lnTo>
                    <a:pt x="911" y="315"/>
                  </a:lnTo>
                  <a:lnTo>
                    <a:pt x="911" y="317"/>
                  </a:lnTo>
                  <a:lnTo>
                    <a:pt x="912" y="317"/>
                  </a:lnTo>
                  <a:lnTo>
                    <a:pt x="912" y="318"/>
                  </a:lnTo>
                  <a:lnTo>
                    <a:pt x="914" y="320"/>
                  </a:lnTo>
                  <a:lnTo>
                    <a:pt x="914" y="321"/>
                  </a:lnTo>
                  <a:lnTo>
                    <a:pt x="914" y="323"/>
                  </a:lnTo>
                  <a:lnTo>
                    <a:pt x="914" y="324"/>
                  </a:lnTo>
                  <a:lnTo>
                    <a:pt x="915" y="324"/>
                  </a:lnTo>
                  <a:lnTo>
                    <a:pt x="915" y="325"/>
                  </a:lnTo>
                  <a:lnTo>
                    <a:pt x="917" y="327"/>
                  </a:lnTo>
                  <a:lnTo>
                    <a:pt x="918" y="328"/>
                  </a:lnTo>
                  <a:lnTo>
                    <a:pt x="919" y="330"/>
                  </a:lnTo>
                  <a:lnTo>
                    <a:pt x="921" y="331"/>
                  </a:lnTo>
                  <a:lnTo>
                    <a:pt x="921" y="333"/>
                  </a:lnTo>
                  <a:lnTo>
                    <a:pt x="922" y="333"/>
                  </a:lnTo>
                  <a:lnTo>
                    <a:pt x="922" y="334"/>
                  </a:lnTo>
                  <a:lnTo>
                    <a:pt x="922" y="336"/>
                  </a:lnTo>
                  <a:lnTo>
                    <a:pt x="924" y="339"/>
                  </a:lnTo>
                  <a:lnTo>
                    <a:pt x="924" y="340"/>
                  </a:lnTo>
                  <a:lnTo>
                    <a:pt x="925" y="342"/>
                  </a:lnTo>
                  <a:lnTo>
                    <a:pt x="925" y="343"/>
                  </a:lnTo>
                  <a:lnTo>
                    <a:pt x="925" y="345"/>
                  </a:lnTo>
                  <a:lnTo>
                    <a:pt x="927" y="346"/>
                  </a:lnTo>
                  <a:lnTo>
                    <a:pt x="927" y="347"/>
                  </a:lnTo>
                  <a:lnTo>
                    <a:pt x="927" y="349"/>
                  </a:lnTo>
                  <a:lnTo>
                    <a:pt x="927" y="350"/>
                  </a:lnTo>
                  <a:lnTo>
                    <a:pt x="928" y="350"/>
                  </a:lnTo>
                  <a:lnTo>
                    <a:pt x="928" y="352"/>
                  </a:lnTo>
                  <a:lnTo>
                    <a:pt x="928" y="353"/>
                  </a:lnTo>
                  <a:lnTo>
                    <a:pt x="930" y="355"/>
                  </a:lnTo>
                  <a:lnTo>
                    <a:pt x="931" y="356"/>
                  </a:lnTo>
                  <a:lnTo>
                    <a:pt x="931" y="358"/>
                  </a:lnTo>
                  <a:lnTo>
                    <a:pt x="933" y="359"/>
                  </a:lnTo>
                  <a:lnTo>
                    <a:pt x="933" y="361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65"/>
                  </a:lnTo>
                  <a:lnTo>
                    <a:pt x="934" y="367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4" y="371"/>
                  </a:lnTo>
                  <a:lnTo>
                    <a:pt x="934" y="372"/>
                  </a:lnTo>
                  <a:lnTo>
                    <a:pt x="936" y="374"/>
                  </a:lnTo>
                  <a:lnTo>
                    <a:pt x="936" y="375"/>
                  </a:lnTo>
                  <a:lnTo>
                    <a:pt x="937" y="375"/>
                  </a:lnTo>
                  <a:lnTo>
                    <a:pt x="937" y="377"/>
                  </a:lnTo>
                  <a:lnTo>
                    <a:pt x="937" y="378"/>
                  </a:lnTo>
                  <a:lnTo>
                    <a:pt x="939" y="380"/>
                  </a:lnTo>
                  <a:lnTo>
                    <a:pt x="939" y="381"/>
                  </a:lnTo>
                  <a:lnTo>
                    <a:pt x="940" y="381"/>
                  </a:lnTo>
                  <a:lnTo>
                    <a:pt x="940" y="383"/>
                  </a:lnTo>
                  <a:lnTo>
                    <a:pt x="941" y="383"/>
                  </a:lnTo>
                  <a:lnTo>
                    <a:pt x="943" y="384"/>
                  </a:lnTo>
                  <a:lnTo>
                    <a:pt x="943" y="386"/>
                  </a:lnTo>
                  <a:lnTo>
                    <a:pt x="944" y="386"/>
                  </a:lnTo>
                  <a:lnTo>
                    <a:pt x="944" y="387"/>
                  </a:lnTo>
                  <a:lnTo>
                    <a:pt x="946" y="387"/>
                  </a:lnTo>
                  <a:lnTo>
                    <a:pt x="946" y="389"/>
                  </a:lnTo>
                  <a:lnTo>
                    <a:pt x="947" y="389"/>
                  </a:lnTo>
                  <a:lnTo>
                    <a:pt x="949" y="390"/>
                  </a:lnTo>
                  <a:lnTo>
                    <a:pt x="949" y="392"/>
                  </a:lnTo>
                  <a:lnTo>
                    <a:pt x="950" y="392"/>
                  </a:lnTo>
                  <a:lnTo>
                    <a:pt x="950" y="393"/>
                  </a:lnTo>
                  <a:lnTo>
                    <a:pt x="952" y="393"/>
                  </a:lnTo>
                  <a:lnTo>
                    <a:pt x="952" y="394"/>
                  </a:lnTo>
                  <a:lnTo>
                    <a:pt x="952" y="396"/>
                  </a:lnTo>
                  <a:lnTo>
                    <a:pt x="952" y="397"/>
                  </a:lnTo>
                  <a:lnTo>
                    <a:pt x="952" y="399"/>
                  </a:lnTo>
                  <a:lnTo>
                    <a:pt x="952" y="400"/>
                  </a:lnTo>
                  <a:lnTo>
                    <a:pt x="952" y="402"/>
                  </a:lnTo>
                  <a:lnTo>
                    <a:pt x="952" y="403"/>
                  </a:lnTo>
                  <a:lnTo>
                    <a:pt x="952" y="405"/>
                  </a:lnTo>
                  <a:lnTo>
                    <a:pt x="952" y="406"/>
                  </a:lnTo>
                  <a:lnTo>
                    <a:pt x="952" y="408"/>
                  </a:lnTo>
                  <a:lnTo>
                    <a:pt x="953" y="409"/>
                  </a:lnTo>
                  <a:lnTo>
                    <a:pt x="953" y="411"/>
                  </a:lnTo>
                  <a:lnTo>
                    <a:pt x="952" y="412"/>
                  </a:lnTo>
                  <a:lnTo>
                    <a:pt x="952" y="414"/>
                  </a:lnTo>
                  <a:lnTo>
                    <a:pt x="952" y="415"/>
                  </a:lnTo>
                  <a:lnTo>
                    <a:pt x="952" y="416"/>
                  </a:lnTo>
                  <a:lnTo>
                    <a:pt x="952" y="418"/>
                  </a:lnTo>
                  <a:lnTo>
                    <a:pt x="952" y="419"/>
                  </a:lnTo>
                  <a:lnTo>
                    <a:pt x="952" y="421"/>
                  </a:lnTo>
                  <a:lnTo>
                    <a:pt x="952" y="422"/>
                  </a:lnTo>
                  <a:lnTo>
                    <a:pt x="953" y="424"/>
                  </a:lnTo>
                  <a:lnTo>
                    <a:pt x="952" y="424"/>
                  </a:lnTo>
                  <a:lnTo>
                    <a:pt x="952" y="425"/>
                  </a:lnTo>
                  <a:lnTo>
                    <a:pt x="952" y="427"/>
                  </a:lnTo>
                  <a:lnTo>
                    <a:pt x="952" y="428"/>
                  </a:lnTo>
                  <a:lnTo>
                    <a:pt x="950" y="430"/>
                  </a:lnTo>
                  <a:lnTo>
                    <a:pt x="950" y="431"/>
                  </a:lnTo>
                  <a:lnTo>
                    <a:pt x="952" y="433"/>
                  </a:lnTo>
                  <a:lnTo>
                    <a:pt x="952" y="436"/>
                  </a:lnTo>
                  <a:lnTo>
                    <a:pt x="952" y="437"/>
                  </a:lnTo>
                  <a:lnTo>
                    <a:pt x="952" y="440"/>
                  </a:lnTo>
                  <a:lnTo>
                    <a:pt x="952" y="441"/>
                  </a:lnTo>
                  <a:lnTo>
                    <a:pt x="950" y="443"/>
                  </a:lnTo>
                  <a:lnTo>
                    <a:pt x="950" y="444"/>
                  </a:lnTo>
                  <a:lnTo>
                    <a:pt x="949" y="446"/>
                  </a:lnTo>
                  <a:lnTo>
                    <a:pt x="949" y="447"/>
                  </a:lnTo>
                  <a:lnTo>
                    <a:pt x="947" y="449"/>
                  </a:lnTo>
                  <a:lnTo>
                    <a:pt x="946" y="450"/>
                  </a:lnTo>
                  <a:lnTo>
                    <a:pt x="944" y="452"/>
                  </a:lnTo>
                  <a:lnTo>
                    <a:pt x="944" y="453"/>
                  </a:lnTo>
                  <a:lnTo>
                    <a:pt x="943" y="455"/>
                  </a:lnTo>
                  <a:lnTo>
                    <a:pt x="943" y="456"/>
                  </a:lnTo>
                  <a:lnTo>
                    <a:pt x="943" y="458"/>
                  </a:lnTo>
                  <a:lnTo>
                    <a:pt x="943" y="459"/>
                  </a:lnTo>
                  <a:lnTo>
                    <a:pt x="943" y="461"/>
                  </a:lnTo>
                  <a:lnTo>
                    <a:pt x="941" y="462"/>
                  </a:lnTo>
                  <a:lnTo>
                    <a:pt x="941" y="463"/>
                  </a:lnTo>
                  <a:lnTo>
                    <a:pt x="941" y="465"/>
                  </a:lnTo>
                  <a:lnTo>
                    <a:pt x="940" y="465"/>
                  </a:lnTo>
                  <a:lnTo>
                    <a:pt x="940" y="466"/>
                  </a:lnTo>
                  <a:lnTo>
                    <a:pt x="940" y="468"/>
                  </a:lnTo>
                  <a:lnTo>
                    <a:pt x="939" y="468"/>
                  </a:lnTo>
                  <a:lnTo>
                    <a:pt x="939" y="469"/>
                  </a:lnTo>
                  <a:lnTo>
                    <a:pt x="937" y="469"/>
                  </a:lnTo>
                  <a:lnTo>
                    <a:pt x="937" y="471"/>
                  </a:lnTo>
                  <a:lnTo>
                    <a:pt x="936" y="471"/>
                  </a:lnTo>
                  <a:lnTo>
                    <a:pt x="936" y="472"/>
                  </a:lnTo>
                  <a:lnTo>
                    <a:pt x="934" y="474"/>
                  </a:lnTo>
                  <a:lnTo>
                    <a:pt x="934" y="475"/>
                  </a:lnTo>
                  <a:lnTo>
                    <a:pt x="934" y="477"/>
                  </a:lnTo>
                  <a:lnTo>
                    <a:pt x="934" y="478"/>
                  </a:lnTo>
                  <a:lnTo>
                    <a:pt x="936" y="480"/>
                  </a:lnTo>
                  <a:lnTo>
                    <a:pt x="934" y="481"/>
                  </a:lnTo>
                  <a:lnTo>
                    <a:pt x="934" y="483"/>
                  </a:lnTo>
                  <a:lnTo>
                    <a:pt x="934" y="484"/>
                  </a:lnTo>
                  <a:lnTo>
                    <a:pt x="933" y="484"/>
                  </a:lnTo>
                  <a:lnTo>
                    <a:pt x="933" y="485"/>
                  </a:lnTo>
                  <a:lnTo>
                    <a:pt x="931" y="485"/>
                  </a:lnTo>
                  <a:lnTo>
                    <a:pt x="931" y="487"/>
                  </a:lnTo>
                  <a:lnTo>
                    <a:pt x="930" y="488"/>
                  </a:lnTo>
                  <a:lnTo>
                    <a:pt x="928" y="488"/>
                  </a:lnTo>
                  <a:lnTo>
                    <a:pt x="928" y="490"/>
                  </a:lnTo>
                  <a:lnTo>
                    <a:pt x="927" y="490"/>
                  </a:lnTo>
                  <a:lnTo>
                    <a:pt x="927" y="491"/>
                  </a:lnTo>
                  <a:lnTo>
                    <a:pt x="925" y="491"/>
                  </a:lnTo>
                  <a:lnTo>
                    <a:pt x="925" y="493"/>
                  </a:lnTo>
                  <a:lnTo>
                    <a:pt x="924" y="493"/>
                  </a:lnTo>
                  <a:lnTo>
                    <a:pt x="924" y="494"/>
                  </a:lnTo>
                  <a:lnTo>
                    <a:pt x="922" y="494"/>
                  </a:lnTo>
                  <a:lnTo>
                    <a:pt x="922" y="496"/>
                  </a:lnTo>
                  <a:lnTo>
                    <a:pt x="921" y="497"/>
                  </a:lnTo>
                  <a:lnTo>
                    <a:pt x="921" y="499"/>
                  </a:lnTo>
                  <a:lnTo>
                    <a:pt x="919" y="499"/>
                  </a:lnTo>
                  <a:lnTo>
                    <a:pt x="919" y="500"/>
                  </a:lnTo>
                  <a:lnTo>
                    <a:pt x="919" y="502"/>
                  </a:lnTo>
                  <a:lnTo>
                    <a:pt x="918" y="503"/>
                  </a:lnTo>
                  <a:lnTo>
                    <a:pt x="918" y="505"/>
                  </a:lnTo>
                  <a:lnTo>
                    <a:pt x="918" y="506"/>
                  </a:lnTo>
                  <a:lnTo>
                    <a:pt x="917" y="509"/>
                  </a:lnTo>
                  <a:lnTo>
                    <a:pt x="917" y="510"/>
                  </a:lnTo>
                  <a:lnTo>
                    <a:pt x="917" y="512"/>
                  </a:lnTo>
                  <a:lnTo>
                    <a:pt x="917" y="513"/>
                  </a:lnTo>
                  <a:lnTo>
                    <a:pt x="917" y="515"/>
                  </a:lnTo>
                  <a:lnTo>
                    <a:pt x="917" y="516"/>
                  </a:lnTo>
                  <a:lnTo>
                    <a:pt x="915" y="516"/>
                  </a:lnTo>
                  <a:lnTo>
                    <a:pt x="915" y="518"/>
                  </a:lnTo>
                  <a:lnTo>
                    <a:pt x="915" y="519"/>
                  </a:lnTo>
                  <a:lnTo>
                    <a:pt x="915" y="522"/>
                  </a:lnTo>
                  <a:lnTo>
                    <a:pt x="915" y="524"/>
                  </a:lnTo>
                  <a:lnTo>
                    <a:pt x="915" y="525"/>
                  </a:lnTo>
                  <a:lnTo>
                    <a:pt x="915" y="527"/>
                  </a:lnTo>
                  <a:lnTo>
                    <a:pt x="914" y="528"/>
                  </a:lnTo>
                  <a:lnTo>
                    <a:pt x="914" y="530"/>
                  </a:lnTo>
                  <a:lnTo>
                    <a:pt x="915" y="531"/>
                  </a:lnTo>
                  <a:lnTo>
                    <a:pt x="915" y="532"/>
                  </a:lnTo>
                  <a:lnTo>
                    <a:pt x="915" y="534"/>
                  </a:lnTo>
                  <a:lnTo>
                    <a:pt x="917" y="534"/>
                  </a:lnTo>
                  <a:lnTo>
                    <a:pt x="918" y="534"/>
                  </a:lnTo>
                  <a:lnTo>
                    <a:pt x="918" y="535"/>
                  </a:lnTo>
                  <a:lnTo>
                    <a:pt x="919" y="535"/>
                  </a:lnTo>
                  <a:lnTo>
                    <a:pt x="921" y="535"/>
                  </a:lnTo>
                  <a:lnTo>
                    <a:pt x="922" y="537"/>
                  </a:lnTo>
                  <a:lnTo>
                    <a:pt x="924" y="537"/>
                  </a:lnTo>
                  <a:lnTo>
                    <a:pt x="925" y="537"/>
                  </a:lnTo>
                  <a:lnTo>
                    <a:pt x="927" y="538"/>
                  </a:lnTo>
                  <a:lnTo>
                    <a:pt x="928" y="538"/>
                  </a:lnTo>
                  <a:lnTo>
                    <a:pt x="930" y="538"/>
                  </a:lnTo>
                  <a:lnTo>
                    <a:pt x="930" y="540"/>
                  </a:lnTo>
                  <a:lnTo>
                    <a:pt x="931" y="540"/>
                  </a:lnTo>
                  <a:lnTo>
                    <a:pt x="933" y="540"/>
                  </a:lnTo>
                  <a:lnTo>
                    <a:pt x="934" y="541"/>
                  </a:lnTo>
                  <a:lnTo>
                    <a:pt x="936" y="541"/>
                  </a:lnTo>
                  <a:lnTo>
                    <a:pt x="937" y="541"/>
                  </a:lnTo>
                  <a:lnTo>
                    <a:pt x="937" y="543"/>
                  </a:lnTo>
                  <a:lnTo>
                    <a:pt x="940" y="543"/>
                  </a:lnTo>
                  <a:lnTo>
                    <a:pt x="941" y="544"/>
                  </a:lnTo>
                  <a:lnTo>
                    <a:pt x="941" y="546"/>
                  </a:lnTo>
                  <a:lnTo>
                    <a:pt x="943" y="546"/>
                  </a:lnTo>
                  <a:lnTo>
                    <a:pt x="944" y="547"/>
                  </a:lnTo>
                  <a:lnTo>
                    <a:pt x="946" y="547"/>
                  </a:lnTo>
                  <a:lnTo>
                    <a:pt x="946" y="549"/>
                  </a:lnTo>
                  <a:lnTo>
                    <a:pt x="947" y="549"/>
                  </a:lnTo>
                  <a:lnTo>
                    <a:pt x="947" y="550"/>
                  </a:lnTo>
                  <a:lnTo>
                    <a:pt x="949" y="550"/>
                  </a:lnTo>
                  <a:lnTo>
                    <a:pt x="949" y="552"/>
                  </a:lnTo>
                  <a:lnTo>
                    <a:pt x="950" y="552"/>
                  </a:lnTo>
                  <a:lnTo>
                    <a:pt x="952" y="552"/>
                  </a:lnTo>
                  <a:lnTo>
                    <a:pt x="952" y="553"/>
                  </a:lnTo>
                  <a:lnTo>
                    <a:pt x="953" y="553"/>
                  </a:lnTo>
                  <a:lnTo>
                    <a:pt x="953" y="555"/>
                  </a:lnTo>
                  <a:lnTo>
                    <a:pt x="953" y="556"/>
                  </a:lnTo>
                  <a:lnTo>
                    <a:pt x="955" y="557"/>
                  </a:lnTo>
                  <a:lnTo>
                    <a:pt x="955" y="559"/>
                  </a:lnTo>
                  <a:lnTo>
                    <a:pt x="956" y="559"/>
                  </a:lnTo>
                  <a:lnTo>
                    <a:pt x="956" y="560"/>
                  </a:lnTo>
                  <a:lnTo>
                    <a:pt x="958" y="560"/>
                  </a:lnTo>
                  <a:lnTo>
                    <a:pt x="958" y="562"/>
                  </a:lnTo>
                  <a:lnTo>
                    <a:pt x="959" y="563"/>
                  </a:lnTo>
                  <a:lnTo>
                    <a:pt x="961" y="565"/>
                  </a:lnTo>
                  <a:lnTo>
                    <a:pt x="961" y="566"/>
                  </a:lnTo>
                  <a:lnTo>
                    <a:pt x="962" y="566"/>
                  </a:lnTo>
                  <a:lnTo>
                    <a:pt x="962" y="568"/>
                  </a:lnTo>
                  <a:lnTo>
                    <a:pt x="963" y="568"/>
                  </a:lnTo>
                  <a:lnTo>
                    <a:pt x="963" y="569"/>
                  </a:lnTo>
                  <a:lnTo>
                    <a:pt x="965" y="569"/>
                  </a:lnTo>
                  <a:lnTo>
                    <a:pt x="966" y="571"/>
                  </a:lnTo>
                  <a:lnTo>
                    <a:pt x="968" y="571"/>
                  </a:lnTo>
                  <a:lnTo>
                    <a:pt x="969" y="572"/>
                  </a:lnTo>
                  <a:lnTo>
                    <a:pt x="971" y="574"/>
                  </a:lnTo>
                  <a:lnTo>
                    <a:pt x="972" y="574"/>
                  </a:lnTo>
                  <a:lnTo>
                    <a:pt x="972" y="575"/>
                  </a:lnTo>
                  <a:lnTo>
                    <a:pt x="974" y="575"/>
                  </a:lnTo>
                  <a:lnTo>
                    <a:pt x="975" y="577"/>
                  </a:lnTo>
                  <a:lnTo>
                    <a:pt x="975" y="578"/>
                  </a:lnTo>
                  <a:lnTo>
                    <a:pt x="977" y="578"/>
                  </a:lnTo>
                  <a:lnTo>
                    <a:pt x="977" y="579"/>
                  </a:lnTo>
                  <a:lnTo>
                    <a:pt x="978" y="581"/>
                  </a:lnTo>
                  <a:lnTo>
                    <a:pt x="978" y="582"/>
                  </a:lnTo>
                  <a:lnTo>
                    <a:pt x="980" y="584"/>
                  </a:lnTo>
                  <a:lnTo>
                    <a:pt x="980" y="585"/>
                  </a:lnTo>
                  <a:lnTo>
                    <a:pt x="980" y="587"/>
                  </a:lnTo>
                  <a:lnTo>
                    <a:pt x="980" y="588"/>
                  </a:lnTo>
                  <a:lnTo>
                    <a:pt x="980" y="590"/>
                  </a:lnTo>
                  <a:lnTo>
                    <a:pt x="978" y="591"/>
                  </a:lnTo>
                  <a:lnTo>
                    <a:pt x="978" y="593"/>
                  </a:lnTo>
                  <a:lnTo>
                    <a:pt x="980" y="594"/>
                  </a:lnTo>
                  <a:lnTo>
                    <a:pt x="980" y="596"/>
                  </a:lnTo>
                  <a:lnTo>
                    <a:pt x="980" y="597"/>
                  </a:lnTo>
                  <a:lnTo>
                    <a:pt x="980" y="600"/>
                  </a:lnTo>
                  <a:lnTo>
                    <a:pt x="978" y="601"/>
                  </a:lnTo>
                  <a:lnTo>
                    <a:pt x="978" y="603"/>
                  </a:lnTo>
                  <a:lnTo>
                    <a:pt x="977" y="603"/>
                  </a:lnTo>
                  <a:lnTo>
                    <a:pt x="977" y="604"/>
                  </a:lnTo>
                  <a:lnTo>
                    <a:pt x="977" y="606"/>
                  </a:lnTo>
                  <a:lnTo>
                    <a:pt x="977" y="607"/>
                  </a:lnTo>
                  <a:lnTo>
                    <a:pt x="977" y="609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7" y="610"/>
                  </a:lnTo>
                  <a:lnTo>
                    <a:pt x="977" y="612"/>
                  </a:lnTo>
                  <a:lnTo>
                    <a:pt x="975" y="612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5" y="615"/>
                  </a:lnTo>
                  <a:lnTo>
                    <a:pt x="977" y="615"/>
                  </a:lnTo>
                  <a:lnTo>
                    <a:pt x="977" y="616"/>
                  </a:lnTo>
                  <a:lnTo>
                    <a:pt x="977" y="618"/>
                  </a:lnTo>
                  <a:lnTo>
                    <a:pt x="975" y="618"/>
                  </a:lnTo>
                  <a:lnTo>
                    <a:pt x="975" y="619"/>
                  </a:lnTo>
                  <a:lnTo>
                    <a:pt x="975" y="621"/>
                  </a:lnTo>
                  <a:lnTo>
                    <a:pt x="975" y="622"/>
                  </a:lnTo>
                  <a:lnTo>
                    <a:pt x="975" y="624"/>
                  </a:lnTo>
                  <a:lnTo>
                    <a:pt x="977" y="625"/>
                  </a:lnTo>
                  <a:lnTo>
                    <a:pt x="978" y="626"/>
                  </a:lnTo>
                  <a:lnTo>
                    <a:pt x="980" y="626"/>
                  </a:lnTo>
                  <a:lnTo>
                    <a:pt x="980" y="625"/>
                  </a:lnTo>
                  <a:lnTo>
                    <a:pt x="980" y="626"/>
                  </a:lnTo>
                  <a:lnTo>
                    <a:pt x="981" y="626"/>
                  </a:lnTo>
                  <a:lnTo>
                    <a:pt x="981" y="628"/>
                  </a:lnTo>
                  <a:lnTo>
                    <a:pt x="983" y="628"/>
                  </a:lnTo>
                  <a:lnTo>
                    <a:pt x="984" y="628"/>
                  </a:lnTo>
                  <a:lnTo>
                    <a:pt x="984" y="629"/>
                  </a:lnTo>
                  <a:lnTo>
                    <a:pt x="986" y="629"/>
                  </a:lnTo>
                  <a:lnTo>
                    <a:pt x="987" y="629"/>
                  </a:lnTo>
                  <a:lnTo>
                    <a:pt x="987" y="631"/>
                  </a:lnTo>
                  <a:lnTo>
                    <a:pt x="988" y="631"/>
                  </a:lnTo>
                  <a:lnTo>
                    <a:pt x="990" y="631"/>
                  </a:lnTo>
                  <a:lnTo>
                    <a:pt x="990" y="632"/>
                  </a:lnTo>
                  <a:lnTo>
                    <a:pt x="991" y="632"/>
                  </a:lnTo>
                  <a:lnTo>
                    <a:pt x="993" y="632"/>
                  </a:lnTo>
                  <a:lnTo>
                    <a:pt x="993" y="634"/>
                  </a:lnTo>
                  <a:lnTo>
                    <a:pt x="994" y="635"/>
                  </a:lnTo>
                  <a:lnTo>
                    <a:pt x="994" y="637"/>
                  </a:lnTo>
                  <a:lnTo>
                    <a:pt x="996" y="637"/>
                  </a:lnTo>
                  <a:lnTo>
                    <a:pt x="996" y="638"/>
                  </a:lnTo>
                  <a:lnTo>
                    <a:pt x="996" y="640"/>
                  </a:lnTo>
                  <a:lnTo>
                    <a:pt x="996" y="641"/>
                  </a:lnTo>
                  <a:lnTo>
                    <a:pt x="996" y="643"/>
                  </a:lnTo>
                  <a:lnTo>
                    <a:pt x="996" y="644"/>
                  </a:lnTo>
                  <a:lnTo>
                    <a:pt x="994" y="644"/>
                  </a:lnTo>
                  <a:lnTo>
                    <a:pt x="994" y="646"/>
                  </a:lnTo>
                  <a:lnTo>
                    <a:pt x="993" y="647"/>
                  </a:lnTo>
                  <a:lnTo>
                    <a:pt x="991" y="647"/>
                  </a:lnTo>
                  <a:lnTo>
                    <a:pt x="990" y="648"/>
                  </a:lnTo>
                  <a:lnTo>
                    <a:pt x="988" y="648"/>
                  </a:lnTo>
                  <a:lnTo>
                    <a:pt x="988" y="650"/>
                  </a:lnTo>
                  <a:lnTo>
                    <a:pt x="987" y="651"/>
                  </a:lnTo>
                  <a:lnTo>
                    <a:pt x="986" y="651"/>
                  </a:lnTo>
                  <a:lnTo>
                    <a:pt x="984" y="653"/>
                  </a:lnTo>
                  <a:lnTo>
                    <a:pt x="983" y="654"/>
                  </a:lnTo>
                  <a:lnTo>
                    <a:pt x="981" y="654"/>
                  </a:lnTo>
                  <a:lnTo>
                    <a:pt x="981" y="656"/>
                  </a:lnTo>
                  <a:lnTo>
                    <a:pt x="980" y="656"/>
                  </a:lnTo>
                  <a:lnTo>
                    <a:pt x="980" y="657"/>
                  </a:lnTo>
                  <a:lnTo>
                    <a:pt x="980" y="659"/>
                  </a:lnTo>
                  <a:lnTo>
                    <a:pt x="980" y="660"/>
                  </a:lnTo>
                  <a:lnTo>
                    <a:pt x="986" y="670"/>
                  </a:lnTo>
                  <a:lnTo>
                    <a:pt x="986" y="672"/>
                  </a:lnTo>
                  <a:lnTo>
                    <a:pt x="997" y="681"/>
                  </a:lnTo>
                  <a:lnTo>
                    <a:pt x="1010" y="690"/>
                  </a:lnTo>
                  <a:lnTo>
                    <a:pt x="1022" y="700"/>
                  </a:lnTo>
                  <a:lnTo>
                    <a:pt x="1019" y="722"/>
                  </a:lnTo>
                  <a:lnTo>
                    <a:pt x="1022" y="731"/>
                  </a:lnTo>
                  <a:lnTo>
                    <a:pt x="972" y="731"/>
                  </a:lnTo>
                  <a:lnTo>
                    <a:pt x="961" y="731"/>
                  </a:lnTo>
                  <a:lnTo>
                    <a:pt x="896" y="731"/>
                  </a:lnTo>
                  <a:lnTo>
                    <a:pt x="793" y="731"/>
                  </a:lnTo>
                  <a:lnTo>
                    <a:pt x="732" y="731"/>
                  </a:lnTo>
                  <a:lnTo>
                    <a:pt x="724" y="731"/>
                  </a:lnTo>
                  <a:lnTo>
                    <a:pt x="712" y="731"/>
                  </a:lnTo>
                  <a:lnTo>
                    <a:pt x="710" y="731"/>
                  </a:lnTo>
                  <a:lnTo>
                    <a:pt x="705" y="734"/>
                  </a:lnTo>
                  <a:lnTo>
                    <a:pt x="704" y="734"/>
                  </a:lnTo>
                  <a:lnTo>
                    <a:pt x="682" y="740"/>
                  </a:lnTo>
                  <a:lnTo>
                    <a:pt x="680" y="740"/>
                  </a:lnTo>
                  <a:lnTo>
                    <a:pt x="679" y="740"/>
                  </a:lnTo>
                  <a:lnTo>
                    <a:pt x="677" y="740"/>
                  </a:lnTo>
                  <a:lnTo>
                    <a:pt x="677" y="741"/>
                  </a:lnTo>
                  <a:lnTo>
                    <a:pt x="676" y="741"/>
                  </a:lnTo>
                  <a:lnTo>
                    <a:pt x="618" y="770"/>
                  </a:lnTo>
                  <a:lnTo>
                    <a:pt x="617" y="769"/>
                  </a:lnTo>
                  <a:lnTo>
                    <a:pt x="617" y="770"/>
                  </a:lnTo>
                  <a:lnTo>
                    <a:pt x="616" y="770"/>
                  </a:lnTo>
                  <a:lnTo>
                    <a:pt x="614" y="769"/>
                  </a:lnTo>
                  <a:lnTo>
                    <a:pt x="613" y="769"/>
                  </a:lnTo>
                  <a:lnTo>
                    <a:pt x="611" y="767"/>
                  </a:lnTo>
                  <a:lnTo>
                    <a:pt x="610" y="767"/>
                  </a:lnTo>
                  <a:lnTo>
                    <a:pt x="608" y="767"/>
                  </a:lnTo>
                  <a:lnTo>
                    <a:pt x="607" y="767"/>
                  </a:lnTo>
                  <a:lnTo>
                    <a:pt x="605" y="769"/>
                  </a:lnTo>
                  <a:lnTo>
                    <a:pt x="604" y="769"/>
                  </a:lnTo>
                  <a:lnTo>
                    <a:pt x="602" y="769"/>
                  </a:lnTo>
                  <a:lnTo>
                    <a:pt x="601" y="769"/>
                  </a:lnTo>
                  <a:lnTo>
                    <a:pt x="599" y="769"/>
                  </a:lnTo>
                  <a:lnTo>
                    <a:pt x="599" y="770"/>
                  </a:lnTo>
                  <a:lnTo>
                    <a:pt x="598" y="770"/>
                  </a:lnTo>
                  <a:lnTo>
                    <a:pt x="596" y="770"/>
                  </a:lnTo>
                  <a:lnTo>
                    <a:pt x="595" y="770"/>
                  </a:lnTo>
                  <a:lnTo>
                    <a:pt x="595" y="769"/>
                  </a:lnTo>
                  <a:lnTo>
                    <a:pt x="594" y="769"/>
                  </a:lnTo>
                  <a:lnTo>
                    <a:pt x="594" y="770"/>
                  </a:lnTo>
                  <a:lnTo>
                    <a:pt x="592" y="770"/>
                  </a:lnTo>
                  <a:lnTo>
                    <a:pt x="558" y="770"/>
                  </a:lnTo>
                  <a:lnTo>
                    <a:pt x="557" y="770"/>
                  </a:lnTo>
                  <a:lnTo>
                    <a:pt x="557" y="769"/>
                  </a:lnTo>
                  <a:lnTo>
                    <a:pt x="555" y="769"/>
                  </a:lnTo>
                  <a:lnTo>
                    <a:pt x="555" y="767"/>
                  </a:lnTo>
                  <a:lnTo>
                    <a:pt x="554" y="767"/>
                  </a:lnTo>
                  <a:lnTo>
                    <a:pt x="552" y="767"/>
                  </a:lnTo>
                  <a:lnTo>
                    <a:pt x="552" y="766"/>
                  </a:lnTo>
                  <a:lnTo>
                    <a:pt x="551" y="766"/>
                  </a:lnTo>
                  <a:lnTo>
                    <a:pt x="549" y="766"/>
                  </a:lnTo>
                  <a:lnTo>
                    <a:pt x="548" y="766"/>
                  </a:lnTo>
                  <a:lnTo>
                    <a:pt x="547" y="766"/>
                  </a:lnTo>
                  <a:lnTo>
                    <a:pt x="545" y="766"/>
                  </a:lnTo>
                  <a:lnTo>
                    <a:pt x="544" y="766"/>
                  </a:lnTo>
                  <a:lnTo>
                    <a:pt x="542" y="766"/>
                  </a:lnTo>
                  <a:lnTo>
                    <a:pt x="541" y="766"/>
                  </a:lnTo>
                  <a:lnTo>
                    <a:pt x="541" y="764"/>
                  </a:lnTo>
                  <a:lnTo>
                    <a:pt x="539" y="764"/>
                  </a:lnTo>
                  <a:lnTo>
                    <a:pt x="539" y="763"/>
                  </a:lnTo>
                  <a:lnTo>
                    <a:pt x="539" y="764"/>
                  </a:lnTo>
                  <a:lnTo>
                    <a:pt x="538" y="764"/>
                  </a:lnTo>
                  <a:lnTo>
                    <a:pt x="538" y="763"/>
                  </a:lnTo>
                  <a:lnTo>
                    <a:pt x="536" y="763"/>
                  </a:lnTo>
                  <a:lnTo>
                    <a:pt x="535" y="763"/>
                  </a:lnTo>
                  <a:lnTo>
                    <a:pt x="533" y="763"/>
                  </a:lnTo>
                  <a:lnTo>
                    <a:pt x="532" y="762"/>
                  </a:lnTo>
                  <a:lnTo>
                    <a:pt x="530" y="762"/>
                  </a:lnTo>
                  <a:lnTo>
                    <a:pt x="529" y="762"/>
                  </a:lnTo>
                  <a:lnTo>
                    <a:pt x="529" y="760"/>
                  </a:lnTo>
                  <a:lnTo>
                    <a:pt x="527" y="760"/>
                  </a:lnTo>
                  <a:lnTo>
                    <a:pt x="526" y="760"/>
                  </a:lnTo>
                  <a:lnTo>
                    <a:pt x="526" y="762"/>
                  </a:lnTo>
                  <a:lnTo>
                    <a:pt x="526" y="760"/>
                  </a:lnTo>
                  <a:lnTo>
                    <a:pt x="525" y="760"/>
                  </a:lnTo>
                  <a:lnTo>
                    <a:pt x="525" y="762"/>
                  </a:lnTo>
                  <a:lnTo>
                    <a:pt x="523" y="762"/>
                  </a:lnTo>
                  <a:lnTo>
                    <a:pt x="523" y="760"/>
                  </a:lnTo>
                  <a:lnTo>
                    <a:pt x="522" y="760"/>
                  </a:lnTo>
                  <a:lnTo>
                    <a:pt x="520" y="760"/>
                  </a:lnTo>
                  <a:lnTo>
                    <a:pt x="520" y="762"/>
                  </a:lnTo>
                  <a:lnTo>
                    <a:pt x="520" y="763"/>
                  </a:lnTo>
                  <a:lnTo>
                    <a:pt x="519" y="763"/>
                  </a:lnTo>
                  <a:lnTo>
                    <a:pt x="519" y="764"/>
                  </a:lnTo>
                  <a:lnTo>
                    <a:pt x="519" y="763"/>
                  </a:lnTo>
                  <a:lnTo>
                    <a:pt x="517" y="763"/>
                  </a:lnTo>
                  <a:lnTo>
                    <a:pt x="517" y="764"/>
                  </a:lnTo>
                  <a:lnTo>
                    <a:pt x="519" y="764"/>
                  </a:lnTo>
                  <a:lnTo>
                    <a:pt x="519" y="766"/>
                  </a:lnTo>
                  <a:lnTo>
                    <a:pt x="517" y="766"/>
                  </a:lnTo>
                  <a:lnTo>
                    <a:pt x="483" y="767"/>
                  </a:lnTo>
                  <a:lnTo>
                    <a:pt x="475" y="769"/>
                  </a:lnTo>
                  <a:lnTo>
                    <a:pt x="473" y="769"/>
                  </a:lnTo>
                  <a:lnTo>
                    <a:pt x="469" y="770"/>
                  </a:lnTo>
                  <a:lnTo>
                    <a:pt x="469" y="772"/>
                  </a:lnTo>
                  <a:lnTo>
                    <a:pt x="469" y="773"/>
                  </a:lnTo>
                  <a:lnTo>
                    <a:pt x="467" y="773"/>
                  </a:lnTo>
                  <a:lnTo>
                    <a:pt x="466" y="775"/>
                  </a:lnTo>
                  <a:lnTo>
                    <a:pt x="467" y="775"/>
                  </a:lnTo>
                  <a:lnTo>
                    <a:pt x="467" y="776"/>
                  </a:lnTo>
                  <a:lnTo>
                    <a:pt x="467" y="778"/>
                  </a:lnTo>
                  <a:lnTo>
                    <a:pt x="467" y="779"/>
                  </a:lnTo>
                  <a:lnTo>
                    <a:pt x="466" y="779"/>
                  </a:lnTo>
                  <a:lnTo>
                    <a:pt x="467" y="779"/>
                  </a:lnTo>
                  <a:lnTo>
                    <a:pt x="467" y="781"/>
                  </a:lnTo>
                  <a:lnTo>
                    <a:pt x="467" y="782"/>
                  </a:lnTo>
                  <a:lnTo>
                    <a:pt x="466" y="782"/>
                  </a:lnTo>
                  <a:lnTo>
                    <a:pt x="466" y="784"/>
                  </a:lnTo>
                  <a:lnTo>
                    <a:pt x="464" y="788"/>
                  </a:lnTo>
                  <a:lnTo>
                    <a:pt x="447" y="817"/>
                  </a:lnTo>
                  <a:lnTo>
                    <a:pt x="441" y="820"/>
                  </a:lnTo>
                  <a:lnTo>
                    <a:pt x="436" y="825"/>
                  </a:lnTo>
                  <a:lnTo>
                    <a:pt x="435" y="832"/>
                  </a:lnTo>
                  <a:lnTo>
                    <a:pt x="435" y="835"/>
                  </a:lnTo>
                  <a:lnTo>
                    <a:pt x="432" y="850"/>
                  </a:lnTo>
                  <a:lnTo>
                    <a:pt x="429" y="850"/>
                  </a:lnTo>
                  <a:lnTo>
                    <a:pt x="428" y="853"/>
                  </a:lnTo>
                  <a:lnTo>
                    <a:pt x="423" y="854"/>
                  </a:lnTo>
                  <a:lnTo>
                    <a:pt x="423" y="855"/>
                  </a:lnTo>
                  <a:lnTo>
                    <a:pt x="423" y="857"/>
                  </a:lnTo>
                  <a:lnTo>
                    <a:pt x="422" y="857"/>
                  </a:lnTo>
                  <a:lnTo>
                    <a:pt x="422" y="858"/>
                  </a:lnTo>
                  <a:lnTo>
                    <a:pt x="422" y="860"/>
                  </a:lnTo>
                  <a:lnTo>
                    <a:pt x="419" y="863"/>
                  </a:lnTo>
                  <a:lnTo>
                    <a:pt x="404" y="870"/>
                  </a:lnTo>
                  <a:lnTo>
                    <a:pt x="404" y="873"/>
                  </a:lnTo>
                  <a:lnTo>
                    <a:pt x="404" y="875"/>
                  </a:lnTo>
                  <a:lnTo>
                    <a:pt x="403" y="879"/>
                  </a:lnTo>
                  <a:lnTo>
                    <a:pt x="397" y="885"/>
                  </a:lnTo>
                  <a:lnTo>
                    <a:pt x="385" y="894"/>
                  </a:lnTo>
                  <a:lnTo>
                    <a:pt x="384" y="895"/>
                  </a:lnTo>
                  <a:lnTo>
                    <a:pt x="384" y="897"/>
                  </a:lnTo>
                  <a:lnTo>
                    <a:pt x="382" y="897"/>
                  </a:lnTo>
                  <a:lnTo>
                    <a:pt x="381" y="897"/>
                  </a:lnTo>
                  <a:lnTo>
                    <a:pt x="381" y="895"/>
                  </a:lnTo>
                  <a:lnTo>
                    <a:pt x="378" y="895"/>
                  </a:lnTo>
                  <a:lnTo>
                    <a:pt x="376" y="904"/>
                  </a:lnTo>
                  <a:lnTo>
                    <a:pt x="372" y="904"/>
                  </a:lnTo>
                  <a:lnTo>
                    <a:pt x="366" y="900"/>
                  </a:lnTo>
                  <a:lnTo>
                    <a:pt x="362" y="900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0" y="905"/>
                  </a:lnTo>
                  <a:lnTo>
                    <a:pt x="360" y="907"/>
                  </a:lnTo>
                  <a:lnTo>
                    <a:pt x="360" y="908"/>
                  </a:lnTo>
                  <a:lnTo>
                    <a:pt x="360" y="910"/>
                  </a:lnTo>
                  <a:lnTo>
                    <a:pt x="360" y="911"/>
                  </a:lnTo>
                  <a:lnTo>
                    <a:pt x="362" y="913"/>
                  </a:lnTo>
                  <a:lnTo>
                    <a:pt x="360" y="913"/>
                  </a:lnTo>
                  <a:lnTo>
                    <a:pt x="360" y="914"/>
                  </a:lnTo>
                  <a:lnTo>
                    <a:pt x="359" y="914"/>
                  </a:lnTo>
                  <a:lnTo>
                    <a:pt x="360" y="916"/>
                  </a:lnTo>
                  <a:lnTo>
                    <a:pt x="360" y="919"/>
                  </a:lnTo>
                  <a:lnTo>
                    <a:pt x="354" y="926"/>
                  </a:lnTo>
                  <a:lnTo>
                    <a:pt x="322" y="954"/>
                  </a:lnTo>
                  <a:lnTo>
                    <a:pt x="307" y="964"/>
                  </a:lnTo>
                  <a:lnTo>
                    <a:pt x="304" y="966"/>
                  </a:lnTo>
                  <a:lnTo>
                    <a:pt x="301" y="967"/>
                  </a:lnTo>
                  <a:lnTo>
                    <a:pt x="297" y="971"/>
                  </a:lnTo>
                  <a:lnTo>
                    <a:pt x="290" y="974"/>
                  </a:lnTo>
                  <a:lnTo>
                    <a:pt x="288" y="976"/>
                  </a:lnTo>
                  <a:lnTo>
                    <a:pt x="288" y="977"/>
                  </a:lnTo>
                  <a:lnTo>
                    <a:pt x="288" y="979"/>
                  </a:lnTo>
                  <a:lnTo>
                    <a:pt x="273" y="989"/>
                  </a:lnTo>
                  <a:lnTo>
                    <a:pt x="273" y="988"/>
                  </a:lnTo>
                  <a:lnTo>
                    <a:pt x="272" y="986"/>
                  </a:lnTo>
                  <a:lnTo>
                    <a:pt x="269" y="986"/>
                  </a:lnTo>
                  <a:lnTo>
                    <a:pt x="268" y="988"/>
                  </a:lnTo>
                  <a:lnTo>
                    <a:pt x="266" y="988"/>
                  </a:lnTo>
                  <a:lnTo>
                    <a:pt x="262" y="992"/>
                  </a:lnTo>
                  <a:lnTo>
                    <a:pt x="257" y="998"/>
                  </a:lnTo>
                  <a:lnTo>
                    <a:pt x="254" y="999"/>
                  </a:lnTo>
                  <a:lnTo>
                    <a:pt x="247" y="1007"/>
                  </a:lnTo>
                  <a:lnTo>
                    <a:pt x="244" y="1008"/>
                  </a:lnTo>
                  <a:lnTo>
                    <a:pt x="232" y="1014"/>
                  </a:lnTo>
                  <a:lnTo>
                    <a:pt x="221" y="1017"/>
                  </a:lnTo>
                  <a:lnTo>
                    <a:pt x="218" y="1018"/>
                  </a:lnTo>
                  <a:lnTo>
                    <a:pt x="215" y="1018"/>
                  </a:lnTo>
                  <a:lnTo>
                    <a:pt x="203" y="1013"/>
                  </a:lnTo>
                  <a:lnTo>
                    <a:pt x="191" y="994"/>
                  </a:lnTo>
                  <a:lnTo>
                    <a:pt x="187" y="974"/>
                  </a:lnTo>
                  <a:lnTo>
                    <a:pt x="187" y="955"/>
                  </a:lnTo>
                  <a:lnTo>
                    <a:pt x="169" y="929"/>
                  </a:lnTo>
                  <a:lnTo>
                    <a:pt x="158" y="925"/>
                  </a:lnTo>
                  <a:lnTo>
                    <a:pt x="155" y="926"/>
                  </a:lnTo>
                  <a:lnTo>
                    <a:pt x="153" y="923"/>
                  </a:lnTo>
                  <a:lnTo>
                    <a:pt x="152" y="922"/>
                  </a:lnTo>
                  <a:lnTo>
                    <a:pt x="149" y="922"/>
                  </a:lnTo>
                  <a:lnTo>
                    <a:pt x="149" y="923"/>
                  </a:lnTo>
                  <a:lnTo>
                    <a:pt x="147" y="923"/>
                  </a:lnTo>
                  <a:lnTo>
                    <a:pt x="147" y="925"/>
                  </a:lnTo>
                  <a:lnTo>
                    <a:pt x="147" y="926"/>
                  </a:lnTo>
                  <a:lnTo>
                    <a:pt x="147" y="927"/>
                  </a:lnTo>
                  <a:lnTo>
                    <a:pt x="103" y="938"/>
                  </a:lnTo>
                  <a:lnTo>
                    <a:pt x="102" y="938"/>
                  </a:lnTo>
                  <a:lnTo>
                    <a:pt x="102" y="936"/>
                  </a:lnTo>
                  <a:lnTo>
                    <a:pt x="100" y="936"/>
                  </a:lnTo>
                  <a:lnTo>
                    <a:pt x="99" y="936"/>
                  </a:lnTo>
                  <a:lnTo>
                    <a:pt x="97" y="936"/>
                  </a:lnTo>
                  <a:lnTo>
                    <a:pt x="96" y="936"/>
                  </a:lnTo>
                  <a:lnTo>
                    <a:pt x="94" y="936"/>
                  </a:lnTo>
                  <a:lnTo>
                    <a:pt x="93" y="936"/>
                  </a:lnTo>
                  <a:lnTo>
                    <a:pt x="91" y="936"/>
                  </a:lnTo>
                  <a:lnTo>
                    <a:pt x="91" y="938"/>
                  </a:lnTo>
                  <a:lnTo>
                    <a:pt x="90" y="938"/>
                  </a:lnTo>
                  <a:lnTo>
                    <a:pt x="89" y="938"/>
                  </a:lnTo>
                  <a:lnTo>
                    <a:pt x="87" y="938"/>
                  </a:lnTo>
                  <a:lnTo>
                    <a:pt x="86" y="938"/>
                  </a:lnTo>
                  <a:lnTo>
                    <a:pt x="84" y="938"/>
                  </a:lnTo>
                  <a:lnTo>
                    <a:pt x="84" y="939"/>
                  </a:lnTo>
                  <a:lnTo>
                    <a:pt x="83" y="939"/>
                  </a:lnTo>
                  <a:lnTo>
                    <a:pt x="83" y="941"/>
                  </a:lnTo>
                  <a:lnTo>
                    <a:pt x="81" y="942"/>
                  </a:lnTo>
                  <a:lnTo>
                    <a:pt x="80" y="944"/>
                  </a:lnTo>
                  <a:lnTo>
                    <a:pt x="78" y="944"/>
                  </a:lnTo>
                  <a:lnTo>
                    <a:pt x="78" y="945"/>
                  </a:lnTo>
                  <a:lnTo>
                    <a:pt x="77" y="945"/>
                  </a:lnTo>
                  <a:lnTo>
                    <a:pt x="75" y="945"/>
                  </a:lnTo>
                  <a:lnTo>
                    <a:pt x="75" y="947"/>
                  </a:lnTo>
                  <a:lnTo>
                    <a:pt x="75" y="948"/>
                  </a:lnTo>
                  <a:lnTo>
                    <a:pt x="74" y="948"/>
                  </a:lnTo>
                  <a:lnTo>
                    <a:pt x="72" y="948"/>
                  </a:lnTo>
                  <a:lnTo>
                    <a:pt x="71" y="949"/>
                  </a:lnTo>
                  <a:lnTo>
                    <a:pt x="69" y="949"/>
                  </a:lnTo>
                  <a:lnTo>
                    <a:pt x="69" y="951"/>
                  </a:lnTo>
                  <a:lnTo>
                    <a:pt x="69" y="952"/>
                  </a:lnTo>
                  <a:lnTo>
                    <a:pt x="68" y="954"/>
                  </a:lnTo>
                  <a:lnTo>
                    <a:pt x="66" y="955"/>
                  </a:lnTo>
                  <a:lnTo>
                    <a:pt x="66" y="957"/>
                  </a:lnTo>
                  <a:lnTo>
                    <a:pt x="65" y="958"/>
                  </a:lnTo>
                  <a:lnTo>
                    <a:pt x="65" y="960"/>
                  </a:lnTo>
                  <a:lnTo>
                    <a:pt x="64" y="960"/>
                  </a:lnTo>
                  <a:lnTo>
                    <a:pt x="64" y="961"/>
                  </a:lnTo>
                  <a:lnTo>
                    <a:pt x="62" y="961"/>
                  </a:lnTo>
                  <a:lnTo>
                    <a:pt x="61" y="961"/>
                  </a:lnTo>
                  <a:lnTo>
                    <a:pt x="61" y="963"/>
                  </a:lnTo>
                  <a:lnTo>
                    <a:pt x="59" y="963"/>
                  </a:lnTo>
                  <a:lnTo>
                    <a:pt x="58" y="963"/>
                  </a:lnTo>
                  <a:lnTo>
                    <a:pt x="56" y="963"/>
                  </a:lnTo>
                  <a:lnTo>
                    <a:pt x="55" y="963"/>
                  </a:lnTo>
                  <a:lnTo>
                    <a:pt x="53" y="963"/>
                  </a:lnTo>
                  <a:lnTo>
                    <a:pt x="52" y="963"/>
                  </a:lnTo>
                  <a:lnTo>
                    <a:pt x="50" y="963"/>
                  </a:lnTo>
                  <a:lnTo>
                    <a:pt x="49" y="963"/>
                  </a:lnTo>
                  <a:lnTo>
                    <a:pt x="47" y="963"/>
                  </a:lnTo>
                  <a:lnTo>
                    <a:pt x="46" y="963"/>
                  </a:lnTo>
                  <a:lnTo>
                    <a:pt x="44" y="963"/>
                  </a:lnTo>
                  <a:lnTo>
                    <a:pt x="43" y="963"/>
                  </a:lnTo>
                  <a:lnTo>
                    <a:pt x="42" y="963"/>
                  </a:lnTo>
                  <a:lnTo>
                    <a:pt x="42" y="964"/>
                  </a:lnTo>
                  <a:lnTo>
                    <a:pt x="40" y="964"/>
                  </a:lnTo>
                  <a:lnTo>
                    <a:pt x="40" y="966"/>
                  </a:lnTo>
                  <a:lnTo>
                    <a:pt x="36" y="966"/>
                  </a:lnTo>
                  <a:lnTo>
                    <a:pt x="34" y="966"/>
                  </a:lnTo>
                  <a:lnTo>
                    <a:pt x="34" y="964"/>
                  </a:lnTo>
                  <a:lnTo>
                    <a:pt x="33" y="964"/>
                  </a:lnTo>
                  <a:lnTo>
                    <a:pt x="31" y="966"/>
                  </a:lnTo>
                  <a:lnTo>
                    <a:pt x="30" y="966"/>
                  </a:lnTo>
                  <a:lnTo>
                    <a:pt x="28" y="966"/>
                  </a:lnTo>
                  <a:lnTo>
                    <a:pt x="28" y="964"/>
                  </a:lnTo>
                  <a:lnTo>
                    <a:pt x="25" y="964"/>
                  </a:lnTo>
                  <a:lnTo>
                    <a:pt x="24" y="964"/>
                  </a:lnTo>
                  <a:lnTo>
                    <a:pt x="24" y="966"/>
                  </a:lnTo>
                  <a:lnTo>
                    <a:pt x="22" y="966"/>
                  </a:lnTo>
                  <a:lnTo>
                    <a:pt x="20" y="966"/>
                  </a:lnTo>
                  <a:lnTo>
                    <a:pt x="18" y="966"/>
                  </a:lnTo>
                  <a:lnTo>
                    <a:pt x="18" y="964"/>
                  </a:lnTo>
                  <a:lnTo>
                    <a:pt x="17" y="964"/>
                  </a:lnTo>
                  <a:lnTo>
                    <a:pt x="15" y="964"/>
                  </a:lnTo>
                  <a:lnTo>
                    <a:pt x="14" y="964"/>
                  </a:lnTo>
                  <a:lnTo>
                    <a:pt x="20" y="927"/>
                  </a:lnTo>
                  <a:lnTo>
                    <a:pt x="20" y="923"/>
                  </a:lnTo>
                  <a:lnTo>
                    <a:pt x="18" y="920"/>
                  </a:lnTo>
                  <a:lnTo>
                    <a:pt x="17" y="880"/>
                  </a:lnTo>
                  <a:lnTo>
                    <a:pt x="17" y="879"/>
                  </a:lnTo>
                  <a:lnTo>
                    <a:pt x="18" y="879"/>
                  </a:lnTo>
                  <a:lnTo>
                    <a:pt x="18" y="878"/>
                  </a:lnTo>
                  <a:lnTo>
                    <a:pt x="18" y="876"/>
                  </a:lnTo>
                  <a:lnTo>
                    <a:pt x="20" y="876"/>
                  </a:lnTo>
                  <a:lnTo>
                    <a:pt x="18" y="876"/>
                  </a:lnTo>
                  <a:lnTo>
                    <a:pt x="20" y="875"/>
                  </a:lnTo>
                  <a:lnTo>
                    <a:pt x="18" y="873"/>
                  </a:lnTo>
                  <a:lnTo>
                    <a:pt x="20" y="873"/>
                  </a:lnTo>
                  <a:lnTo>
                    <a:pt x="20" y="872"/>
                  </a:lnTo>
                  <a:lnTo>
                    <a:pt x="20" y="870"/>
                  </a:lnTo>
                  <a:lnTo>
                    <a:pt x="18" y="870"/>
                  </a:lnTo>
                  <a:lnTo>
                    <a:pt x="18" y="869"/>
                  </a:lnTo>
                  <a:lnTo>
                    <a:pt x="18" y="867"/>
                  </a:lnTo>
                  <a:lnTo>
                    <a:pt x="18" y="866"/>
                  </a:lnTo>
                  <a:lnTo>
                    <a:pt x="20" y="866"/>
                  </a:lnTo>
                  <a:lnTo>
                    <a:pt x="20" y="864"/>
                  </a:lnTo>
                  <a:lnTo>
                    <a:pt x="20" y="863"/>
                  </a:lnTo>
                  <a:lnTo>
                    <a:pt x="18" y="863"/>
                  </a:lnTo>
                  <a:lnTo>
                    <a:pt x="17" y="861"/>
                  </a:lnTo>
                  <a:lnTo>
                    <a:pt x="15" y="861"/>
                  </a:lnTo>
                  <a:lnTo>
                    <a:pt x="15" y="860"/>
                  </a:lnTo>
                  <a:lnTo>
                    <a:pt x="14" y="860"/>
                  </a:lnTo>
                  <a:lnTo>
                    <a:pt x="0" y="845"/>
                  </a:lnTo>
                  <a:lnTo>
                    <a:pt x="0" y="842"/>
                  </a:lnTo>
                  <a:lnTo>
                    <a:pt x="2" y="842"/>
                  </a:lnTo>
                  <a:lnTo>
                    <a:pt x="2" y="841"/>
                  </a:lnTo>
                  <a:lnTo>
                    <a:pt x="2" y="839"/>
                  </a:lnTo>
                  <a:lnTo>
                    <a:pt x="3" y="839"/>
                  </a:lnTo>
                  <a:lnTo>
                    <a:pt x="3" y="838"/>
                  </a:lnTo>
                  <a:lnTo>
                    <a:pt x="3" y="836"/>
                  </a:lnTo>
                  <a:lnTo>
                    <a:pt x="3" y="835"/>
                  </a:lnTo>
                  <a:lnTo>
                    <a:pt x="2" y="835"/>
                  </a:lnTo>
                  <a:lnTo>
                    <a:pt x="2" y="833"/>
                  </a:lnTo>
                  <a:lnTo>
                    <a:pt x="3" y="832"/>
                  </a:lnTo>
                  <a:lnTo>
                    <a:pt x="3" y="831"/>
                  </a:lnTo>
                  <a:lnTo>
                    <a:pt x="3" y="829"/>
                  </a:lnTo>
                  <a:lnTo>
                    <a:pt x="5" y="829"/>
                  </a:lnTo>
                  <a:lnTo>
                    <a:pt x="5" y="828"/>
                  </a:lnTo>
                  <a:lnTo>
                    <a:pt x="6" y="826"/>
                  </a:lnTo>
                  <a:lnTo>
                    <a:pt x="6" y="825"/>
                  </a:lnTo>
                  <a:lnTo>
                    <a:pt x="6" y="823"/>
                  </a:lnTo>
                  <a:lnTo>
                    <a:pt x="5" y="822"/>
                  </a:lnTo>
                  <a:lnTo>
                    <a:pt x="5" y="820"/>
                  </a:lnTo>
                  <a:lnTo>
                    <a:pt x="3" y="820"/>
                  </a:lnTo>
                  <a:lnTo>
                    <a:pt x="3" y="819"/>
                  </a:lnTo>
                  <a:lnTo>
                    <a:pt x="3" y="817"/>
                  </a:lnTo>
                  <a:lnTo>
                    <a:pt x="2" y="816"/>
                  </a:lnTo>
                  <a:lnTo>
                    <a:pt x="2" y="814"/>
                  </a:lnTo>
                  <a:lnTo>
                    <a:pt x="2" y="813"/>
                  </a:lnTo>
                  <a:lnTo>
                    <a:pt x="2" y="811"/>
                  </a:lnTo>
                  <a:lnTo>
                    <a:pt x="2" y="810"/>
                  </a:lnTo>
                  <a:lnTo>
                    <a:pt x="0" y="809"/>
                  </a:lnTo>
                  <a:lnTo>
                    <a:pt x="2" y="809"/>
                  </a:lnTo>
                  <a:lnTo>
                    <a:pt x="2" y="807"/>
                  </a:lnTo>
                  <a:lnTo>
                    <a:pt x="2" y="806"/>
                  </a:lnTo>
                  <a:lnTo>
                    <a:pt x="3" y="804"/>
                  </a:lnTo>
                  <a:lnTo>
                    <a:pt x="3" y="803"/>
                  </a:lnTo>
                  <a:lnTo>
                    <a:pt x="3" y="801"/>
                  </a:lnTo>
                  <a:lnTo>
                    <a:pt x="3" y="800"/>
                  </a:lnTo>
                  <a:lnTo>
                    <a:pt x="2" y="800"/>
                  </a:lnTo>
                  <a:lnTo>
                    <a:pt x="2" y="798"/>
                  </a:lnTo>
                  <a:lnTo>
                    <a:pt x="3" y="797"/>
                  </a:lnTo>
                  <a:lnTo>
                    <a:pt x="3" y="795"/>
                  </a:lnTo>
                  <a:lnTo>
                    <a:pt x="5" y="795"/>
                  </a:lnTo>
                  <a:lnTo>
                    <a:pt x="5" y="794"/>
                  </a:lnTo>
                  <a:lnTo>
                    <a:pt x="6" y="781"/>
                  </a:lnTo>
                  <a:lnTo>
                    <a:pt x="9" y="764"/>
                  </a:lnTo>
                  <a:lnTo>
                    <a:pt x="9" y="763"/>
                  </a:lnTo>
                  <a:lnTo>
                    <a:pt x="9" y="762"/>
                  </a:lnTo>
                  <a:lnTo>
                    <a:pt x="5" y="742"/>
                  </a:lnTo>
                  <a:lnTo>
                    <a:pt x="5" y="741"/>
                  </a:lnTo>
                  <a:lnTo>
                    <a:pt x="6" y="737"/>
                  </a:lnTo>
                  <a:lnTo>
                    <a:pt x="6" y="735"/>
                  </a:lnTo>
                  <a:lnTo>
                    <a:pt x="6" y="732"/>
                  </a:lnTo>
                  <a:lnTo>
                    <a:pt x="6" y="731"/>
                  </a:lnTo>
                  <a:lnTo>
                    <a:pt x="6" y="729"/>
                  </a:lnTo>
                  <a:lnTo>
                    <a:pt x="8" y="728"/>
                  </a:lnTo>
                  <a:lnTo>
                    <a:pt x="8" y="726"/>
                  </a:lnTo>
                  <a:lnTo>
                    <a:pt x="9" y="726"/>
                  </a:lnTo>
                  <a:lnTo>
                    <a:pt x="9" y="725"/>
                  </a:lnTo>
                  <a:lnTo>
                    <a:pt x="8" y="723"/>
                  </a:lnTo>
                  <a:lnTo>
                    <a:pt x="8" y="722"/>
                  </a:lnTo>
                  <a:lnTo>
                    <a:pt x="8" y="720"/>
                  </a:lnTo>
                  <a:lnTo>
                    <a:pt x="6" y="720"/>
                  </a:lnTo>
                  <a:lnTo>
                    <a:pt x="9" y="719"/>
                  </a:lnTo>
                  <a:lnTo>
                    <a:pt x="11" y="720"/>
                  </a:lnTo>
                  <a:lnTo>
                    <a:pt x="11" y="722"/>
                  </a:lnTo>
                  <a:lnTo>
                    <a:pt x="12" y="723"/>
                  </a:lnTo>
                  <a:lnTo>
                    <a:pt x="14" y="723"/>
                  </a:lnTo>
                  <a:lnTo>
                    <a:pt x="15" y="722"/>
                  </a:lnTo>
                  <a:lnTo>
                    <a:pt x="17" y="720"/>
                  </a:lnTo>
                  <a:lnTo>
                    <a:pt x="17" y="719"/>
                  </a:lnTo>
                  <a:lnTo>
                    <a:pt x="15" y="717"/>
                  </a:lnTo>
                  <a:lnTo>
                    <a:pt x="14" y="717"/>
                  </a:lnTo>
                  <a:lnTo>
                    <a:pt x="12" y="717"/>
                  </a:lnTo>
                  <a:lnTo>
                    <a:pt x="12" y="716"/>
                  </a:lnTo>
                  <a:lnTo>
                    <a:pt x="11" y="715"/>
                  </a:lnTo>
                  <a:lnTo>
                    <a:pt x="11" y="713"/>
                  </a:lnTo>
                  <a:lnTo>
                    <a:pt x="12" y="712"/>
                  </a:lnTo>
                  <a:lnTo>
                    <a:pt x="12" y="710"/>
                  </a:lnTo>
                  <a:lnTo>
                    <a:pt x="11" y="710"/>
                  </a:lnTo>
                  <a:lnTo>
                    <a:pt x="11" y="709"/>
                  </a:lnTo>
                  <a:lnTo>
                    <a:pt x="11" y="707"/>
                  </a:lnTo>
                  <a:lnTo>
                    <a:pt x="11" y="706"/>
                  </a:lnTo>
                  <a:lnTo>
                    <a:pt x="11" y="704"/>
                  </a:lnTo>
                  <a:lnTo>
                    <a:pt x="9" y="703"/>
                  </a:lnTo>
                  <a:lnTo>
                    <a:pt x="9" y="701"/>
                  </a:lnTo>
                  <a:lnTo>
                    <a:pt x="9" y="700"/>
                  </a:lnTo>
                  <a:lnTo>
                    <a:pt x="9" y="698"/>
                  </a:lnTo>
                  <a:lnTo>
                    <a:pt x="8" y="698"/>
                  </a:lnTo>
                  <a:lnTo>
                    <a:pt x="8" y="697"/>
                  </a:lnTo>
                  <a:lnTo>
                    <a:pt x="8" y="695"/>
                  </a:lnTo>
                  <a:lnTo>
                    <a:pt x="8" y="694"/>
                  </a:lnTo>
                  <a:lnTo>
                    <a:pt x="9" y="694"/>
                  </a:lnTo>
                  <a:lnTo>
                    <a:pt x="9" y="693"/>
                  </a:lnTo>
                  <a:lnTo>
                    <a:pt x="11" y="693"/>
                  </a:lnTo>
                  <a:lnTo>
                    <a:pt x="11" y="691"/>
                  </a:lnTo>
                  <a:lnTo>
                    <a:pt x="11" y="690"/>
                  </a:lnTo>
                  <a:lnTo>
                    <a:pt x="11" y="688"/>
                  </a:lnTo>
                  <a:lnTo>
                    <a:pt x="11" y="687"/>
                  </a:lnTo>
                  <a:lnTo>
                    <a:pt x="9" y="687"/>
                  </a:lnTo>
                  <a:lnTo>
                    <a:pt x="9" y="685"/>
                  </a:lnTo>
                  <a:lnTo>
                    <a:pt x="8" y="685"/>
                  </a:lnTo>
                  <a:lnTo>
                    <a:pt x="8" y="684"/>
                  </a:lnTo>
                  <a:lnTo>
                    <a:pt x="6" y="684"/>
                  </a:lnTo>
                  <a:lnTo>
                    <a:pt x="5" y="684"/>
                  </a:lnTo>
                  <a:lnTo>
                    <a:pt x="5" y="682"/>
                  </a:lnTo>
                  <a:lnTo>
                    <a:pt x="5" y="681"/>
                  </a:lnTo>
                  <a:lnTo>
                    <a:pt x="5" y="679"/>
                  </a:lnTo>
                  <a:lnTo>
                    <a:pt x="5" y="678"/>
                  </a:lnTo>
                  <a:lnTo>
                    <a:pt x="5" y="676"/>
                  </a:lnTo>
                  <a:lnTo>
                    <a:pt x="5" y="675"/>
                  </a:lnTo>
                  <a:lnTo>
                    <a:pt x="5" y="673"/>
                  </a:lnTo>
                  <a:lnTo>
                    <a:pt x="5" y="672"/>
                  </a:lnTo>
                  <a:lnTo>
                    <a:pt x="6" y="672"/>
                  </a:lnTo>
                  <a:lnTo>
                    <a:pt x="8" y="670"/>
                  </a:lnTo>
                  <a:lnTo>
                    <a:pt x="9" y="670"/>
                  </a:lnTo>
                  <a:lnTo>
                    <a:pt x="39" y="670"/>
                  </a:lnTo>
                  <a:lnTo>
                    <a:pt x="37" y="670"/>
                  </a:lnTo>
                  <a:lnTo>
                    <a:pt x="37" y="669"/>
                  </a:lnTo>
                  <a:lnTo>
                    <a:pt x="36" y="669"/>
                  </a:lnTo>
                  <a:lnTo>
                    <a:pt x="36" y="668"/>
                  </a:lnTo>
                  <a:lnTo>
                    <a:pt x="36" y="666"/>
                  </a:lnTo>
                  <a:lnTo>
                    <a:pt x="34" y="665"/>
                  </a:lnTo>
                  <a:lnTo>
                    <a:pt x="34" y="663"/>
                  </a:lnTo>
                  <a:lnTo>
                    <a:pt x="33" y="662"/>
                  </a:lnTo>
                  <a:lnTo>
                    <a:pt x="33" y="660"/>
                  </a:lnTo>
                  <a:lnTo>
                    <a:pt x="34" y="660"/>
                  </a:lnTo>
                  <a:lnTo>
                    <a:pt x="33" y="659"/>
                  </a:lnTo>
                  <a:lnTo>
                    <a:pt x="34" y="659"/>
                  </a:lnTo>
                  <a:lnTo>
                    <a:pt x="33" y="659"/>
                  </a:lnTo>
                  <a:lnTo>
                    <a:pt x="33" y="657"/>
                  </a:lnTo>
                  <a:lnTo>
                    <a:pt x="33" y="656"/>
                  </a:lnTo>
                  <a:lnTo>
                    <a:pt x="33" y="654"/>
                  </a:lnTo>
                  <a:lnTo>
                    <a:pt x="31" y="654"/>
                  </a:lnTo>
                  <a:lnTo>
                    <a:pt x="31" y="653"/>
                  </a:lnTo>
                  <a:lnTo>
                    <a:pt x="33" y="653"/>
                  </a:lnTo>
                  <a:lnTo>
                    <a:pt x="33" y="651"/>
                  </a:lnTo>
                  <a:lnTo>
                    <a:pt x="31" y="651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1" y="647"/>
                  </a:lnTo>
                  <a:lnTo>
                    <a:pt x="31" y="646"/>
                  </a:lnTo>
                  <a:lnTo>
                    <a:pt x="31" y="644"/>
                  </a:lnTo>
                  <a:lnTo>
                    <a:pt x="33" y="643"/>
                  </a:lnTo>
                  <a:lnTo>
                    <a:pt x="33" y="641"/>
                  </a:lnTo>
                  <a:lnTo>
                    <a:pt x="34" y="640"/>
                  </a:lnTo>
                  <a:lnTo>
                    <a:pt x="34" y="638"/>
                  </a:lnTo>
                  <a:lnTo>
                    <a:pt x="34" y="637"/>
                  </a:lnTo>
                  <a:lnTo>
                    <a:pt x="36" y="637"/>
                  </a:lnTo>
                  <a:lnTo>
                    <a:pt x="36" y="635"/>
                  </a:lnTo>
                  <a:lnTo>
                    <a:pt x="36" y="634"/>
                  </a:lnTo>
                  <a:lnTo>
                    <a:pt x="37" y="632"/>
                  </a:lnTo>
                  <a:lnTo>
                    <a:pt x="37" y="631"/>
                  </a:lnTo>
                  <a:lnTo>
                    <a:pt x="39" y="631"/>
                  </a:lnTo>
                  <a:lnTo>
                    <a:pt x="39" y="632"/>
                  </a:lnTo>
                  <a:lnTo>
                    <a:pt x="39" y="631"/>
                  </a:lnTo>
                  <a:lnTo>
                    <a:pt x="39" y="629"/>
                  </a:lnTo>
                  <a:lnTo>
                    <a:pt x="40" y="629"/>
                  </a:lnTo>
                  <a:lnTo>
                    <a:pt x="40" y="628"/>
                  </a:lnTo>
                  <a:lnTo>
                    <a:pt x="40" y="626"/>
                  </a:lnTo>
                  <a:lnTo>
                    <a:pt x="39" y="626"/>
                  </a:lnTo>
                  <a:lnTo>
                    <a:pt x="39" y="625"/>
                  </a:lnTo>
                  <a:lnTo>
                    <a:pt x="40" y="625"/>
                  </a:lnTo>
                  <a:lnTo>
                    <a:pt x="40" y="624"/>
                  </a:lnTo>
                  <a:lnTo>
                    <a:pt x="39" y="624"/>
                  </a:lnTo>
                  <a:lnTo>
                    <a:pt x="39" y="622"/>
                  </a:lnTo>
                  <a:lnTo>
                    <a:pt x="39" y="621"/>
                  </a:lnTo>
                  <a:lnTo>
                    <a:pt x="37" y="621"/>
                  </a:lnTo>
                  <a:lnTo>
                    <a:pt x="37" y="619"/>
                  </a:lnTo>
                  <a:lnTo>
                    <a:pt x="36" y="619"/>
                  </a:lnTo>
                  <a:lnTo>
                    <a:pt x="36" y="618"/>
                  </a:lnTo>
                  <a:lnTo>
                    <a:pt x="36" y="616"/>
                  </a:lnTo>
                  <a:lnTo>
                    <a:pt x="34" y="616"/>
                  </a:lnTo>
                  <a:lnTo>
                    <a:pt x="34" y="615"/>
                  </a:lnTo>
                  <a:lnTo>
                    <a:pt x="34" y="613"/>
                  </a:lnTo>
                  <a:lnTo>
                    <a:pt x="34" y="612"/>
                  </a:lnTo>
                  <a:lnTo>
                    <a:pt x="36" y="612"/>
                  </a:lnTo>
                  <a:lnTo>
                    <a:pt x="36" y="610"/>
                  </a:lnTo>
                  <a:lnTo>
                    <a:pt x="34" y="610"/>
                  </a:lnTo>
                  <a:lnTo>
                    <a:pt x="36" y="609"/>
                  </a:lnTo>
                  <a:lnTo>
                    <a:pt x="34" y="609"/>
                  </a:lnTo>
                  <a:lnTo>
                    <a:pt x="36" y="604"/>
                  </a:lnTo>
                  <a:lnTo>
                    <a:pt x="33" y="596"/>
                  </a:lnTo>
                  <a:lnTo>
                    <a:pt x="34" y="596"/>
                  </a:lnTo>
                  <a:lnTo>
                    <a:pt x="33" y="596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1223" y="3060"/>
              <a:ext cx="754" cy="596"/>
            </a:xfrm>
            <a:custGeom>
              <a:avLst/>
              <a:gdLst/>
              <a:ahLst/>
              <a:cxnLst>
                <a:cxn ang="0">
                  <a:pos x="3" y="579"/>
                </a:cxn>
                <a:cxn ang="0">
                  <a:pos x="3" y="568"/>
                </a:cxn>
                <a:cxn ang="0">
                  <a:pos x="1" y="557"/>
                </a:cxn>
                <a:cxn ang="0">
                  <a:pos x="7" y="543"/>
                </a:cxn>
                <a:cxn ang="0">
                  <a:pos x="10" y="532"/>
                </a:cxn>
                <a:cxn ang="0">
                  <a:pos x="14" y="519"/>
                </a:cxn>
                <a:cxn ang="0">
                  <a:pos x="20" y="503"/>
                </a:cxn>
                <a:cxn ang="0">
                  <a:pos x="28" y="484"/>
                </a:cxn>
                <a:cxn ang="0">
                  <a:pos x="35" y="471"/>
                </a:cxn>
                <a:cxn ang="0">
                  <a:pos x="28" y="462"/>
                </a:cxn>
                <a:cxn ang="0">
                  <a:pos x="28" y="446"/>
                </a:cxn>
                <a:cxn ang="0">
                  <a:pos x="26" y="431"/>
                </a:cxn>
                <a:cxn ang="0">
                  <a:pos x="28" y="415"/>
                </a:cxn>
                <a:cxn ang="0">
                  <a:pos x="35" y="315"/>
                </a:cxn>
                <a:cxn ang="0">
                  <a:pos x="170" y="245"/>
                </a:cxn>
                <a:cxn ang="0">
                  <a:pos x="186" y="236"/>
                </a:cxn>
                <a:cxn ang="0">
                  <a:pos x="204" y="234"/>
                </a:cxn>
                <a:cxn ang="0">
                  <a:pos x="221" y="227"/>
                </a:cxn>
                <a:cxn ang="0">
                  <a:pos x="241" y="211"/>
                </a:cxn>
                <a:cxn ang="0">
                  <a:pos x="261" y="198"/>
                </a:cxn>
                <a:cxn ang="0">
                  <a:pos x="279" y="189"/>
                </a:cxn>
                <a:cxn ang="0">
                  <a:pos x="301" y="182"/>
                </a:cxn>
                <a:cxn ang="0">
                  <a:pos x="320" y="173"/>
                </a:cxn>
                <a:cxn ang="0">
                  <a:pos x="336" y="171"/>
                </a:cxn>
                <a:cxn ang="0">
                  <a:pos x="330" y="180"/>
                </a:cxn>
                <a:cxn ang="0">
                  <a:pos x="346" y="176"/>
                </a:cxn>
                <a:cxn ang="0">
                  <a:pos x="357" y="183"/>
                </a:cxn>
                <a:cxn ang="0">
                  <a:pos x="364" y="196"/>
                </a:cxn>
                <a:cxn ang="0">
                  <a:pos x="379" y="199"/>
                </a:cxn>
                <a:cxn ang="0">
                  <a:pos x="401" y="199"/>
                </a:cxn>
                <a:cxn ang="0">
                  <a:pos x="417" y="207"/>
                </a:cxn>
                <a:cxn ang="0">
                  <a:pos x="436" y="212"/>
                </a:cxn>
                <a:cxn ang="0">
                  <a:pos x="455" y="215"/>
                </a:cxn>
                <a:cxn ang="0">
                  <a:pos x="464" y="233"/>
                </a:cxn>
                <a:cxn ang="0">
                  <a:pos x="483" y="237"/>
                </a:cxn>
                <a:cxn ang="0">
                  <a:pos x="505" y="221"/>
                </a:cxn>
                <a:cxn ang="0">
                  <a:pos x="489" y="212"/>
                </a:cxn>
                <a:cxn ang="0">
                  <a:pos x="481" y="196"/>
                </a:cxn>
                <a:cxn ang="0">
                  <a:pos x="477" y="177"/>
                </a:cxn>
                <a:cxn ang="0">
                  <a:pos x="473" y="157"/>
                </a:cxn>
                <a:cxn ang="0">
                  <a:pos x="461" y="138"/>
                </a:cxn>
                <a:cxn ang="0">
                  <a:pos x="468" y="120"/>
                </a:cxn>
                <a:cxn ang="0">
                  <a:pos x="480" y="105"/>
                </a:cxn>
                <a:cxn ang="0">
                  <a:pos x="493" y="95"/>
                </a:cxn>
                <a:cxn ang="0">
                  <a:pos x="499" y="79"/>
                </a:cxn>
                <a:cxn ang="0">
                  <a:pos x="508" y="66"/>
                </a:cxn>
                <a:cxn ang="0">
                  <a:pos x="525" y="69"/>
                </a:cxn>
                <a:cxn ang="0">
                  <a:pos x="539" y="55"/>
                </a:cxn>
                <a:cxn ang="0">
                  <a:pos x="555" y="46"/>
                </a:cxn>
                <a:cxn ang="0">
                  <a:pos x="566" y="36"/>
                </a:cxn>
                <a:cxn ang="0">
                  <a:pos x="583" y="30"/>
                </a:cxn>
                <a:cxn ang="0">
                  <a:pos x="600" y="27"/>
                </a:cxn>
                <a:cxn ang="0">
                  <a:pos x="615" y="10"/>
                </a:cxn>
                <a:cxn ang="0">
                  <a:pos x="633" y="1"/>
                </a:cxn>
                <a:cxn ang="0">
                  <a:pos x="655" y="4"/>
                </a:cxn>
                <a:cxn ang="0">
                  <a:pos x="671" y="8"/>
                </a:cxn>
                <a:cxn ang="0">
                  <a:pos x="688" y="7"/>
                </a:cxn>
                <a:cxn ang="0">
                  <a:pos x="706" y="1"/>
                </a:cxn>
                <a:cxn ang="0">
                  <a:pos x="728" y="8"/>
                </a:cxn>
                <a:cxn ang="0">
                  <a:pos x="750" y="5"/>
                </a:cxn>
              </a:cxnLst>
              <a:rect l="0" t="0" r="r" b="b"/>
              <a:pathLst>
                <a:path w="754" h="596">
                  <a:moveTo>
                    <a:pt x="3" y="596"/>
                  </a:moveTo>
                  <a:lnTo>
                    <a:pt x="3" y="594"/>
                  </a:lnTo>
                  <a:lnTo>
                    <a:pt x="4" y="594"/>
                  </a:lnTo>
                  <a:lnTo>
                    <a:pt x="4" y="593"/>
                  </a:lnTo>
                  <a:lnTo>
                    <a:pt x="4" y="591"/>
                  </a:lnTo>
                  <a:lnTo>
                    <a:pt x="4" y="590"/>
                  </a:lnTo>
                  <a:lnTo>
                    <a:pt x="4" y="588"/>
                  </a:lnTo>
                  <a:lnTo>
                    <a:pt x="3" y="588"/>
                  </a:lnTo>
                  <a:lnTo>
                    <a:pt x="4" y="587"/>
                  </a:lnTo>
                  <a:lnTo>
                    <a:pt x="3" y="587"/>
                  </a:lnTo>
                  <a:lnTo>
                    <a:pt x="3" y="585"/>
                  </a:lnTo>
                  <a:lnTo>
                    <a:pt x="4" y="585"/>
                  </a:lnTo>
                  <a:lnTo>
                    <a:pt x="3" y="585"/>
                  </a:lnTo>
                  <a:lnTo>
                    <a:pt x="3" y="584"/>
                  </a:lnTo>
                  <a:lnTo>
                    <a:pt x="3" y="582"/>
                  </a:lnTo>
                  <a:lnTo>
                    <a:pt x="3" y="581"/>
                  </a:lnTo>
                  <a:lnTo>
                    <a:pt x="3" y="579"/>
                  </a:lnTo>
                  <a:lnTo>
                    <a:pt x="4" y="581"/>
                  </a:lnTo>
                  <a:lnTo>
                    <a:pt x="4" y="579"/>
                  </a:lnTo>
                  <a:lnTo>
                    <a:pt x="4" y="578"/>
                  </a:lnTo>
                  <a:lnTo>
                    <a:pt x="4" y="577"/>
                  </a:lnTo>
                  <a:lnTo>
                    <a:pt x="3" y="577"/>
                  </a:lnTo>
                  <a:lnTo>
                    <a:pt x="4" y="577"/>
                  </a:lnTo>
                  <a:lnTo>
                    <a:pt x="4" y="575"/>
                  </a:lnTo>
                  <a:lnTo>
                    <a:pt x="3" y="575"/>
                  </a:lnTo>
                  <a:lnTo>
                    <a:pt x="3" y="574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3" y="572"/>
                  </a:lnTo>
                  <a:lnTo>
                    <a:pt x="3" y="571"/>
                  </a:lnTo>
                  <a:lnTo>
                    <a:pt x="4" y="571"/>
                  </a:lnTo>
                  <a:lnTo>
                    <a:pt x="4" y="569"/>
                  </a:lnTo>
                  <a:lnTo>
                    <a:pt x="3" y="569"/>
                  </a:lnTo>
                  <a:lnTo>
                    <a:pt x="3" y="568"/>
                  </a:lnTo>
                  <a:lnTo>
                    <a:pt x="3" y="566"/>
                  </a:lnTo>
                  <a:lnTo>
                    <a:pt x="1" y="566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1" y="565"/>
                  </a:lnTo>
                  <a:lnTo>
                    <a:pt x="0" y="565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0" y="563"/>
                  </a:lnTo>
                  <a:lnTo>
                    <a:pt x="1" y="563"/>
                  </a:lnTo>
                  <a:lnTo>
                    <a:pt x="1" y="562"/>
                  </a:lnTo>
                  <a:lnTo>
                    <a:pt x="0" y="562"/>
                  </a:lnTo>
                  <a:lnTo>
                    <a:pt x="1" y="562"/>
                  </a:lnTo>
                  <a:lnTo>
                    <a:pt x="1" y="560"/>
                  </a:lnTo>
                  <a:lnTo>
                    <a:pt x="3" y="560"/>
                  </a:lnTo>
                  <a:lnTo>
                    <a:pt x="1" y="559"/>
                  </a:lnTo>
                  <a:lnTo>
                    <a:pt x="1" y="557"/>
                  </a:lnTo>
                  <a:lnTo>
                    <a:pt x="1" y="556"/>
                  </a:lnTo>
                  <a:lnTo>
                    <a:pt x="1" y="555"/>
                  </a:lnTo>
                  <a:lnTo>
                    <a:pt x="1" y="553"/>
                  </a:lnTo>
                  <a:lnTo>
                    <a:pt x="3" y="553"/>
                  </a:lnTo>
                  <a:lnTo>
                    <a:pt x="3" y="552"/>
                  </a:lnTo>
                  <a:lnTo>
                    <a:pt x="4" y="552"/>
                  </a:lnTo>
                  <a:lnTo>
                    <a:pt x="4" y="550"/>
                  </a:lnTo>
                  <a:lnTo>
                    <a:pt x="6" y="550"/>
                  </a:lnTo>
                  <a:lnTo>
                    <a:pt x="4" y="549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6" y="546"/>
                  </a:lnTo>
                  <a:lnTo>
                    <a:pt x="7" y="546"/>
                  </a:lnTo>
                  <a:lnTo>
                    <a:pt x="6" y="546"/>
                  </a:lnTo>
                  <a:lnTo>
                    <a:pt x="6" y="544"/>
                  </a:lnTo>
                  <a:lnTo>
                    <a:pt x="7" y="544"/>
                  </a:lnTo>
                  <a:lnTo>
                    <a:pt x="7" y="543"/>
                  </a:lnTo>
                  <a:lnTo>
                    <a:pt x="6" y="543"/>
                  </a:lnTo>
                  <a:lnTo>
                    <a:pt x="7" y="543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6" y="541"/>
                  </a:lnTo>
                  <a:lnTo>
                    <a:pt x="7" y="541"/>
                  </a:lnTo>
                  <a:lnTo>
                    <a:pt x="7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9" y="537"/>
                  </a:lnTo>
                  <a:lnTo>
                    <a:pt x="7" y="537"/>
                  </a:lnTo>
                  <a:lnTo>
                    <a:pt x="7" y="535"/>
                  </a:lnTo>
                  <a:lnTo>
                    <a:pt x="9" y="535"/>
                  </a:lnTo>
                  <a:lnTo>
                    <a:pt x="9" y="534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0" y="531"/>
                  </a:lnTo>
                  <a:lnTo>
                    <a:pt x="12" y="531"/>
                  </a:lnTo>
                  <a:lnTo>
                    <a:pt x="12" y="530"/>
                  </a:lnTo>
                  <a:lnTo>
                    <a:pt x="12" y="528"/>
                  </a:lnTo>
                  <a:lnTo>
                    <a:pt x="13" y="528"/>
                  </a:lnTo>
                  <a:lnTo>
                    <a:pt x="13" y="527"/>
                  </a:lnTo>
                  <a:lnTo>
                    <a:pt x="14" y="528"/>
                  </a:lnTo>
                  <a:lnTo>
                    <a:pt x="14" y="527"/>
                  </a:lnTo>
                  <a:lnTo>
                    <a:pt x="14" y="525"/>
                  </a:lnTo>
                  <a:lnTo>
                    <a:pt x="16" y="525"/>
                  </a:lnTo>
                  <a:lnTo>
                    <a:pt x="16" y="524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22"/>
                  </a:lnTo>
                  <a:lnTo>
                    <a:pt x="16" y="521"/>
                  </a:lnTo>
                  <a:lnTo>
                    <a:pt x="16" y="519"/>
                  </a:lnTo>
                  <a:lnTo>
                    <a:pt x="14" y="519"/>
                  </a:lnTo>
                  <a:lnTo>
                    <a:pt x="16" y="519"/>
                  </a:lnTo>
                  <a:lnTo>
                    <a:pt x="16" y="518"/>
                  </a:lnTo>
                  <a:lnTo>
                    <a:pt x="16" y="516"/>
                  </a:lnTo>
                  <a:lnTo>
                    <a:pt x="16" y="515"/>
                  </a:lnTo>
                  <a:lnTo>
                    <a:pt x="17" y="513"/>
                  </a:lnTo>
                  <a:lnTo>
                    <a:pt x="17" y="512"/>
                  </a:lnTo>
                  <a:lnTo>
                    <a:pt x="19" y="512"/>
                  </a:lnTo>
                  <a:lnTo>
                    <a:pt x="19" y="510"/>
                  </a:lnTo>
                  <a:lnTo>
                    <a:pt x="20" y="510"/>
                  </a:lnTo>
                  <a:lnTo>
                    <a:pt x="20" y="509"/>
                  </a:lnTo>
                  <a:lnTo>
                    <a:pt x="22" y="508"/>
                  </a:lnTo>
                  <a:lnTo>
                    <a:pt x="22" y="506"/>
                  </a:lnTo>
                  <a:lnTo>
                    <a:pt x="23" y="506"/>
                  </a:lnTo>
                  <a:lnTo>
                    <a:pt x="23" y="505"/>
                  </a:lnTo>
                  <a:lnTo>
                    <a:pt x="22" y="505"/>
                  </a:lnTo>
                  <a:lnTo>
                    <a:pt x="22" y="503"/>
                  </a:lnTo>
                  <a:lnTo>
                    <a:pt x="20" y="503"/>
                  </a:lnTo>
                  <a:lnTo>
                    <a:pt x="20" y="502"/>
                  </a:lnTo>
                  <a:lnTo>
                    <a:pt x="20" y="500"/>
                  </a:lnTo>
                  <a:lnTo>
                    <a:pt x="19" y="500"/>
                  </a:lnTo>
                  <a:lnTo>
                    <a:pt x="19" y="499"/>
                  </a:lnTo>
                  <a:lnTo>
                    <a:pt x="19" y="497"/>
                  </a:lnTo>
                  <a:lnTo>
                    <a:pt x="19" y="496"/>
                  </a:lnTo>
                  <a:lnTo>
                    <a:pt x="19" y="494"/>
                  </a:lnTo>
                  <a:lnTo>
                    <a:pt x="17" y="494"/>
                  </a:lnTo>
                  <a:lnTo>
                    <a:pt x="19" y="493"/>
                  </a:lnTo>
                  <a:lnTo>
                    <a:pt x="22" y="487"/>
                  </a:lnTo>
                  <a:lnTo>
                    <a:pt x="23" y="487"/>
                  </a:lnTo>
                  <a:lnTo>
                    <a:pt x="23" y="485"/>
                  </a:lnTo>
                  <a:lnTo>
                    <a:pt x="25" y="485"/>
                  </a:lnTo>
                  <a:lnTo>
                    <a:pt x="26" y="485"/>
                  </a:lnTo>
                  <a:lnTo>
                    <a:pt x="26" y="484"/>
                  </a:lnTo>
                  <a:lnTo>
                    <a:pt x="26" y="485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8" y="481"/>
                  </a:lnTo>
                  <a:lnTo>
                    <a:pt x="28" y="483"/>
                  </a:lnTo>
                  <a:lnTo>
                    <a:pt x="29" y="481"/>
                  </a:lnTo>
                  <a:lnTo>
                    <a:pt x="28" y="481"/>
                  </a:lnTo>
                  <a:lnTo>
                    <a:pt x="29" y="481"/>
                  </a:lnTo>
                  <a:lnTo>
                    <a:pt x="29" y="480"/>
                  </a:lnTo>
                  <a:lnTo>
                    <a:pt x="29" y="478"/>
                  </a:lnTo>
                  <a:lnTo>
                    <a:pt x="29" y="477"/>
                  </a:lnTo>
                  <a:lnTo>
                    <a:pt x="31" y="477"/>
                  </a:lnTo>
                  <a:lnTo>
                    <a:pt x="31" y="475"/>
                  </a:lnTo>
                  <a:lnTo>
                    <a:pt x="32" y="475"/>
                  </a:lnTo>
                  <a:lnTo>
                    <a:pt x="32" y="474"/>
                  </a:lnTo>
                  <a:lnTo>
                    <a:pt x="34" y="474"/>
                  </a:lnTo>
                  <a:lnTo>
                    <a:pt x="34" y="472"/>
                  </a:lnTo>
                  <a:lnTo>
                    <a:pt x="34" y="471"/>
                  </a:lnTo>
                  <a:lnTo>
                    <a:pt x="35" y="471"/>
                  </a:lnTo>
                  <a:lnTo>
                    <a:pt x="35" y="469"/>
                  </a:lnTo>
                  <a:lnTo>
                    <a:pt x="34" y="469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4" y="468"/>
                  </a:lnTo>
                  <a:lnTo>
                    <a:pt x="34" y="466"/>
                  </a:lnTo>
                  <a:lnTo>
                    <a:pt x="35" y="466"/>
                  </a:lnTo>
                  <a:lnTo>
                    <a:pt x="34" y="466"/>
                  </a:lnTo>
                  <a:lnTo>
                    <a:pt x="32" y="466"/>
                  </a:lnTo>
                  <a:lnTo>
                    <a:pt x="32" y="465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29" y="463"/>
                  </a:lnTo>
                  <a:lnTo>
                    <a:pt x="28" y="463"/>
                  </a:lnTo>
                  <a:lnTo>
                    <a:pt x="28" y="465"/>
                  </a:lnTo>
                  <a:lnTo>
                    <a:pt x="28" y="463"/>
                  </a:lnTo>
                  <a:lnTo>
                    <a:pt x="28" y="462"/>
                  </a:lnTo>
                  <a:lnTo>
                    <a:pt x="28" y="461"/>
                  </a:lnTo>
                  <a:lnTo>
                    <a:pt x="28" y="459"/>
                  </a:lnTo>
                  <a:lnTo>
                    <a:pt x="26" y="459"/>
                  </a:lnTo>
                  <a:lnTo>
                    <a:pt x="26" y="458"/>
                  </a:lnTo>
                  <a:lnTo>
                    <a:pt x="26" y="456"/>
                  </a:lnTo>
                  <a:lnTo>
                    <a:pt x="28" y="456"/>
                  </a:lnTo>
                  <a:lnTo>
                    <a:pt x="28" y="455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8" y="453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0"/>
                  </a:lnTo>
                  <a:lnTo>
                    <a:pt x="29" y="449"/>
                  </a:lnTo>
                  <a:lnTo>
                    <a:pt x="29" y="447"/>
                  </a:lnTo>
                  <a:lnTo>
                    <a:pt x="29" y="446"/>
                  </a:lnTo>
                  <a:lnTo>
                    <a:pt x="28" y="446"/>
                  </a:lnTo>
                  <a:lnTo>
                    <a:pt x="29" y="444"/>
                  </a:lnTo>
                  <a:lnTo>
                    <a:pt x="29" y="443"/>
                  </a:lnTo>
                  <a:lnTo>
                    <a:pt x="31" y="443"/>
                  </a:lnTo>
                  <a:lnTo>
                    <a:pt x="29" y="441"/>
                  </a:lnTo>
                  <a:lnTo>
                    <a:pt x="29" y="440"/>
                  </a:lnTo>
                  <a:lnTo>
                    <a:pt x="28" y="440"/>
                  </a:lnTo>
                  <a:lnTo>
                    <a:pt x="29" y="440"/>
                  </a:lnTo>
                  <a:lnTo>
                    <a:pt x="29" y="439"/>
                  </a:lnTo>
                  <a:lnTo>
                    <a:pt x="29" y="437"/>
                  </a:lnTo>
                  <a:lnTo>
                    <a:pt x="28" y="437"/>
                  </a:lnTo>
                  <a:lnTo>
                    <a:pt x="29" y="437"/>
                  </a:lnTo>
                  <a:lnTo>
                    <a:pt x="29" y="436"/>
                  </a:lnTo>
                  <a:lnTo>
                    <a:pt x="29" y="434"/>
                  </a:lnTo>
                  <a:lnTo>
                    <a:pt x="29" y="433"/>
                  </a:lnTo>
                  <a:lnTo>
                    <a:pt x="28" y="433"/>
                  </a:lnTo>
                  <a:lnTo>
                    <a:pt x="28" y="431"/>
                  </a:lnTo>
                  <a:lnTo>
                    <a:pt x="26" y="431"/>
                  </a:lnTo>
                  <a:lnTo>
                    <a:pt x="26" y="430"/>
                  </a:lnTo>
                  <a:lnTo>
                    <a:pt x="28" y="430"/>
                  </a:lnTo>
                  <a:lnTo>
                    <a:pt x="28" y="428"/>
                  </a:lnTo>
                  <a:lnTo>
                    <a:pt x="29" y="428"/>
                  </a:lnTo>
                  <a:lnTo>
                    <a:pt x="29" y="427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31" y="424"/>
                  </a:lnTo>
                  <a:lnTo>
                    <a:pt x="31" y="422"/>
                  </a:lnTo>
                  <a:lnTo>
                    <a:pt x="31" y="421"/>
                  </a:lnTo>
                  <a:lnTo>
                    <a:pt x="29" y="421"/>
                  </a:lnTo>
                  <a:lnTo>
                    <a:pt x="29" y="419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9" y="416"/>
                  </a:lnTo>
                  <a:lnTo>
                    <a:pt x="28" y="416"/>
                  </a:lnTo>
                  <a:lnTo>
                    <a:pt x="28" y="415"/>
                  </a:lnTo>
                  <a:lnTo>
                    <a:pt x="28" y="414"/>
                  </a:lnTo>
                  <a:lnTo>
                    <a:pt x="26" y="414"/>
                  </a:lnTo>
                  <a:lnTo>
                    <a:pt x="25" y="412"/>
                  </a:lnTo>
                  <a:lnTo>
                    <a:pt x="23" y="412"/>
                  </a:lnTo>
                  <a:lnTo>
                    <a:pt x="23" y="414"/>
                  </a:lnTo>
                  <a:lnTo>
                    <a:pt x="23" y="412"/>
                  </a:lnTo>
                  <a:lnTo>
                    <a:pt x="22" y="412"/>
                  </a:lnTo>
                  <a:lnTo>
                    <a:pt x="20" y="412"/>
                  </a:lnTo>
                  <a:lnTo>
                    <a:pt x="20" y="411"/>
                  </a:lnTo>
                  <a:lnTo>
                    <a:pt x="19" y="411"/>
                  </a:lnTo>
                  <a:lnTo>
                    <a:pt x="17" y="411"/>
                  </a:lnTo>
                  <a:lnTo>
                    <a:pt x="17" y="409"/>
                  </a:lnTo>
                  <a:lnTo>
                    <a:pt x="17" y="408"/>
                  </a:lnTo>
                  <a:lnTo>
                    <a:pt x="16" y="408"/>
                  </a:lnTo>
                  <a:lnTo>
                    <a:pt x="20" y="383"/>
                  </a:lnTo>
                  <a:lnTo>
                    <a:pt x="32" y="330"/>
                  </a:lnTo>
                  <a:lnTo>
                    <a:pt x="35" y="315"/>
                  </a:lnTo>
                  <a:lnTo>
                    <a:pt x="42" y="280"/>
                  </a:lnTo>
                  <a:lnTo>
                    <a:pt x="45" y="259"/>
                  </a:lnTo>
                  <a:lnTo>
                    <a:pt x="47" y="255"/>
                  </a:lnTo>
                  <a:lnTo>
                    <a:pt x="158" y="254"/>
                  </a:lnTo>
                  <a:lnTo>
                    <a:pt x="160" y="254"/>
                  </a:lnTo>
                  <a:lnTo>
                    <a:pt x="160" y="252"/>
                  </a:lnTo>
                  <a:lnTo>
                    <a:pt x="161" y="252"/>
                  </a:lnTo>
                  <a:lnTo>
                    <a:pt x="163" y="251"/>
                  </a:lnTo>
                  <a:lnTo>
                    <a:pt x="164" y="251"/>
                  </a:lnTo>
                  <a:lnTo>
                    <a:pt x="166" y="251"/>
                  </a:lnTo>
                  <a:lnTo>
                    <a:pt x="166" y="249"/>
                  </a:lnTo>
                  <a:lnTo>
                    <a:pt x="167" y="249"/>
                  </a:lnTo>
                  <a:lnTo>
                    <a:pt x="169" y="249"/>
                  </a:lnTo>
                  <a:lnTo>
                    <a:pt x="169" y="248"/>
                  </a:lnTo>
                  <a:lnTo>
                    <a:pt x="170" y="248"/>
                  </a:lnTo>
                  <a:lnTo>
                    <a:pt x="170" y="246"/>
                  </a:lnTo>
                  <a:lnTo>
                    <a:pt x="170" y="245"/>
                  </a:lnTo>
                  <a:lnTo>
                    <a:pt x="170" y="243"/>
                  </a:lnTo>
                  <a:lnTo>
                    <a:pt x="169" y="242"/>
                  </a:lnTo>
                  <a:lnTo>
                    <a:pt x="169" y="240"/>
                  </a:lnTo>
                  <a:lnTo>
                    <a:pt x="169" y="239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7" y="237"/>
                  </a:lnTo>
                  <a:lnTo>
                    <a:pt x="179" y="237"/>
                  </a:lnTo>
                  <a:lnTo>
                    <a:pt x="179" y="236"/>
                  </a:lnTo>
                  <a:lnTo>
                    <a:pt x="180" y="236"/>
                  </a:lnTo>
                  <a:lnTo>
                    <a:pt x="180" y="234"/>
                  </a:lnTo>
                  <a:lnTo>
                    <a:pt x="182" y="234"/>
                  </a:lnTo>
                  <a:lnTo>
                    <a:pt x="183" y="234"/>
                  </a:lnTo>
                  <a:lnTo>
                    <a:pt x="185" y="234"/>
                  </a:lnTo>
                  <a:lnTo>
                    <a:pt x="186" y="236"/>
                  </a:lnTo>
                  <a:lnTo>
                    <a:pt x="188" y="236"/>
                  </a:lnTo>
                  <a:lnTo>
                    <a:pt x="188" y="237"/>
                  </a:lnTo>
                  <a:lnTo>
                    <a:pt x="189" y="237"/>
                  </a:lnTo>
                  <a:lnTo>
                    <a:pt x="191" y="239"/>
                  </a:lnTo>
                  <a:lnTo>
                    <a:pt x="192" y="239"/>
                  </a:lnTo>
                  <a:lnTo>
                    <a:pt x="194" y="240"/>
                  </a:lnTo>
                  <a:lnTo>
                    <a:pt x="195" y="240"/>
                  </a:lnTo>
                  <a:lnTo>
                    <a:pt x="197" y="240"/>
                  </a:lnTo>
                  <a:lnTo>
                    <a:pt x="198" y="240"/>
                  </a:lnTo>
                  <a:lnTo>
                    <a:pt x="198" y="242"/>
                  </a:lnTo>
                  <a:lnTo>
                    <a:pt x="199" y="240"/>
                  </a:lnTo>
                  <a:lnTo>
                    <a:pt x="201" y="240"/>
                  </a:lnTo>
                  <a:lnTo>
                    <a:pt x="202" y="240"/>
                  </a:lnTo>
                  <a:lnTo>
                    <a:pt x="202" y="239"/>
                  </a:lnTo>
                  <a:lnTo>
                    <a:pt x="204" y="237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5" y="231"/>
                  </a:lnTo>
                  <a:lnTo>
                    <a:pt x="205" y="230"/>
                  </a:lnTo>
                  <a:lnTo>
                    <a:pt x="207" y="230"/>
                  </a:lnTo>
                  <a:lnTo>
                    <a:pt x="208" y="230"/>
                  </a:lnTo>
                  <a:lnTo>
                    <a:pt x="210" y="230"/>
                  </a:lnTo>
                  <a:lnTo>
                    <a:pt x="210" y="231"/>
                  </a:lnTo>
                  <a:lnTo>
                    <a:pt x="211" y="231"/>
                  </a:lnTo>
                  <a:lnTo>
                    <a:pt x="213" y="231"/>
                  </a:lnTo>
                  <a:lnTo>
                    <a:pt x="214" y="231"/>
                  </a:lnTo>
                  <a:lnTo>
                    <a:pt x="216" y="231"/>
                  </a:lnTo>
                  <a:lnTo>
                    <a:pt x="217" y="231"/>
                  </a:lnTo>
                  <a:lnTo>
                    <a:pt x="219" y="231"/>
                  </a:lnTo>
                  <a:lnTo>
                    <a:pt x="220" y="231"/>
                  </a:lnTo>
                  <a:lnTo>
                    <a:pt x="220" y="230"/>
                  </a:lnTo>
                  <a:lnTo>
                    <a:pt x="221" y="229"/>
                  </a:lnTo>
                  <a:lnTo>
                    <a:pt x="221" y="227"/>
                  </a:lnTo>
                  <a:lnTo>
                    <a:pt x="221" y="226"/>
                  </a:lnTo>
                  <a:lnTo>
                    <a:pt x="223" y="226"/>
                  </a:lnTo>
                  <a:lnTo>
                    <a:pt x="223" y="224"/>
                  </a:lnTo>
                  <a:lnTo>
                    <a:pt x="224" y="223"/>
                  </a:lnTo>
                  <a:lnTo>
                    <a:pt x="226" y="221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18"/>
                  </a:lnTo>
                  <a:lnTo>
                    <a:pt x="230" y="217"/>
                  </a:lnTo>
                  <a:lnTo>
                    <a:pt x="230" y="215"/>
                  </a:lnTo>
                  <a:lnTo>
                    <a:pt x="232" y="215"/>
                  </a:lnTo>
                  <a:lnTo>
                    <a:pt x="233" y="214"/>
                  </a:lnTo>
                  <a:lnTo>
                    <a:pt x="235" y="214"/>
                  </a:lnTo>
                  <a:lnTo>
                    <a:pt x="236" y="212"/>
                  </a:lnTo>
                  <a:lnTo>
                    <a:pt x="238" y="212"/>
                  </a:lnTo>
                  <a:lnTo>
                    <a:pt x="239" y="211"/>
                  </a:lnTo>
                  <a:lnTo>
                    <a:pt x="241" y="211"/>
                  </a:lnTo>
                  <a:lnTo>
                    <a:pt x="242" y="211"/>
                  </a:lnTo>
                  <a:lnTo>
                    <a:pt x="243" y="211"/>
                  </a:lnTo>
                  <a:lnTo>
                    <a:pt x="243" y="209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48" y="208"/>
                  </a:lnTo>
                  <a:lnTo>
                    <a:pt x="249" y="208"/>
                  </a:lnTo>
                  <a:lnTo>
                    <a:pt x="251" y="208"/>
                  </a:lnTo>
                  <a:lnTo>
                    <a:pt x="252" y="207"/>
                  </a:lnTo>
                  <a:lnTo>
                    <a:pt x="254" y="207"/>
                  </a:lnTo>
                  <a:lnTo>
                    <a:pt x="255" y="205"/>
                  </a:lnTo>
                  <a:lnTo>
                    <a:pt x="255" y="204"/>
                  </a:lnTo>
                  <a:lnTo>
                    <a:pt x="257" y="202"/>
                  </a:lnTo>
                  <a:lnTo>
                    <a:pt x="257" y="201"/>
                  </a:lnTo>
                  <a:lnTo>
                    <a:pt x="258" y="201"/>
                  </a:lnTo>
                  <a:lnTo>
                    <a:pt x="260" y="199"/>
                  </a:lnTo>
                  <a:lnTo>
                    <a:pt x="261" y="198"/>
                  </a:lnTo>
                  <a:lnTo>
                    <a:pt x="263" y="198"/>
                  </a:lnTo>
                  <a:lnTo>
                    <a:pt x="263" y="196"/>
                  </a:lnTo>
                  <a:lnTo>
                    <a:pt x="264" y="196"/>
                  </a:lnTo>
                  <a:lnTo>
                    <a:pt x="264" y="195"/>
                  </a:lnTo>
                  <a:lnTo>
                    <a:pt x="266" y="195"/>
                  </a:lnTo>
                  <a:lnTo>
                    <a:pt x="267" y="195"/>
                  </a:lnTo>
                  <a:lnTo>
                    <a:pt x="268" y="195"/>
                  </a:lnTo>
                  <a:lnTo>
                    <a:pt x="270" y="195"/>
                  </a:lnTo>
                  <a:lnTo>
                    <a:pt x="270" y="196"/>
                  </a:lnTo>
                  <a:lnTo>
                    <a:pt x="271" y="196"/>
                  </a:lnTo>
                  <a:lnTo>
                    <a:pt x="273" y="198"/>
                  </a:lnTo>
                  <a:lnTo>
                    <a:pt x="274" y="198"/>
                  </a:lnTo>
                  <a:lnTo>
                    <a:pt x="276" y="196"/>
                  </a:lnTo>
                  <a:lnTo>
                    <a:pt x="277" y="195"/>
                  </a:lnTo>
                  <a:lnTo>
                    <a:pt x="277" y="193"/>
                  </a:lnTo>
                  <a:lnTo>
                    <a:pt x="279" y="190"/>
                  </a:lnTo>
                  <a:lnTo>
                    <a:pt x="279" y="189"/>
                  </a:lnTo>
                  <a:lnTo>
                    <a:pt x="280" y="189"/>
                  </a:lnTo>
                  <a:lnTo>
                    <a:pt x="280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3" y="186"/>
                  </a:lnTo>
                  <a:lnTo>
                    <a:pt x="285" y="186"/>
                  </a:lnTo>
                  <a:lnTo>
                    <a:pt x="285" y="187"/>
                  </a:lnTo>
                  <a:lnTo>
                    <a:pt x="286" y="187"/>
                  </a:lnTo>
                  <a:lnTo>
                    <a:pt x="288" y="189"/>
                  </a:lnTo>
                  <a:lnTo>
                    <a:pt x="289" y="189"/>
                  </a:lnTo>
                  <a:lnTo>
                    <a:pt x="290" y="189"/>
                  </a:lnTo>
                  <a:lnTo>
                    <a:pt x="293" y="187"/>
                  </a:lnTo>
                  <a:lnTo>
                    <a:pt x="295" y="186"/>
                  </a:lnTo>
                  <a:lnTo>
                    <a:pt x="296" y="186"/>
                  </a:lnTo>
                  <a:lnTo>
                    <a:pt x="298" y="185"/>
                  </a:lnTo>
                  <a:lnTo>
                    <a:pt x="299" y="183"/>
                  </a:lnTo>
                  <a:lnTo>
                    <a:pt x="301" y="182"/>
                  </a:lnTo>
                  <a:lnTo>
                    <a:pt x="301" y="180"/>
                  </a:lnTo>
                  <a:lnTo>
                    <a:pt x="302" y="180"/>
                  </a:lnTo>
                  <a:lnTo>
                    <a:pt x="304" y="179"/>
                  </a:lnTo>
                  <a:lnTo>
                    <a:pt x="305" y="179"/>
                  </a:lnTo>
                  <a:lnTo>
                    <a:pt x="305" y="177"/>
                  </a:lnTo>
                  <a:lnTo>
                    <a:pt x="307" y="177"/>
                  </a:lnTo>
                  <a:lnTo>
                    <a:pt x="308" y="176"/>
                  </a:lnTo>
                  <a:lnTo>
                    <a:pt x="310" y="176"/>
                  </a:lnTo>
                  <a:lnTo>
                    <a:pt x="311" y="176"/>
                  </a:lnTo>
                  <a:lnTo>
                    <a:pt x="311" y="174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5" y="174"/>
                  </a:lnTo>
                  <a:lnTo>
                    <a:pt x="317" y="174"/>
                  </a:lnTo>
                  <a:lnTo>
                    <a:pt x="318" y="174"/>
                  </a:lnTo>
                  <a:lnTo>
                    <a:pt x="318" y="173"/>
                  </a:lnTo>
                  <a:lnTo>
                    <a:pt x="320" y="173"/>
                  </a:lnTo>
                  <a:lnTo>
                    <a:pt x="320" y="171"/>
                  </a:lnTo>
                  <a:lnTo>
                    <a:pt x="321" y="171"/>
                  </a:lnTo>
                  <a:lnTo>
                    <a:pt x="323" y="171"/>
                  </a:lnTo>
                  <a:lnTo>
                    <a:pt x="323" y="173"/>
                  </a:lnTo>
                  <a:lnTo>
                    <a:pt x="324" y="173"/>
                  </a:lnTo>
                  <a:lnTo>
                    <a:pt x="326" y="171"/>
                  </a:lnTo>
                  <a:lnTo>
                    <a:pt x="327" y="171"/>
                  </a:lnTo>
                  <a:lnTo>
                    <a:pt x="329" y="171"/>
                  </a:lnTo>
                  <a:lnTo>
                    <a:pt x="330" y="171"/>
                  </a:lnTo>
                  <a:lnTo>
                    <a:pt x="332" y="171"/>
                  </a:lnTo>
                  <a:lnTo>
                    <a:pt x="332" y="173"/>
                  </a:lnTo>
                  <a:lnTo>
                    <a:pt x="332" y="171"/>
                  </a:lnTo>
                  <a:lnTo>
                    <a:pt x="333" y="171"/>
                  </a:lnTo>
                  <a:lnTo>
                    <a:pt x="335" y="171"/>
                  </a:lnTo>
                  <a:lnTo>
                    <a:pt x="335" y="173"/>
                  </a:lnTo>
                  <a:lnTo>
                    <a:pt x="336" y="173"/>
                  </a:lnTo>
                  <a:lnTo>
                    <a:pt x="336" y="171"/>
                  </a:lnTo>
                  <a:lnTo>
                    <a:pt x="337" y="171"/>
                  </a:lnTo>
                  <a:lnTo>
                    <a:pt x="337" y="173"/>
                  </a:lnTo>
                  <a:lnTo>
                    <a:pt x="339" y="173"/>
                  </a:lnTo>
                  <a:lnTo>
                    <a:pt x="339" y="174"/>
                  </a:lnTo>
                  <a:lnTo>
                    <a:pt x="339" y="176"/>
                  </a:lnTo>
                  <a:lnTo>
                    <a:pt x="337" y="176"/>
                  </a:lnTo>
                  <a:lnTo>
                    <a:pt x="337" y="177"/>
                  </a:lnTo>
                  <a:lnTo>
                    <a:pt x="336" y="177"/>
                  </a:lnTo>
                  <a:lnTo>
                    <a:pt x="335" y="177"/>
                  </a:lnTo>
                  <a:lnTo>
                    <a:pt x="335" y="176"/>
                  </a:lnTo>
                  <a:lnTo>
                    <a:pt x="333" y="174"/>
                  </a:lnTo>
                  <a:lnTo>
                    <a:pt x="332" y="174"/>
                  </a:lnTo>
                  <a:lnTo>
                    <a:pt x="330" y="174"/>
                  </a:lnTo>
                  <a:lnTo>
                    <a:pt x="330" y="176"/>
                  </a:lnTo>
                  <a:lnTo>
                    <a:pt x="330" y="177"/>
                  </a:lnTo>
                  <a:lnTo>
                    <a:pt x="330" y="179"/>
                  </a:lnTo>
                  <a:lnTo>
                    <a:pt x="330" y="180"/>
                  </a:lnTo>
                  <a:lnTo>
                    <a:pt x="330" y="182"/>
                  </a:lnTo>
                  <a:lnTo>
                    <a:pt x="332" y="182"/>
                  </a:lnTo>
                  <a:lnTo>
                    <a:pt x="333" y="182"/>
                  </a:lnTo>
                  <a:lnTo>
                    <a:pt x="333" y="180"/>
                  </a:lnTo>
                  <a:lnTo>
                    <a:pt x="335" y="180"/>
                  </a:lnTo>
                  <a:lnTo>
                    <a:pt x="335" y="179"/>
                  </a:lnTo>
                  <a:lnTo>
                    <a:pt x="336" y="179"/>
                  </a:lnTo>
                  <a:lnTo>
                    <a:pt x="336" y="180"/>
                  </a:lnTo>
                  <a:lnTo>
                    <a:pt x="337" y="180"/>
                  </a:lnTo>
                  <a:lnTo>
                    <a:pt x="339" y="180"/>
                  </a:lnTo>
                  <a:lnTo>
                    <a:pt x="340" y="180"/>
                  </a:lnTo>
                  <a:lnTo>
                    <a:pt x="340" y="179"/>
                  </a:lnTo>
                  <a:lnTo>
                    <a:pt x="342" y="177"/>
                  </a:lnTo>
                  <a:lnTo>
                    <a:pt x="343" y="177"/>
                  </a:lnTo>
                  <a:lnTo>
                    <a:pt x="343" y="176"/>
                  </a:lnTo>
                  <a:lnTo>
                    <a:pt x="345" y="176"/>
                  </a:lnTo>
                  <a:lnTo>
                    <a:pt x="346" y="176"/>
                  </a:lnTo>
                  <a:lnTo>
                    <a:pt x="348" y="174"/>
                  </a:lnTo>
                  <a:lnTo>
                    <a:pt x="349" y="174"/>
                  </a:lnTo>
                  <a:lnTo>
                    <a:pt x="351" y="174"/>
                  </a:lnTo>
                  <a:lnTo>
                    <a:pt x="352" y="174"/>
                  </a:lnTo>
                  <a:lnTo>
                    <a:pt x="352" y="173"/>
                  </a:lnTo>
                  <a:lnTo>
                    <a:pt x="352" y="174"/>
                  </a:lnTo>
                  <a:lnTo>
                    <a:pt x="354" y="174"/>
                  </a:lnTo>
                  <a:lnTo>
                    <a:pt x="354" y="173"/>
                  </a:lnTo>
                  <a:lnTo>
                    <a:pt x="354" y="174"/>
                  </a:lnTo>
                  <a:lnTo>
                    <a:pt x="355" y="174"/>
                  </a:lnTo>
                  <a:lnTo>
                    <a:pt x="357" y="174"/>
                  </a:lnTo>
                  <a:lnTo>
                    <a:pt x="357" y="176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7" y="180"/>
                  </a:lnTo>
                  <a:lnTo>
                    <a:pt x="357" y="182"/>
                  </a:lnTo>
                  <a:lnTo>
                    <a:pt x="357" y="183"/>
                  </a:lnTo>
                  <a:lnTo>
                    <a:pt x="355" y="185"/>
                  </a:lnTo>
                  <a:lnTo>
                    <a:pt x="355" y="186"/>
                  </a:lnTo>
                  <a:lnTo>
                    <a:pt x="354" y="186"/>
                  </a:lnTo>
                  <a:lnTo>
                    <a:pt x="354" y="187"/>
                  </a:lnTo>
                  <a:lnTo>
                    <a:pt x="354" y="189"/>
                  </a:lnTo>
                  <a:lnTo>
                    <a:pt x="354" y="190"/>
                  </a:lnTo>
                  <a:lnTo>
                    <a:pt x="355" y="190"/>
                  </a:lnTo>
                  <a:lnTo>
                    <a:pt x="357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9" y="192"/>
                  </a:lnTo>
                  <a:lnTo>
                    <a:pt x="361" y="192"/>
                  </a:lnTo>
                  <a:lnTo>
                    <a:pt x="361" y="193"/>
                  </a:lnTo>
                  <a:lnTo>
                    <a:pt x="362" y="193"/>
                  </a:lnTo>
                  <a:lnTo>
                    <a:pt x="362" y="195"/>
                  </a:lnTo>
                  <a:lnTo>
                    <a:pt x="364" y="195"/>
                  </a:lnTo>
                  <a:lnTo>
                    <a:pt x="364" y="196"/>
                  </a:lnTo>
                  <a:lnTo>
                    <a:pt x="365" y="196"/>
                  </a:lnTo>
                  <a:lnTo>
                    <a:pt x="367" y="196"/>
                  </a:lnTo>
                  <a:lnTo>
                    <a:pt x="367" y="198"/>
                  </a:lnTo>
                  <a:lnTo>
                    <a:pt x="368" y="199"/>
                  </a:lnTo>
                  <a:lnTo>
                    <a:pt x="368" y="201"/>
                  </a:lnTo>
                  <a:lnTo>
                    <a:pt x="368" y="202"/>
                  </a:lnTo>
                  <a:lnTo>
                    <a:pt x="370" y="202"/>
                  </a:lnTo>
                  <a:lnTo>
                    <a:pt x="370" y="204"/>
                  </a:lnTo>
                  <a:lnTo>
                    <a:pt x="371" y="204"/>
                  </a:lnTo>
                  <a:lnTo>
                    <a:pt x="371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6" y="202"/>
                  </a:lnTo>
                  <a:lnTo>
                    <a:pt x="376" y="201"/>
                  </a:lnTo>
                  <a:lnTo>
                    <a:pt x="377" y="201"/>
                  </a:lnTo>
                  <a:lnTo>
                    <a:pt x="377" y="199"/>
                  </a:lnTo>
                  <a:lnTo>
                    <a:pt x="379" y="199"/>
                  </a:lnTo>
                  <a:lnTo>
                    <a:pt x="380" y="199"/>
                  </a:lnTo>
                  <a:lnTo>
                    <a:pt x="381" y="198"/>
                  </a:lnTo>
                  <a:lnTo>
                    <a:pt x="383" y="198"/>
                  </a:lnTo>
                  <a:lnTo>
                    <a:pt x="384" y="198"/>
                  </a:lnTo>
                  <a:lnTo>
                    <a:pt x="384" y="196"/>
                  </a:lnTo>
                  <a:lnTo>
                    <a:pt x="386" y="196"/>
                  </a:lnTo>
                  <a:lnTo>
                    <a:pt x="387" y="196"/>
                  </a:lnTo>
                  <a:lnTo>
                    <a:pt x="389" y="196"/>
                  </a:lnTo>
                  <a:lnTo>
                    <a:pt x="390" y="196"/>
                  </a:lnTo>
                  <a:lnTo>
                    <a:pt x="392" y="196"/>
                  </a:lnTo>
                  <a:lnTo>
                    <a:pt x="393" y="196"/>
                  </a:lnTo>
                  <a:lnTo>
                    <a:pt x="395" y="198"/>
                  </a:lnTo>
                  <a:lnTo>
                    <a:pt x="396" y="198"/>
                  </a:lnTo>
                  <a:lnTo>
                    <a:pt x="398" y="198"/>
                  </a:lnTo>
                  <a:lnTo>
                    <a:pt x="398" y="199"/>
                  </a:lnTo>
                  <a:lnTo>
                    <a:pt x="399" y="199"/>
                  </a:lnTo>
                  <a:lnTo>
                    <a:pt x="401" y="199"/>
                  </a:lnTo>
                  <a:lnTo>
                    <a:pt x="402" y="199"/>
                  </a:lnTo>
                  <a:lnTo>
                    <a:pt x="404" y="199"/>
                  </a:lnTo>
                  <a:lnTo>
                    <a:pt x="404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6" y="202"/>
                  </a:lnTo>
                  <a:lnTo>
                    <a:pt x="408" y="204"/>
                  </a:lnTo>
                  <a:lnTo>
                    <a:pt x="408" y="205"/>
                  </a:lnTo>
                  <a:lnTo>
                    <a:pt x="409" y="205"/>
                  </a:lnTo>
                  <a:lnTo>
                    <a:pt x="411" y="205"/>
                  </a:lnTo>
                  <a:lnTo>
                    <a:pt x="411" y="207"/>
                  </a:lnTo>
                  <a:lnTo>
                    <a:pt x="412" y="207"/>
                  </a:lnTo>
                  <a:lnTo>
                    <a:pt x="414" y="207"/>
                  </a:lnTo>
                  <a:lnTo>
                    <a:pt x="415" y="207"/>
                  </a:lnTo>
                  <a:lnTo>
                    <a:pt x="415" y="208"/>
                  </a:lnTo>
                  <a:lnTo>
                    <a:pt x="417" y="208"/>
                  </a:lnTo>
                  <a:lnTo>
                    <a:pt x="417" y="207"/>
                  </a:lnTo>
                  <a:lnTo>
                    <a:pt x="417" y="208"/>
                  </a:lnTo>
                  <a:lnTo>
                    <a:pt x="418" y="208"/>
                  </a:lnTo>
                  <a:lnTo>
                    <a:pt x="420" y="208"/>
                  </a:lnTo>
                  <a:lnTo>
                    <a:pt x="421" y="208"/>
                  </a:lnTo>
                  <a:lnTo>
                    <a:pt x="421" y="209"/>
                  </a:lnTo>
                  <a:lnTo>
                    <a:pt x="423" y="209"/>
                  </a:lnTo>
                  <a:lnTo>
                    <a:pt x="424" y="211"/>
                  </a:lnTo>
                  <a:lnTo>
                    <a:pt x="426" y="211"/>
                  </a:lnTo>
                  <a:lnTo>
                    <a:pt x="427" y="212"/>
                  </a:lnTo>
                  <a:lnTo>
                    <a:pt x="428" y="212"/>
                  </a:lnTo>
                  <a:lnTo>
                    <a:pt x="428" y="214"/>
                  </a:lnTo>
                  <a:lnTo>
                    <a:pt x="430" y="214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4" y="214"/>
                  </a:lnTo>
                  <a:lnTo>
                    <a:pt x="434" y="212"/>
                  </a:lnTo>
                  <a:lnTo>
                    <a:pt x="436" y="212"/>
                  </a:lnTo>
                  <a:lnTo>
                    <a:pt x="436" y="214"/>
                  </a:lnTo>
                  <a:lnTo>
                    <a:pt x="437" y="215"/>
                  </a:lnTo>
                  <a:lnTo>
                    <a:pt x="437" y="217"/>
                  </a:lnTo>
                  <a:lnTo>
                    <a:pt x="439" y="217"/>
                  </a:lnTo>
                  <a:lnTo>
                    <a:pt x="439" y="218"/>
                  </a:lnTo>
                  <a:lnTo>
                    <a:pt x="440" y="218"/>
                  </a:lnTo>
                  <a:lnTo>
                    <a:pt x="440" y="220"/>
                  </a:lnTo>
                  <a:lnTo>
                    <a:pt x="443" y="218"/>
                  </a:lnTo>
                  <a:lnTo>
                    <a:pt x="445" y="218"/>
                  </a:lnTo>
                  <a:lnTo>
                    <a:pt x="446" y="217"/>
                  </a:lnTo>
                  <a:lnTo>
                    <a:pt x="448" y="217"/>
                  </a:lnTo>
                  <a:lnTo>
                    <a:pt x="449" y="217"/>
                  </a:lnTo>
                  <a:lnTo>
                    <a:pt x="450" y="215"/>
                  </a:lnTo>
                  <a:lnTo>
                    <a:pt x="452" y="215"/>
                  </a:lnTo>
                  <a:lnTo>
                    <a:pt x="453" y="215"/>
                  </a:lnTo>
                  <a:lnTo>
                    <a:pt x="453" y="214"/>
                  </a:lnTo>
                  <a:lnTo>
                    <a:pt x="455" y="215"/>
                  </a:lnTo>
                  <a:lnTo>
                    <a:pt x="455" y="217"/>
                  </a:lnTo>
                  <a:lnTo>
                    <a:pt x="455" y="218"/>
                  </a:lnTo>
                  <a:lnTo>
                    <a:pt x="455" y="220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8" y="221"/>
                  </a:lnTo>
                  <a:lnTo>
                    <a:pt x="458" y="223"/>
                  </a:lnTo>
                  <a:lnTo>
                    <a:pt x="459" y="223"/>
                  </a:lnTo>
                  <a:lnTo>
                    <a:pt x="459" y="224"/>
                  </a:lnTo>
                  <a:lnTo>
                    <a:pt x="461" y="226"/>
                  </a:lnTo>
                  <a:lnTo>
                    <a:pt x="461" y="227"/>
                  </a:lnTo>
                  <a:lnTo>
                    <a:pt x="461" y="229"/>
                  </a:lnTo>
                  <a:lnTo>
                    <a:pt x="462" y="229"/>
                  </a:lnTo>
                  <a:lnTo>
                    <a:pt x="462" y="230"/>
                  </a:lnTo>
                  <a:lnTo>
                    <a:pt x="462" y="231"/>
                  </a:lnTo>
                  <a:lnTo>
                    <a:pt x="462" y="233"/>
                  </a:lnTo>
                  <a:lnTo>
                    <a:pt x="464" y="233"/>
                  </a:lnTo>
                  <a:lnTo>
                    <a:pt x="465" y="233"/>
                  </a:lnTo>
                  <a:lnTo>
                    <a:pt x="465" y="234"/>
                  </a:lnTo>
                  <a:lnTo>
                    <a:pt x="467" y="234"/>
                  </a:lnTo>
                  <a:lnTo>
                    <a:pt x="467" y="236"/>
                  </a:lnTo>
                  <a:lnTo>
                    <a:pt x="468" y="234"/>
                  </a:lnTo>
                  <a:lnTo>
                    <a:pt x="470" y="234"/>
                  </a:lnTo>
                  <a:lnTo>
                    <a:pt x="471" y="236"/>
                  </a:lnTo>
                  <a:lnTo>
                    <a:pt x="471" y="234"/>
                  </a:lnTo>
                  <a:lnTo>
                    <a:pt x="471" y="236"/>
                  </a:lnTo>
                  <a:lnTo>
                    <a:pt x="473" y="236"/>
                  </a:lnTo>
                  <a:lnTo>
                    <a:pt x="474" y="236"/>
                  </a:lnTo>
                  <a:lnTo>
                    <a:pt x="475" y="237"/>
                  </a:lnTo>
                  <a:lnTo>
                    <a:pt x="477" y="237"/>
                  </a:lnTo>
                  <a:lnTo>
                    <a:pt x="478" y="237"/>
                  </a:lnTo>
                  <a:lnTo>
                    <a:pt x="480" y="237"/>
                  </a:lnTo>
                  <a:lnTo>
                    <a:pt x="481" y="237"/>
                  </a:lnTo>
                  <a:lnTo>
                    <a:pt x="483" y="237"/>
                  </a:lnTo>
                  <a:lnTo>
                    <a:pt x="484" y="237"/>
                  </a:lnTo>
                  <a:lnTo>
                    <a:pt x="486" y="237"/>
                  </a:lnTo>
                  <a:lnTo>
                    <a:pt x="487" y="236"/>
                  </a:lnTo>
                  <a:lnTo>
                    <a:pt x="489" y="234"/>
                  </a:lnTo>
                  <a:lnTo>
                    <a:pt x="490" y="233"/>
                  </a:lnTo>
                  <a:lnTo>
                    <a:pt x="492" y="231"/>
                  </a:lnTo>
                  <a:lnTo>
                    <a:pt x="492" y="230"/>
                  </a:lnTo>
                  <a:lnTo>
                    <a:pt x="492" y="229"/>
                  </a:lnTo>
                  <a:lnTo>
                    <a:pt x="493" y="229"/>
                  </a:lnTo>
                  <a:lnTo>
                    <a:pt x="495" y="227"/>
                  </a:lnTo>
                  <a:lnTo>
                    <a:pt x="496" y="227"/>
                  </a:lnTo>
                  <a:lnTo>
                    <a:pt x="497" y="226"/>
                  </a:lnTo>
                  <a:lnTo>
                    <a:pt x="499" y="226"/>
                  </a:lnTo>
                  <a:lnTo>
                    <a:pt x="500" y="224"/>
                  </a:lnTo>
                  <a:lnTo>
                    <a:pt x="502" y="224"/>
                  </a:lnTo>
                  <a:lnTo>
                    <a:pt x="503" y="223"/>
                  </a:lnTo>
                  <a:lnTo>
                    <a:pt x="505" y="221"/>
                  </a:lnTo>
                  <a:lnTo>
                    <a:pt x="506" y="220"/>
                  </a:lnTo>
                  <a:lnTo>
                    <a:pt x="508" y="220"/>
                  </a:lnTo>
                  <a:lnTo>
                    <a:pt x="506" y="220"/>
                  </a:lnTo>
                  <a:lnTo>
                    <a:pt x="506" y="218"/>
                  </a:lnTo>
                  <a:lnTo>
                    <a:pt x="505" y="217"/>
                  </a:lnTo>
                  <a:lnTo>
                    <a:pt x="503" y="217"/>
                  </a:lnTo>
                  <a:lnTo>
                    <a:pt x="502" y="217"/>
                  </a:lnTo>
                  <a:lnTo>
                    <a:pt x="500" y="215"/>
                  </a:lnTo>
                  <a:lnTo>
                    <a:pt x="499" y="215"/>
                  </a:lnTo>
                  <a:lnTo>
                    <a:pt x="497" y="214"/>
                  </a:lnTo>
                  <a:lnTo>
                    <a:pt x="496" y="214"/>
                  </a:lnTo>
                  <a:lnTo>
                    <a:pt x="495" y="214"/>
                  </a:lnTo>
                  <a:lnTo>
                    <a:pt x="493" y="214"/>
                  </a:lnTo>
                  <a:lnTo>
                    <a:pt x="492" y="214"/>
                  </a:lnTo>
                  <a:lnTo>
                    <a:pt x="492" y="212"/>
                  </a:lnTo>
                  <a:lnTo>
                    <a:pt x="490" y="212"/>
                  </a:lnTo>
                  <a:lnTo>
                    <a:pt x="489" y="212"/>
                  </a:lnTo>
                  <a:lnTo>
                    <a:pt x="487" y="212"/>
                  </a:lnTo>
                  <a:lnTo>
                    <a:pt x="486" y="211"/>
                  </a:lnTo>
                  <a:lnTo>
                    <a:pt x="484" y="211"/>
                  </a:lnTo>
                  <a:lnTo>
                    <a:pt x="484" y="209"/>
                  </a:lnTo>
                  <a:lnTo>
                    <a:pt x="484" y="208"/>
                  </a:lnTo>
                  <a:lnTo>
                    <a:pt x="483" y="208"/>
                  </a:lnTo>
                  <a:lnTo>
                    <a:pt x="483" y="207"/>
                  </a:lnTo>
                  <a:lnTo>
                    <a:pt x="481" y="207"/>
                  </a:lnTo>
                  <a:lnTo>
                    <a:pt x="480" y="207"/>
                  </a:lnTo>
                  <a:lnTo>
                    <a:pt x="480" y="205"/>
                  </a:lnTo>
                  <a:lnTo>
                    <a:pt x="480" y="204"/>
                  </a:lnTo>
                  <a:lnTo>
                    <a:pt x="481" y="204"/>
                  </a:lnTo>
                  <a:lnTo>
                    <a:pt x="481" y="202"/>
                  </a:lnTo>
                  <a:lnTo>
                    <a:pt x="481" y="201"/>
                  </a:lnTo>
                  <a:lnTo>
                    <a:pt x="481" y="199"/>
                  </a:lnTo>
                  <a:lnTo>
                    <a:pt x="481" y="198"/>
                  </a:lnTo>
                  <a:lnTo>
                    <a:pt x="481" y="196"/>
                  </a:lnTo>
                  <a:lnTo>
                    <a:pt x="481" y="195"/>
                  </a:lnTo>
                  <a:lnTo>
                    <a:pt x="481" y="193"/>
                  </a:lnTo>
                  <a:lnTo>
                    <a:pt x="480" y="193"/>
                  </a:lnTo>
                  <a:lnTo>
                    <a:pt x="480" y="192"/>
                  </a:lnTo>
                  <a:lnTo>
                    <a:pt x="478" y="190"/>
                  </a:lnTo>
                  <a:lnTo>
                    <a:pt x="478" y="189"/>
                  </a:lnTo>
                  <a:lnTo>
                    <a:pt x="478" y="187"/>
                  </a:lnTo>
                  <a:lnTo>
                    <a:pt x="478" y="186"/>
                  </a:lnTo>
                  <a:lnTo>
                    <a:pt x="478" y="185"/>
                  </a:lnTo>
                  <a:lnTo>
                    <a:pt x="478" y="183"/>
                  </a:lnTo>
                  <a:lnTo>
                    <a:pt x="478" y="182"/>
                  </a:lnTo>
                  <a:lnTo>
                    <a:pt x="480" y="182"/>
                  </a:lnTo>
                  <a:lnTo>
                    <a:pt x="480" y="180"/>
                  </a:lnTo>
                  <a:lnTo>
                    <a:pt x="480" y="179"/>
                  </a:lnTo>
                  <a:lnTo>
                    <a:pt x="478" y="179"/>
                  </a:lnTo>
                  <a:lnTo>
                    <a:pt x="478" y="177"/>
                  </a:lnTo>
                  <a:lnTo>
                    <a:pt x="477" y="177"/>
                  </a:lnTo>
                  <a:lnTo>
                    <a:pt x="477" y="176"/>
                  </a:lnTo>
                  <a:lnTo>
                    <a:pt x="477" y="174"/>
                  </a:lnTo>
                  <a:lnTo>
                    <a:pt x="477" y="173"/>
                  </a:lnTo>
                  <a:lnTo>
                    <a:pt x="477" y="171"/>
                  </a:lnTo>
                  <a:lnTo>
                    <a:pt x="477" y="170"/>
                  </a:lnTo>
                  <a:lnTo>
                    <a:pt x="475" y="170"/>
                  </a:lnTo>
                  <a:lnTo>
                    <a:pt x="475" y="168"/>
                  </a:lnTo>
                  <a:lnTo>
                    <a:pt x="474" y="168"/>
                  </a:lnTo>
                  <a:lnTo>
                    <a:pt x="474" y="167"/>
                  </a:lnTo>
                  <a:lnTo>
                    <a:pt x="474" y="165"/>
                  </a:lnTo>
                  <a:lnTo>
                    <a:pt x="474" y="164"/>
                  </a:lnTo>
                  <a:lnTo>
                    <a:pt x="474" y="162"/>
                  </a:lnTo>
                  <a:lnTo>
                    <a:pt x="474" y="161"/>
                  </a:lnTo>
                  <a:lnTo>
                    <a:pt x="474" y="160"/>
                  </a:lnTo>
                  <a:lnTo>
                    <a:pt x="474" y="158"/>
                  </a:lnTo>
                  <a:lnTo>
                    <a:pt x="474" y="157"/>
                  </a:lnTo>
                  <a:lnTo>
                    <a:pt x="473" y="157"/>
                  </a:lnTo>
                  <a:lnTo>
                    <a:pt x="473" y="155"/>
                  </a:lnTo>
                  <a:lnTo>
                    <a:pt x="471" y="155"/>
                  </a:lnTo>
                  <a:lnTo>
                    <a:pt x="471" y="154"/>
                  </a:lnTo>
                  <a:lnTo>
                    <a:pt x="471" y="152"/>
                  </a:lnTo>
                  <a:lnTo>
                    <a:pt x="470" y="151"/>
                  </a:lnTo>
                  <a:lnTo>
                    <a:pt x="470" y="149"/>
                  </a:lnTo>
                  <a:lnTo>
                    <a:pt x="468" y="148"/>
                  </a:lnTo>
                  <a:lnTo>
                    <a:pt x="468" y="146"/>
                  </a:lnTo>
                  <a:lnTo>
                    <a:pt x="467" y="145"/>
                  </a:lnTo>
                  <a:lnTo>
                    <a:pt x="465" y="143"/>
                  </a:lnTo>
                  <a:lnTo>
                    <a:pt x="465" y="142"/>
                  </a:lnTo>
                  <a:lnTo>
                    <a:pt x="465" y="140"/>
                  </a:lnTo>
                  <a:lnTo>
                    <a:pt x="464" y="140"/>
                  </a:lnTo>
                  <a:lnTo>
                    <a:pt x="464" y="139"/>
                  </a:lnTo>
                  <a:lnTo>
                    <a:pt x="462" y="139"/>
                  </a:lnTo>
                  <a:lnTo>
                    <a:pt x="461" y="139"/>
                  </a:lnTo>
                  <a:lnTo>
                    <a:pt x="461" y="138"/>
                  </a:lnTo>
                  <a:lnTo>
                    <a:pt x="461" y="136"/>
                  </a:lnTo>
                  <a:lnTo>
                    <a:pt x="459" y="136"/>
                  </a:lnTo>
                  <a:lnTo>
                    <a:pt x="459" y="135"/>
                  </a:lnTo>
                  <a:lnTo>
                    <a:pt x="459" y="133"/>
                  </a:lnTo>
                  <a:lnTo>
                    <a:pt x="459" y="132"/>
                  </a:lnTo>
                  <a:lnTo>
                    <a:pt x="459" y="130"/>
                  </a:lnTo>
                  <a:lnTo>
                    <a:pt x="458" y="130"/>
                  </a:lnTo>
                  <a:lnTo>
                    <a:pt x="459" y="129"/>
                  </a:lnTo>
                  <a:lnTo>
                    <a:pt x="459" y="127"/>
                  </a:lnTo>
                  <a:lnTo>
                    <a:pt x="461" y="127"/>
                  </a:lnTo>
                  <a:lnTo>
                    <a:pt x="461" y="126"/>
                  </a:lnTo>
                  <a:lnTo>
                    <a:pt x="462" y="126"/>
                  </a:lnTo>
                  <a:lnTo>
                    <a:pt x="464" y="124"/>
                  </a:lnTo>
                  <a:lnTo>
                    <a:pt x="464" y="123"/>
                  </a:lnTo>
                  <a:lnTo>
                    <a:pt x="465" y="123"/>
                  </a:lnTo>
                  <a:lnTo>
                    <a:pt x="467" y="121"/>
                  </a:lnTo>
                  <a:lnTo>
                    <a:pt x="468" y="120"/>
                  </a:lnTo>
                  <a:lnTo>
                    <a:pt x="468" y="118"/>
                  </a:lnTo>
                  <a:lnTo>
                    <a:pt x="470" y="118"/>
                  </a:lnTo>
                  <a:lnTo>
                    <a:pt x="470" y="117"/>
                  </a:lnTo>
                  <a:lnTo>
                    <a:pt x="470" y="115"/>
                  </a:lnTo>
                  <a:lnTo>
                    <a:pt x="471" y="114"/>
                  </a:lnTo>
                  <a:lnTo>
                    <a:pt x="471" y="113"/>
                  </a:lnTo>
                  <a:lnTo>
                    <a:pt x="473" y="113"/>
                  </a:lnTo>
                  <a:lnTo>
                    <a:pt x="474" y="113"/>
                  </a:lnTo>
                  <a:lnTo>
                    <a:pt x="475" y="113"/>
                  </a:lnTo>
                  <a:lnTo>
                    <a:pt x="477" y="113"/>
                  </a:lnTo>
                  <a:lnTo>
                    <a:pt x="477" y="111"/>
                  </a:lnTo>
                  <a:lnTo>
                    <a:pt x="478" y="110"/>
                  </a:lnTo>
                  <a:lnTo>
                    <a:pt x="480" y="108"/>
                  </a:lnTo>
                  <a:lnTo>
                    <a:pt x="481" y="108"/>
                  </a:lnTo>
                  <a:lnTo>
                    <a:pt x="481" y="107"/>
                  </a:lnTo>
                  <a:lnTo>
                    <a:pt x="481" y="105"/>
                  </a:lnTo>
                  <a:lnTo>
                    <a:pt x="480" y="105"/>
                  </a:lnTo>
                  <a:lnTo>
                    <a:pt x="481" y="105"/>
                  </a:lnTo>
                  <a:lnTo>
                    <a:pt x="483" y="105"/>
                  </a:lnTo>
                  <a:lnTo>
                    <a:pt x="484" y="105"/>
                  </a:lnTo>
                  <a:lnTo>
                    <a:pt x="484" y="104"/>
                  </a:lnTo>
                  <a:lnTo>
                    <a:pt x="484" y="102"/>
                  </a:lnTo>
                  <a:lnTo>
                    <a:pt x="484" y="101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7" y="99"/>
                  </a:lnTo>
                  <a:lnTo>
                    <a:pt x="487" y="98"/>
                  </a:lnTo>
                  <a:lnTo>
                    <a:pt x="487" y="99"/>
                  </a:lnTo>
                  <a:lnTo>
                    <a:pt x="489" y="99"/>
                  </a:lnTo>
                  <a:lnTo>
                    <a:pt x="489" y="98"/>
                  </a:lnTo>
                  <a:lnTo>
                    <a:pt x="490" y="98"/>
                  </a:lnTo>
                  <a:lnTo>
                    <a:pt x="490" y="96"/>
                  </a:lnTo>
                  <a:lnTo>
                    <a:pt x="492" y="96"/>
                  </a:lnTo>
                  <a:lnTo>
                    <a:pt x="493" y="95"/>
                  </a:lnTo>
                  <a:lnTo>
                    <a:pt x="495" y="93"/>
                  </a:lnTo>
                  <a:lnTo>
                    <a:pt x="495" y="92"/>
                  </a:lnTo>
                  <a:lnTo>
                    <a:pt x="496" y="92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499" y="89"/>
                  </a:lnTo>
                  <a:lnTo>
                    <a:pt x="500" y="88"/>
                  </a:lnTo>
                  <a:lnTo>
                    <a:pt x="500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2" y="83"/>
                  </a:lnTo>
                  <a:lnTo>
                    <a:pt x="500" y="83"/>
                  </a:lnTo>
                  <a:lnTo>
                    <a:pt x="499" y="83"/>
                  </a:lnTo>
                  <a:lnTo>
                    <a:pt x="497" y="82"/>
                  </a:lnTo>
                  <a:lnTo>
                    <a:pt x="499" y="82"/>
                  </a:lnTo>
                  <a:lnTo>
                    <a:pt x="499" y="80"/>
                  </a:lnTo>
                  <a:lnTo>
                    <a:pt x="499" y="79"/>
                  </a:lnTo>
                  <a:lnTo>
                    <a:pt x="499" y="77"/>
                  </a:lnTo>
                  <a:lnTo>
                    <a:pt x="499" y="76"/>
                  </a:lnTo>
                  <a:lnTo>
                    <a:pt x="499" y="74"/>
                  </a:lnTo>
                  <a:lnTo>
                    <a:pt x="499" y="73"/>
                  </a:lnTo>
                  <a:lnTo>
                    <a:pt x="499" y="71"/>
                  </a:lnTo>
                  <a:lnTo>
                    <a:pt x="499" y="70"/>
                  </a:lnTo>
                  <a:lnTo>
                    <a:pt x="500" y="70"/>
                  </a:lnTo>
                  <a:lnTo>
                    <a:pt x="502" y="70"/>
                  </a:lnTo>
                  <a:lnTo>
                    <a:pt x="502" y="69"/>
                  </a:lnTo>
                  <a:lnTo>
                    <a:pt x="502" y="67"/>
                  </a:lnTo>
                  <a:lnTo>
                    <a:pt x="503" y="67"/>
                  </a:lnTo>
                  <a:lnTo>
                    <a:pt x="503" y="69"/>
                  </a:lnTo>
                  <a:lnTo>
                    <a:pt x="505" y="69"/>
                  </a:lnTo>
                  <a:lnTo>
                    <a:pt x="505" y="67"/>
                  </a:lnTo>
                  <a:lnTo>
                    <a:pt x="505" y="66"/>
                  </a:lnTo>
                  <a:lnTo>
                    <a:pt x="506" y="66"/>
                  </a:lnTo>
                  <a:lnTo>
                    <a:pt x="508" y="66"/>
                  </a:lnTo>
                  <a:lnTo>
                    <a:pt x="509" y="66"/>
                  </a:lnTo>
                  <a:lnTo>
                    <a:pt x="509" y="64"/>
                  </a:lnTo>
                  <a:lnTo>
                    <a:pt x="511" y="64"/>
                  </a:lnTo>
                  <a:lnTo>
                    <a:pt x="512" y="66"/>
                  </a:lnTo>
                  <a:lnTo>
                    <a:pt x="512" y="64"/>
                  </a:lnTo>
                  <a:lnTo>
                    <a:pt x="512" y="66"/>
                  </a:lnTo>
                  <a:lnTo>
                    <a:pt x="512" y="67"/>
                  </a:lnTo>
                  <a:lnTo>
                    <a:pt x="514" y="67"/>
                  </a:lnTo>
                  <a:lnTo>
                    <a:pt x="515" y="69"/>
                  </a:lnTo>
                  <a:lnTo>
                    <a:pt x="517" y="70"/>
                  </a:lnTo>
                  <a:lnTo>
                    <a:pt x="518" y="70"/>
                  </a:lnTo>
                  <a:lnTo>
                    <a:pt x="518" y="69"/>
                  </a:lnTo>
                  <a:lnTo>
                    <a:pt x="519" y="69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5" y="69"/>
                  </a:lnTo>
                  <a:lnTo>
                    <a:pt x="525" y="67"/>
                  </a:lnTo>
                  <a:lnTo>
                    <a:pt x="525" y="66"/>
                  </a:lnTo>
                  <a:lnTo>
                    <a:pt x="525" y="64"/>
                  </a:lnTo>
                  <a:lnTo>
                    <a:pt x="525" y="63"/>
                  </a:lnTo>
                  <a:lnTo>
                    <a:pt x="527" y="61"/>
                  </a:lnTo>
                  <a:lnTo>
                    <a:pt x="528" y="60"/>
                  </a:lnTo>
                  <a:lnTo>
                    <a:pt x="530" y="58"/>
                  </a:lnTo>
                  <a:lnTo>
                    <a:pt x="531" y="58"/>
                  </a:lnTo>
                  <a:lnTo>
                    <a:pt x="531" y="57"/>
                  </a:lnTo>
                  <a:lnTo>
                    <a:pt x="531" y="55"/>
                  </a:lnTo>
                  <a:lnTo>
                    <a:pt x="533" y="55"/>
                  </a:lnTo>
                  <a:lnTo>
                    <a:pt x="534" y="55"/>
                  </a:lnTo>
                  <a:lnTo>
                    <a:pt x="534" y="54"/>
                  </a:lnTo>
                  <a:lnTo>
                    <a:pt x="536" y="54"/>
                  </a:lnTo>
                  <a:lnTo>
                    <a:pt x="537" y="54"/>
                  </a:lnTo>
                  <a:lnTo>
                    <a:pt x="539" y="54"/>
                  </a:lnTo>
                  <a:lnTo>
                    <a:pt x="539" y="55"/>
                  </a:lnTo>
                  <a:lnTo>
                    <a:pt x="540" y="55"/>
                  </a:lnTo>
                  <a:lnTo>
                    <a:pt x="542" y="55"/>
                  </a:lnTo>
                  <a:lnTo>
                    <a:pt x="543" y="55"/>
                  </a:lnTo>
                  <a:lnTo>
                    <a:pt x="543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6" y="5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9" y="51"/>
                  </a:lnTo>
                  <a:lnTo>
                    <a:pt x="549" y="49"/>
                  </a:lnTo>
                  <a:lnTo>
                    <a:pt x="550" y="49"/>
                  </a:lnTo>
                  <a:lnTo>
                    <a:pt x="550" y="48"/>
                  </a:lnTo>
                  <a:lnTo>
                    <a:pt x="552" y="48"/>
                  </a:lnTo>
                  <a:lnTo>
                    <a:pt x="553" y="48"/>
                  </a:lnTo>
                  <a:lnTo>
                    <a:pt x="553" y="46"/>
                  </a:lnTo>
                  <a:lnTo>
                    <a:pt x="555" y="46"/>
                  </a:lnTo>
                  <a:lnTo>
                    <a:pt x="555" y="45"/>
                  </a:lnTo>
                  <a:lnTo>
                    <a:pt x="555" y="44"/>
                  </a:lnTo>
                  <a:lnTo>
                    <a:pt x="556" y="44"/>
                  </a:lnTo>
                  <a:lnTo>
                    <a:pt x="556" y="42"/>
                  </a:lnTo>
                  <a:lnTo>
                    <a:pt x="555" y="42"/>
                  </a:lnTo>
                  <a:lnTo>
                    <a:pt x="555" y="41"/>
                  </a:lnTo>
                  <a:lnTo>
                    <a:pt x="556" y="41"/>
                  </a:lnTo>
                  <a:lnTo>
                    <a:pt x="556" y="39"/>
                  </a:lnTo>
                  <a:lnTo>
                    <a:pt x="558" y="39"/>
                  </a:lnTo>
                  <a:lnTo>
                    <a:pt x="559" y="39"/>
                  </a:lnTo>
                  <a:lnTo>
                    <a:pt x="561" y="39"/>
                  </a:lnTo>
                  <a:lnTo>
                    <a:pt x="562" y="39"/>
                  </a:lnTo>
                  <a:lnTo>
                    <a:pt x="564" y="39"/>
                  </a:lnTo>
                  <a:lnTo>
                    <a:pt x="564" y="38"/>
                  </a:lnTo>
                  <a:lnTo>
                    <a:pt x="564" y="39"/>
                  </a:lnTo>
                  <a:lnTo>
                    <a:pt x="565" y="38"/>
                  </a:lnTo>
                  <a:lnTo>
                    <a:pt x="566" y="36"/>
                  </a:lnTo>
                  <a:lnTo>
                    <a:pt x="566" y="35"/>
                  </a:lnTo>
                  <a:lnTo>
                    <a:pt x="568" y="35"/>
                  </a:lnTo>
                  <a:lnTo>
                    <a:pt x="569" y="35"/>
                  </a:lnTo>
                  <a:lnTo>
                    <a:pt x="569" y="36"/>
                  </a:lnTo>
                  <a:lnTo>
                    <a:pt x="569" y="35"/>
                  </a:lnTo>
                  <a:lnTo>
                    <a:pt x="571" y="35"/>
                  </a:lnTo>
                  <a:lnTo>
                    <a:pt x="571" y="33"/>
                  </a:lnTo>
                  <a:lnTo>
                    <a:pt x="572" y="33"/>
                  </a:lnTo>
                  <a:lnTo>
                    <a:pt x="574" y="33"/>
                  </a:lnTo>
                  <a:lnTo>
                    <a:pt x="575" y="33"/>
                  </a:lnTo>
                  <a:lnTo>
                    <a:pt x="575" y="32"/>
                  </a:lnTo>
                  <a:lnTo>
                    <a:pt x="577" y="32"/>
                  </a:lnTo>
                  <a:lnTo>
                    <a:pt x="578" y="32"/>
                  </a:lnTo>
                  <a:lnTo>
                    <a:pt x="580" y="32"/>
                  </a:lnTo>
                  <a:lnTo>
                    <a:pt x="581" y="32"/>
                  </a:lnTo>
                  <a:lnTo>
                    <a:pt x="581" y="30"/>
                  </a:lnTo>
                  <a:lnTo>
                    <a:pt x="583" y="30"/>
                  </a:lnTo>
                  <a:lnTo>
                    <a:pt x="584" y="32"/>
                  </a:lnTo>
                  <a:lnTo>
                    <a:pt x="584" y="30"/>
                  </a:lnTo>
                  <a:lnTo>
                    <a:pt x="586" y="30"/>
                  </a:lnTo>
                  <a:lnTo>
                    <a:pt x="587" y="30"/>
                  </a:lnTo>
                  <a:lnTo>
                    <a:pt x="587" y="29"/>
                  </a:lnTo>
                  <a:lnTo>
                    <a:pt x="588" y="29"/>
                  </a:lnTo>
                  <a:lnTo>
                    <a:pt x="590" y="29"/>
                  </a:lnTo>
                  <a:lnTo>
                    <a:pt x="590" y="27"/>
                  </a:lnTo>
                  <a:lnTo>
                    <a:pt x="591" y="27"/>
                  </a:lnTo>
                  <a:lnTo>
                    <a:pt x="593" y="26"/>
                  </a:lnTo>
                  <a:lnTo>
                    <a:pt x="594" y="26"/>
                  </a:lnTo>
                  <a:lnTo>
                    <a:pt x="594" y="24"/>
                  </a:lnTo>
                  <a:lnTo>
                    <a:pt x="596" y="24"/>
                  </a:lnTo>
                  <a:lnTo>
                    <a:pt x="597" y="24"/>
                  </a:lnTo>
                  <a:lnTo>
                    <a:pt x="599" y="24"/>
                  </a:lnTo>
                  <a:lnTo>
                    <a:pt x="600" y="26"/>
                  </a:lnTo>
                  <a:lnTo>
                    <a:pt x="600" y="27"/>
                  </a:lnTo>
                  <a:lnTo>
                    <a:pt x="602" y="27"/>
                  </a:lnTo>
                  <a:lnTo>
                    <a:pt x="603" y="27"/>
                  </a:lnTo>
                  <a:lnTo>
                    <a:pt x="605" y="26"/>
                  </a:lnTo>
                  <a:lnTo>
                    <a:pt x="605" y="24"/>
                  </a:lnTo>
                  <a:lnTo>
                    <a:pt x="606" y="24"/>
                  </a:lnTo>
                  <a:lnTo>
                    <a:pt x="606" y="23"/>
                  </a:lnTo>
                  <a:lnTo>
                    <a:pt x="608" y="22"/>
                  </a:lnTo>
                  <a:lnTo>
                    <a:pt x="609" y="22"/>
                  </a:lnTo>
                  <a:lnTo>
                    <a:pt x="611" y="20"/>
                  </a:lnTo>
                  <a:lnTo>
                    <a:pt x="612" y="20"/>
                  </a:lnTo>
                  <a:lnTo>
                    <a:pt x="613" y="19"/>
                  </a:lnTo>
                  <a:lnTo>
                    <a:pt x="615" y="17"/>
                  </a:lnTo>
                  <a:lnTo>
                    <a:pt x="615" y="16"/>
                  </a:lnTo>
                  <a:lnTo>
                    <a:pt x="615" y="14"/>
                  </a:lnTo>
                  <a:lnTo>
                    <a:pt x="615" y="13"/>
                  </a:lnTo>
                  <a:lnTo>
                    <a:pt x="615" y="11"/>
                  </a:lnTo>
                  <a:lnTo>
                    <a:pt x="615" y="10"/>
                  </a:lnTo>
                  <a:lnTo>
                    <a:pt x="616" y="10"/>
                  </a:lnTo>
                  <a:lnTo>
                    <a:pt x="618" y="10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2" y="10"/>
                  </a:lnTo>
                  <a:lnTo>
                    <a:pt x="622" y="8"/>
                  </a:lnTo>
                  <a:lnTo>
                    <a:pt x="624" y="8"/>
                  </a:lnTo>
                  <a:lnTo>
                    <a:pt x="624" y="7"/>
                  </a:lnTo>
                  <a:lnTo>
                    <a:pt x="625" y="5"/>
                  </a:lnTo>
                  <a:lnTo>
                    <a:pt x="627" y="4"/>
                  </a:lnTo>
                  <a:lnTo>
                    <a:pt x="627" y="2"/>
                  </a:lnTo>
                  <a:lnTo>
                    <a:pt x="628" y="2"/>
                  </a:lnTo>
                  <a:lnTo>
                    <a:pt x="628" y="1"/>
                  </a:lnTo>
                  <a:lnTo>
                    <a:pt x="630" y="1"/>
                  </a:lnTo>
                  <a:lnTo>
                    <a:pt x="630" y="0"/>
                  </a:lnTo>
                  <a:lnTo>
                    <a:pt x="631" y="0"/>
                  </a:lnTo>
                  <a:lnTo>
                    <a:pt x="633" y="1"/>
                  </a:lnTo>
                  <a:lnTo>
                    <a:pt x="634" y="1"/>
                  </a:lnTo>
                  <a:lnTo>
                    <a:pt x="635" y="1"/>
                  </a:lnTo>
                  <a:lnTo>
                    <a:pt x="637" y="1"/>
                  </a:lnTo>
                  <a:lnTo>
                    <a:pt x="638" y="1"/>
                  </a:lnTo>
                  <a:lnTo>
                    <a:pt x="640" y="1"/>
                  </a:lnTo>
                  <a:lnTo>
                    <a:pt x="641" y="1"/>
                  </a:lnTo>
                  <a:lnTo>
                    <a:pt x="643" y="2"/>
                  </a:lnTo>
                  <a:lnTo>
                    <a:pt x="644" y="2"/>
                  </a:lnTo>
                  <a:lnTo>
                    <a:pt x="646" y="2"/>
                  </a:lnTo>
                  <a:lnTo>
                    <a:pt x="646" y="4"/>
                  </a:lnTo>
                  <a:lnTo>
                    <a:pt x="647" y="4"/>
                  </a:lnTo>
                  <a:lnTo>
                    <a:pt x="649" y="4"/>
                  </a:lnTo>
                  <a:lnTo>
                    <a:pt x="649" y="5"/>
                  </a:lnTo>
                  <a:lnTo>
                    <a:pt x="650" y="5"/>
                  </a:lnTo>
                  <a:lnTo>
                    <a:pt x="652" y="5"/>
                  </a:lnTo>
                  <a:lnTo>
                    <a:pt x="653" y="4"/>
                  </a:lnTo>
                  <a:lnTo>
                    <a:pt x="655" y="4"/>
                  </a:lnTo>
                  <a:lnTo>
                    <a:pt x="656" y="4"/>
                  </a:lnTo>
                  <a:lnTo>
                    <a:pt x="656" y="2"/>
                  </a:lnTo>
                  <a:lnTo>
                    <a:pt x="657" y="2"/>
                  </a:lnTo>
                  <a:lnTo>
                    <a:pt x="657" y="4"/>
                  </a:lnTo>
                  <a:lnTo>
                    <a:pt x="659" y="4"/>
                  </a:lnTo>
                  <a:lnTo>
                    <a:pt x="660" y="4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2" y="7"/>
                  </a:lnTo>
                  <a:lnTo>
                    <a:pt x="663" y="7"/>
                  </a:lnTo>
                  <a:lnTo>
                    <a:pt x="663" y="8"/>
                  </a:lnTo>
                  <a:lnTo>
                    <a:pt x="665" y="8"/>
                  </a:lnTo>
                  <a:lnTo>
                    <a:pt x="665" y="10"/>
                  </a:lnTo>
                  <a:lnTo>
                    <a:pt x="666" y="10"/>
                  </a:lnTo>
                  <a:lnTo>
                    <a:pt x="668" y="8"/>
                  </a:lnTo>
                  <a:lnTo>
                    <a:pt x="669" y="8"/>
                  </a:lnTo>
                  <a:lnTo>
                    <a:pt x="671" y="8"/>
                  </a:lnTo>
                  <a:lnTo>
                    <a:pt x="671" y="7"/>
                  </a:lnTo>
                  <a:lnTo>
                    <a:pt x="672" y="7"/>
                  </a:lnTo>
                  <a:lnTo>
                    <a:pt x="674" y="7"/>
                  </a:lnTo>
                  <a:lnTo>
                    <a:pt x="675" y="7"/>
                  </a:lnTo>
                  <a:lnTo>
                    <a:pt x="675" y="5"/>
                  </a:lnTo>
                  <a:lnTo>
                    <a:pt x="677" y="5"/>
                  </a:lnTo>
                  <a:lnTo>
                    <a:pt x="678" y="7"/>
                  </a:lnTo>
                  <a:lnTo>
                    <a:pt x="680" y="7"/>
                  </a:lnTo>
                  <a:lnTo>
                    <a:pt x="680" y="8"/>
                  </a:lnTo>
                  <a:lnTo>
                    <a:pt x="681" y="8"/>
                  </a:lnTo>
                  <a:lnTo>
                    <a:pt x="681" y="10"/>
                  </a:lnTo>
                  <a:lnTo>
                    <a:pt x="682" y="10"/>
                  </a:lnTo>
                  <a:lnTo>
                    <a:pt x="684" y="10"/>
                  </a:lnTo>
                  <a:lnTo>
                    <a:pt x="685" y="10"/>
                  </a:lnTo>
                  <a:lnTo>
                    <a:pt x="687" y="10"/>
                  </a:lnTo>
                  <a:lnTo>
                    <a:pt x="688" y="8"/>
                  </a:lnTo>
                  <a:lnTo>
                    <a:pt x="688" y="7"/>
                  </a:lnTo>
                  <a:lnTo>
                    <a:pt x="690" y="7"/>
                  </a:lnTo>
                  <a:lnTo>
                    <a:pt x="690" y="5"/>
                  </a:lnTo>
                  <a:lnTo>
                    <a:pt x="691" y="5"/>
                  </a:lnTo>
                  <a:lnTo>
                    <a:pt x="691" y="4"/>
                  </a:lnTo>
                  <a:lnTo>
                    <a:pt x="693" y="4"/>
                  </a:lnTo>
                  <a:lnTo>
                    <a:pt x="694" y="4"/>
                  </a:lnTo>
                  <a:lnTo>
                    <a:pt x="694" y="2"/>
                  </a:lnTo>
                  <a:lnTo>
                    <a:pt x="696" y="2"/>
                  </a:lnTo>
                  <a:lnTo>
                    <a:pt x="696" y="1"/>
                  </a:lnTo>
                  <a:lnTo>
                    <a:pt x="697" y="1"/>
                  </a:lnTo>
                  <a:lnTo>
                    <a:pt x="699" y="1"/>
                  </a:lnTo>
                  <a:lnTo>
                    <a:pt x="700" y="1"/>
                  </a:lnTo>
                  <a:lnTo>
                    <a:pt x="702" y="1"/>
                  </a:lnTo>
                  <a:lnTo>
                    <a:pt x="703" y="1"/>
                  </a:lnTo>
                  <a:lnTo>
                    <a:pt x="703" y="0"/>
                  </a:lnTo>
                  <a:lnTo>
                    <a:pt x="704" y="1"/>
                  </a:lnTo>
                  <a:lnTo>
                    <a:pt x="706" y="1"/>
                  </a:lnTo>
                  <a:lnTo>
                    <a:pt x="707" y="1"/>
                  </a:lnTo>
                  <a:lnTo>
                    <a:pt x="707" y="2"/>
                  </a:lnTo>
                  <a:lnTo>
                    <a:pt x="710" y="2"/>
                  </a:lnTo>
                  <a:lnTo>
                    <a:pt x="712" y="2"/>
                  </a:lnTo>
                  <a:lnTo>
                    <a:pt x="713" y="2"/>
                  </a:lnTo>
                  <a:lnTo>
                    <a:pt x="715" y="2"/>
                  </a:lnTo>
                  <a:lnTo>
                    <a:pt x="716" y="2"/>
                  </a:lnTo>
                  <a:lnTo>
                    <a:pt x="716" y="4"/>
                  </a:lnTo>
                  <a:lnTo>
                    <a:pt x="718" y="4"/>
                  </a:lnTo>
                  <a:lnTo>
                    <a:pt x="719" y="4"/>
                  </a:lnTo>
                  <a:lnTo>
                    <a:pt x="721" y="5"/>
                  </a:lnTo>
                  <a:lnTo>
                    <a:pt x="722" y="7"/>
                  </a:lnTo>
                  <a:lnTo>
                    <a:pt x="724" y="7"/>
                  </a:lnTo>
                  <a:lnTo>
                    <a:pt x="725" y="7"/>
                  </a:lnTo>
                  <a:lnTo>
                    <a:pt x="725" y="8"/>
                  </a:lnTo>
                  <a:lnTo>
                    <a:pt x="726" y="8"/>
                  </a:lnTo>
                  <a:lnTo>
                    <a:pt x="728" y="8"/>
                  </a:lnTo>
                  <a:lnTo>
                    <a:pt x="729" y="8"/>
                  </a:lnTo>
                  <a:lnTo>
                    <a:pt x="731" y="8"/>
                  </a:lnTo>
                  <a:lnTo>
                    <a:pt x="732" y="8"/>
                  </a:lnTo>
                  <a:lnTo>
                    <a:pt x="732" y="7"/>
                  </a:lnTo>
                  <a:lnTo>
                    <a:pt x="734" y="7"/>
                  </a:lnTo>
                  <a:lnTo>
                    <a:pt x="735" y="7"/>
                  </a:lnTo>
                  <a:lnTo>
                    <a:pt x="738" y="7"/>
                  </a:lnTo>
                  <a:lnTo>
                    <a:pt x="740" y="8"/>
                  </a:lnTo>
                  <a:lnTo>
                    <a:pt x="741" y="8"/>
                  </a:lnTo>
                  <a:lnTo>
                    <a:pt x="743" y="8"/>
                  </a:lnTo>
                  <a:lnTo>
                    <a:pt x="743" y="7"/>
                  </a:lnTo>
                  <a:lnTo>
                    <a:pt x="744" y="7"/>
                  </a:lnTo>
                  <a:lnTo>
                    <a:pt x="746" y="7"/>
                  </a:lnTo>
                  <a:lnTo>
                    <a:pt x="747" y="7"/>
                  </a:lnTo>
                  <a:lnTo>
                    <a:pt x="749" y="7"/>
                  </a:lnTo>
                  <a:lnTo>
                    <a:pt x="750" y="7"/>
                  </a:lnTo>
                  <a:lnTo>
                    <a:pt x="750" y="5"/>
                  </a:lnTo>
                  <a:lnTo>
                    <a:pt x="751" y="5"/>
                  </a:lnTo>
                  <a:lnTo>
                    <a:pt x="753" y="5"/>
                  </a:lnTo>
                  <a:lnTo>
                    <a:pt x="754" y="5"/>
                  </a:lnTo>
                  <a:lnTo>
                    <a:pt x="75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1193" y="3062"/>
              <a:ext cx="1022" cy="1016"/>
            </a:xfrm>
            <a:custGeom>
              <a:avLst/>
              <a:gdLst/>
              <a:ahLst/>
              <a:cxnLst>
                <a:cxn ang="0">
                  <a:pos x="805" y="0"/>
                </a:cxn>
                <a:cxn ang="0">
                  <a:pos x="825" y="6"/>
                </a:cxn>
                <a:cxn ang="0">
                  <a:pos x="845" y="9"/>
                </a:cxn>
                <a:cxn ang="0">
                  <a:pos x="868" y="6"/>
                </a:cxn>
                <a:cxn ang="0">
                  <a:pos x="872" y="28"/>
                </a:cxn>
                <a:cxn ang="0">
                  <a:pos x="889" y="39"/>
                </a:cxn>
                <a:cxn ang="0">
                  <a:pos x="893" y="55"/>
                </a:cxn>
                <a:cxn ang="0">
                  <a:pos x="886" y="69"/>
                </a:cxn>
                <a:cxn ang="0">
                  <a:pos x="890" y="87"/>
                </a:cxn>
                <a:cxn ang="0">
                  <a:pos x="893" y="105"/>
                </a:cxn>
                <a:cxn ang="0">
                  <a:pos x="886" y="124"/>
                </a:cxn>
                <a:cxn ang="0">
                  <a:pos x="875" y="137"/>
                </a:cxn>
                <a:cxn ang="0">
                  <a:pos x="884" y="144"/>
                </a:cxn>
                <a:cxn ang="0">
                  <a:pos x="906" y="141"/>
                </a:cxn>
                <a:cxn ang="0">
                  <a:pos x="918" y="158"/>
                </a:cxn>
                <a:cxn ang="0">
                  <a:pos x="921" y="178"/>
                </a:cxn>
                <a:cxn ang="0">
                  <a:pos x="918" y="202"/>
                </a:cxn>
                <a:cxn ang="0">
                  <a:pos x="912" y="222"/>
                </a:cxn>
                <a:cxn ang="0">
                  <a:pos x="906" y="243"/>
                </a:cxn>
                <a:cxn ang="0">
                  <a:pos x="903" y="262"/>
                </a:cxn>
                <a:cxn ang="0">
                  <a:pos x="902" y="281"/>
                </a:cxn>
                <a:cxn ang="0">
                  <a:pos x="906" y="300"/>
                </a:cxn>
                <a:cxn ang="0">
                  <a:pos x="914" y="321"/>
                </a:cxn>
                <a:cxn ang="0">
                  <a:pos x="927" y="344"/>
                </a:cxn>
                <a:cxn ang="0">
                  <a:pos x="934" y="368"/>
                </a:cxn>
                <a:cxn ang="0">
                  <a:pos x="946" y="385"/>
                </a:cxn>
                <a:cxn ang="0">
                  <a:pos x="952" y="406"/>
                </a:cxn>
                <a:cxn ang="0">
                  <a:pos x="950" y="429"/>
                </a:cxn>
                <a:cxn ang="0">
                  <a:pos x="943" y="457"/>
                </a:cxn>
                <a:cxn ang="0">
                  <a:pos x="934" y="476"/>
                </a:cxn>
                <a:cxn ang="0">
                  <a:pos x="924" y="492"/>
                </a:cxn>
                <a:cxn ang="0">
                  <a:pos x="915" y="514"/>
                </a:cxn>
                <a:cxn ang="0">
                  <a:pos x="922" y="535"/>
                </a:cxn>
                <a:cxn ang="0">
                  <a:pos x="944" y="545"/>
                </a:cxn>
                <a:cxn ang="0">
                  <a:pos x="958" y="558"/>
                </a:cxn>
                <a:cxn ang="0">
                  <a:pos x="975" y="575"/>
                </a:cxn>
                <a:cxn ang="0">
                  <a:pos x="978" y="599"/>
                </a:cxn>
                <a:cxn ang="0">
                  <a:pos x="977" y="616"/>
                </a:cxn>
                <a:cxn ang="0">
                  <a:pos x="987" y="627"/>
                </a:cxn>
                <a:cxn ang="0">
                  <a:pos x="994" y="644"/>
                </a:cxn>
                <a:cxn ang="0">
                  <a:pos x="986" y="670"/>
                </a:cxn>
                <a:cxn ang="0">
                  <a:pos x="680" y="738"/>
                </a:cxn>
                <a:cxn ang="0">
                  <a:pos x="602" y="767"/>
                </a:cxn>
                <a:cxn ang="0">
                  <a:pos x="552" y="765"/>
                </a:cxn>
                <a:cxn ang="0">
                  <a:pos x="535" y="761"/>
                </a:cxn>
                <a:cxn ang="0">
                  <a:pos x="520" y="761"/>
                </a:cxn>
                <a:cxn ang="0">
                  <a:pos x="467" y="773"/>
                </a:cxn>
                <a:cxn ang="0">
                  <a:pos x="429" y="848"/>
                </a:cxn>
                <a:cxn ang="0">
                  <a:pos x="382" y="895"/>
                </a:cxn>
                <a:cxn ang="0">
                  <a:pos x="360" y="912"/>
                </a:cxn>
                <a:cxn ang="0">
                  <a:pos x="269" y="984"/>
                </a:cxn>
                <a:cxn ang="0">
                  <a:pos x="158" y="923"/>
                </a:cxn>
                <a:cxn ang="0">
                  <a:pos x="94" y="934"/>
                </a:cxn>
                <a:cxn ang="0">
                  <a:pos x="75" y="943"/>
                </a:cxn>
                <a:cxn ang="0">
                  <a:pos x="61" y="959"/>
                </a:cxn>
                <a:cxn ang="0">
                  <a:pos x="40" y="964"/>
                </a:cxn>
                <a:cxn ang="0">
                  <a:pos x="15" y="962"/>
                </a:cxn>
                <a:cxn ang="0">
                  <a:pos x="18" y="868"/>
                </a:cxn>
                <a:cxn ang="0">
                  <a:pos x="3" y="837"/>
                </a:cxn>
                <a:cxn ang="0">
                  <a:pos x="3" y="817"/>
                </a:cxn>
              </a:cxnLst>
              <a:rect l="0" t="0" r="r" b="b"/>
              <a:pathLst>
                <a:path w="1022" h="1016">
                  <a:moveTo>
                    <a:pt x="784" y="2"/>
                  </a:moveTo>
                  <a:lnTo>
                    <a:pt x="787" y="3"/>
                  </a:lnTo>
                  <a:lnTo>
                    <a:pt x="789" y="3"/>
                  </a:lnTo>
                  <a:lnTo>
                    <a:pt x="790" y="3"/>
                  </a:lnTo>
                  <a:lnTo>
                    <a:pt x="792" y="3"/>
                  </a:lnTo>
                  <a:lnTo>
                    <a:pt x="793" y="3"/>
                  </a:lnTo>
                  <a:lnTo>
                    <a:pt x="793" y="5"/>
                  </a:lnTo>
                  <a:lnTo>
                    <a:pt x="795" y="5"/>
                  </a:lnTo>
                  <a:lnTo>
                    <a:pt x="796" y="5"/>
                  </a:lnTo>
                  <a:lnTo>
                    <a:pt x="798" y="5"/>
                  </a:lnTo>
                  <a:lnTo>
                    <a:pt x="799" y="3"/>
                  </a:lnTo>
                  <a:lnTo>
                    <a:pt x="799" y="2"/>
                  </a:lnTo>
                  <a:lnTo>
                    <a:pt x="801" y="2"/>
                  </a:lnTo>
                  <a:lnTo>
                    <a:pt x="802" y="2"/>
                  </a:lnTo>
                  <a:lnTo>
                    <a:pt x="803" y="2"/>
                  </a:lnTo>
                  <a:lnTo>
                    <a:pt x="803" y="0"/>
                  </a:lnTo>
                  <a:lnTo>
                    <a:pt x="805" y="0"/>
                  </a:lnTo>
                  <a:lnTo>
                    <a:pt x="806" y="0"/>
                  </a:lnTo>
                  <a:lnTo>
                    <a:pt x="808" y="0"/>
                  </a:lnTo>
                  <a:lnTo>
                    <a:pt x="809" y="2"/>
                  </a:lnTo>
                  <a:lnTo>
                    <a:pt x="811" y="2"/>
                  </a:lnTo>
                  <a:lnTo>
                    <a:pt x="811" y="3"/>
                  </a:lnTo>
                  <a:lnTo>
                    <a:pt x="812" y="3"/>
                  </a:lnTo>
                  <a:lnTo>
                    <a:pt x="812" y="5"/>
                  </a:lnTo>
                  <a:lnTo>
                    <a:pt x="814" y="5"/>
                  </a:lnTo>
                  <a:lnTo>
                    <a:pt x="815" y="5"/>
                  </a:lnTo>
                  <a:lnTo>
                    <a:pt x="817" y="5"/>
                  </a:lnTo>
                  <a:lnTo>
                    <a:pt x="818" y="5"/>
                  </a:lnTo>
                  <a:lnTo>
                    <a:pt x="820" y="5"/>
                  </a:lnTo>
                  <a:lnTo>
                    <a:pt x="821" y="5"/>
                  </a:lnTo>
                  <a:lnTo>
                    <a:pt x="821" y="6"/>
                  </a:lnTo>
                  <a:lnTo>
                    <a:pt x="823" y="6"/>
                  </a:lnTo>
                  <a:lnTo>
                    <a:pt x="824" y="6"/>
                  </a:lnTo>
                  <a:lnTo>
                    <a:pt x="825" y="6"/>
                  </a:lnTo>
                  <a:lnTo>
                    <a:pt x="827" y="6"/>
                  </a:lnTo>
                  <a:lnTo>
                    <a:pt x="828" y="6"/>
                  </a:lnTo>
                  <a:lnTo>
                    <a:pt x="830" y="6"/>
                  </a:lnTo>
                  <a:lnTo>
                    <a:pt x="831" y="6"/>
                  </a:lnTo>
                  <a:lnTo>
                    <a:pt x="831" y="5"/>
                  </a:lnTo>
                  <a:lnTo>
                    <a:pt x="833" y="5"/>
                  </a:lnTo>
                  <a:lnTo>
                    <a:pt x="833" y="6"/>
                  </a:lnTo>
                  <a:lnTo>
                    <a:pt x="834" y="6"/>
                  </a:lnTo>
                  <a:lnTo>
                    <a:pt x="836" y="6"/>
                  </a:lnTo>
                  <a:lnTo>
                    <a:pt x="837" y="6"/>
                  </a:lnTo>
                  <a:lnTo>
                    <a:pt x="839" y="6"/>
                  </a:lnTo>
                  <a:lnTo>
                    <a:pt x="839" y="8"/>
                  </a:lnTo>
                  <a:lnTo>
                    <a:pt x="840" y="8"/>
                  </a:lnTo>
                  <a:lnTo>
                    <a:pt x="842" y="8"/>
                  </a:lnTo>
                  <a:lnTo>
                    <a:pt x="843" y="8"/>
                  </a:lnTo>
                  <a:lnTo>
                    <a:pt x="843" y="9"/>
                  </a:lnTo>
                  <a:lnTo>
                    <a:pt x="845" y="9"/>
                  </a:lnTo>
                  <a:lnTo>
                    <a:pt x="846" y="9"/>
                  </a:lnTo>
                  <a:lnTo>
                    <a:pt x="848" y="9"/>
                  </a:lnTo>
                  <a:lnTo>
                    <a:pt x="849" y="9"/>
                  </a:lnTo>
                  <a:lnTo>
                    <a:pt x="850" y="9"/>
                  </a:lnTo>
                  <a:lnTo>
                    <a:pt x="852" y="9"/>
                  </a:lnTo>
                  <a:lnTo>
                    <a:pt x="853" y="9"/>
                  </a:lnTo>
                  <a:lnTo>
                    <a:pt x="855" y="9"/>
                  </a:lnTo>
                  <a:lnTo>
                    <a:pt x="856" y="9"/>
                  </a:lnTo>
                  <a:lnTo>
                    <a:pt x="858" y="9"/>
                  </a:lnTo>
                  <a:lnTo>
                    <a:pt x="859" y="9"/>
                  </a:lnTo>
                  <a:lnTo>
                    <a:pt x="861" y="9"/>
                  </a:lnTo>
                  <a:lnTo>
                    <a:pt x="861" y="8"/>
                  </a:lnTo>
                  <a:lnTo>
                    <a:pt x="862" y="8"/>
                  </a:lnTo>
                  <a:lnTo>
                    <a:pt x="864" y="6"/>
                  </a:lnTo>
                  <a:lnTo>
                    <a:pt x="865" y="6"/>
                  </a:lnTo>
                  <a:lnTo>
                    <a:pt x="867" y="6"/>
                  </a:lnTo>
                  <a:lnTo>
                    <a:pt x="868" y="6"/>
                  </a:lnTo>
                  <a:lnTo>
                    <a:pt x="867" y="8"/>
                  </a:lnTo>
                  <a:lnTo>
                    <a:pt x="867" y="11"/>
                  </a:lnTo>
                  <a:lnTo>
                    <a:pt x="867" y="12"/>
                  </a:lnTo>
                  <a:lnTo>
                    <a:pt x="868" y="12"/>
                  </a:lnTo>
                  <a:lnTo>
                    <a:pt x="868" y="14"/>
                  </a:lnTo>
                  <a:lnTo>
                    <a:pt x="868" y="15"/>
                  </a:lnTo>
                  <a:lnTo>
                    <a:pt x="868" y="17"/>
                  </a:lnTo>
                  <a:lnTo>
                    <a:pt x="868" y="18"/>
                  </a:lnTo>
                  <a:lnTo>
                    <a:pt x="868" y="20"/>
                  </a:lnTo>
                  <a:lnTo>
                    <a:pt x="868" y="21"/>
                  </a:lnTo>
                  <a:lnTo>
                    <a:pt x="868" y="22"/>
                  </a:lnTo>
                  <a:lnTo>
                    <a:pt x="870" y="22"/>
                  </a:lnTo>
                  <a:lnTo>
                    <a:pt x="870" y="24"/>
                  </a:lnTo>
                  <a:lnTo>
                    <a:pt x="870" y="25"/>
                  </a:lnTo>
                  <a:lnTo>
                    <a:pt x="871" y="27"/>
                  </a:lnTo>
                  <a:lnTo>
                    <a:pt x="872" y="27"/>
                  </a:lnTo>
                  <a:lnTo>
                    <a:pt x="872" y="28"/>
                  </a:lnTo>
                  <a:lnTo>
                    <a:pt x="874" y="28"/>
                  </a:lnTo>
                  <a:lnTo>
                    <a:pt x="875" y="30"/>
                  </a:lnTo>
                  <a:lnTo>
                    <a:pt x="877" y="30"/>
                  </a:lnTo>
                  <a:lnTo>
                    <a:pt x="877" y="31"/>
                  </a:lnTo>
                  <a:lnTo>
                    <a:pt x="878" y="31"/>
                  </a:lnTo>
                  <a:lnTo>
                    <a:pt x="878" y="33"/>
                  </a:lnTo>
                  <a:lnTo>
                    <a:pt x="878" y="34"/>
                  </a:lnTo>
                  <a:lnTo>
                    <a:pt x="880" y="34"/>
                  </a:lnTo>
                  <a:lnTo>
                    <a:pt x="881" y="34"/>
                  </a:lnTo>
                  <a:lnTo>
                    <a:pt x="883" y="34"/>
                  </a:lnTo>
                  <a:lnTo>
                    <a:pt x="884" y="34"/>
                  </a:lnTo>
                  <a:lnTo>
                    <a:pt x="884" y="36"/>
                  </a:lnTo>
                  <a:lnTo>
                    <a:pt x="886" y="36"/>
                  </a:lnTo>
                  <a:lnTo>
                    <a:pt x="887" y="36"/>
                  </a:lnTo>
                  <a:lnTo>
                    <a:pt x="887" y="37"/>
                  </a:lnTo>
                  <a:lnTo>
                    <a:pt x="889" y="37"/>
                  </a:lnTo>
                  <a:lnTo>
                    <a:pt x="889" y="39"/>
                  </a:lnTo>
                  <a:lnTo>
                    <a:pt x="889" y="40"/>
                  </a:lnTo>
                  <a:lnTo>
                    <a:pt x="889" y="42"/>
                  </a:lnTo>
                  <a:lnTo>
                    <a:pt x="889" y="43"/>
                  </a:lnTo>
                  <a:lnTo>
                    <a:pt x="889" y="44"/>
                  </a:lnTo>
                  <a:lnTo>
                    <a:pt x="889" y="46"/>
                  </a:lnTo>
                  <a:lnTo>
                    <a:pt x="890" y="46"/>
                  </a:lnTo>
                  <a:lnTo>
                    <a:pt x="890" y="47"/>
                  </a:lnTo>
                  <a:lnTo>
                    <a:pt x="890" y="49"/>
                  </a:lnTo>
                  <a:lnTo>
                    <a:pt x="889" y="50"/>
                  </a:lnTo>
                  <a:lnTo>
                    <a:pt x="889" y="52"/>
                  </a:lnTo>
                  <a:lnTo>
                    <a:pt x="887" y="52"/>
                  </a:lnTo>
                  <a:lnTo>
                    <a:pt x="889" y="52"/>
                  </a:lnTo>
                  <a:lnTo>
                    <a:pt x="889" y="53"/>
                  </a:lnTo>
                  <a:lnTo>
                    <a:pt x="890" y="53"/>
                  </a:lnTo>
                  <a:lnTo>
                    <a:pt x="890" y="55"/>
                  </a:lnTo>
                  <a:lnTo>
                    <a:pt x="892" y="55"/>
                  </a:lnTo>
                  <a:lnTo>
                    <a:pt x="893" y="55"/>
                  </a:lnTo>
                  <a:lnTo>
                    <a:pt x="893" y="56"/>
                  </a:lnTo>
                  <a:lnTo>
                    <a:pt x="892" y="56"/>
                  </a:lnTo>
                  <a:lnTo>
                    <a:pt x="892" y="58"/>
                  </a:lnTo>
                  <a:lnTo>
                    <a:pt x="892" y="59"/>
                  </a:lnTo>
                  <a:lnTo>
                    <a:pt x="892" y="61"/>
                  </a:lnTo>
                  <a:lnTo>
                    <a:pt x="890" y="61"/>
                  </a:lnTo>
                  <a:lnTo>
                    <a:pt x="890" y="62"/>
                  </a:lnTo>
                  <a:lnTo>
                    <a:pt x="889" y="64"/>
                  </a:lnTo>
                  <a:lnTo>
                    <a:pt x="889" y="65"/>
                  </a:lnTo>
                  <a:lnTo>
                    <a:pt x="887" y="65"/>
                  </a:lnTo>
                  <a:lnTo>
                    <a:pt x="889" y="67"/>
                  </a:lnTo>
                  <a:lnTo>
                    <a:pt x="887" y="67"/>
                  </a:lnTo>
                  <a:lnTo>
                    <a:pt x="889" y="67"/>
                  </a:lnTo>
                  <a:lnTo>
                    <a:pt x="889" y="68"/>
                  </a:lnTo>
                  <a:lnTo>
                    <a:pt x="889" y="69"/>
                  </a:lnTo>
                  <a:lnTo>
                    <a:pt x="887" y="69"/>
                  </a:lnTo>
                  <a:lnTo>
                    <a:pt x="886" y="69"/>
                  </a:lnTo>
                  <a:lnTo>
                    <a:pt x="886" y="71"/>
                  </a:lnTo>
                  <a:lnTo>
                    <a:pt x="886" y="72"/>
                  </a:lnTo>
                  <a:lnTo>
                    <a:pt x="886" y="74"/>
                  </a:lnTo>
                  <a:lnTo>
                    <a:pt x="884" y="74"/>
                  </a:lnTo>
                  <a:lnTo>
                    <a:pt x="886" y="74"/>
                  </a:lnTo>
                  <a:lnTo>
                    <a:pt x="886" y="75"/>
                  </a:lnTo>
                  <a:lnTo>
                    <a:pt x="887" y="75"/>
                  </a:lnTo>
                  <a:lnTo>
                    <a:pt x="887" y="77"/>
                  </a:lnTo>
                  <a:lnTo>
                    <a:pt x="889" y="77"/>
                  </a:lnTo>
                  <a:lnTo>
                    <a:pt x="890" y="78"/>
                  </a:lnTo>
                  <a:lnTo>
                    <a:pt x="890" y="80"/>
                  </a:lnTo>
                  <a:lnTo>
                    <a:pt x="890" y="81"/>
                  </a:lnTo>
                  <a:lnTo>
                    <a:pt x="892" y="83"/>
                  </a:lnTo>
                  <a:lnTo>
                    <a:pt x="892" y="84"/>
                  </a:lnTo>
                  <a:lnTo>
                    <a:pt x="892" y="86"/>
                  </a:lnTo>
                  <a:lnTo>
                    <a:pt x="890" y="86"/>
                  </a:lnTo>
                  <a:lnTo>
                    <a:pt x="890" y="87"/>
                  </a:lnTo>
                  <a:lnTo>
                    <a:pt x="892" y="89"/>
                  </a:lnTo>
                  <a:lnTo>
                    <a:pt x="893" y="89"/>
                  </a:lnTo>
                  <a:lnTo>
                    <a:pt x="893" y="90"/>
                  </a:lnTo>
                  <a:lnTo>
                    <a:pt x="893" y="91"/>
                  </a:lnTo>
                  <a:lnTo>
                    <a:pt x="893" y="93"/>
                  </a:lnTo>
                  <a:lnTo>
                    <a:pt x="893" y="94"/>
                  </a:lnTo>
                  <a:lnTo>
                    <a:pt x="892" y="94"/>
                  </a:lnTo>
                  <a:lnTo>
                    <a:pt x="892" y="96"/>
                  </a:lnTo>
                  <a:lnTo>
                    <a:pt x="893" y="97"/>
                  </a:lnTo>
                  <a:lnTo>
                    <a:pt x="894" y="99"/>
                  </a:lnTo>
                  <a:lnTo>
                    <a:pt x="894" y="100"/>
                  </a:lnTo>
                  <a:lnTo>
                    <a:pt x="894" y="102"/>
                  </a:lnTo>
                  <a:lnTo>
                    <a:pt x="893" y="102"/>
                  </a:lnTo>
                  <a:lnTo>
                    <a:pt x="893" y="103"/>
                  </a:lnTo>
                  <a:lnTo>
                    <a:pt x="893" y="105"/>
                  </a:lnTo>
                  <a:lnTo>
                    <a:pt x="892" y="105"/>
                  </a:lnTo>
                  <a:lnTo>
                    <a:pt x="893" y="105"/>
                  </a:lnTo>
                  <a:lnTo>
                    <a:pt x="893" y="106"/>
                  </a:lnTo>
                  <a:lnTo>
                    <a:pt x="893" y="108"/>
                  </a:lnTo>
                  <a:lnTo>
                    <a:pt x="893" y="109"/>
                  </a:lnTo>
                  <a:lnTo>
                    <a:pt x="893" y="111"/>
                  </a:lnTo>
                  <a:lnTo>
                    <a:pt x="894" y="111"/>
                  </a:lnTo>
                  <a:lnTo>
                    <a:pt x="894" y="112"/>
                  </a:lnTo>
                  <a:lnTo>
                    <a:pt x="894" y="113"/>
                  </a:lnTo>
                  <a:lnTo>
                    <a:pt x="894" y="115"/>
                  </a:lnTo>
                  <a:lnTo>
                    <a:pt x="894" y="116"/>
                  </a:lnTo>
                  <a:lnTo>
                    <a:pt x="893" y="118"/>
                  </a:lnTo>
                  <a:lnTo>
                    <a:pt x="893" y="119"/>
                  </a:lnTo>
                  <a:lnTo>
                    <a:pt x="892" y="119"/>
                  </a:lnTo>
                  <a:lnTo>
                    <a:pt x="890" y="119"/>
                  </a:lnTo>
                  <a:lnTo>
                    <a:pt x="890" y="121"/>
                  </a:lnTo>
                  <a:lnTo>
                    <a:pt x="889" y="122"/>
                  </a:lnTo>
                  <a:lnTo>
                    <a:pt x="887" y="124"/>
                  </a:lnTo>
                  <a:lnTo>
                    <a:pt x="886" y="124"/>
                  </a:lnTo>
                  <a:lnTo>
                    <a:pt x="884" y="125"/>
                  </a:lnTo>
                  <a:lnTo>
                    <a:pt x="883" y="125"/>
                  </a:lnTo>
                  <a:lnTo>
                    <a:pt x="883" y="127"/>
                  </a:lnTo>
                  <a:lnTo>
                    <a:pt x="881" y="127"/>
                  </a:lnTo>
                  <a:lnTo>
                    <a:pt x="881" y="128"/>
                  </a:lnTo>
                  <a:lnTo>
                    <a:pt x="880" y="128"/>
                  </a:lnTo>
                  <a:lnTo>
                    <a:pt x="880" y="130"/>
                  </a:lnTo>
                  <a:lnTo>
                    <a:pt x="880" y="131"/>
                  </a:lnTo>
                  <a:lnTo>
                    <a:pt x="878" y="131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7" y="131"/>
                  </a:lnTo>
                  <a:lnTo>
                    <a:pt x="877" y="133"/>
                  </a:lnTo>
                  <a:lnTo>
                    <a:pt x="875" y="133"/>
                  </a:lnTo>
                  <a:lnTo>
                    <a:pt x="875" y="134"/>
                  </a:lnTo>
                  <a:lnTo>
                    <a:pt x="875" y="136"/>
                  </a:lnTo>
                  <a:lnTo>
                    <a:pt x="875" y="137"/>
                  </a:lnTo>
                  <a:lnTo>
                    <a:pt x="875" y="138"/>
                  </a:lnTo>
                  <a:lnTo>
                    <a:pt x="875" y="140"/>
                  </a:lnTo>
                  <a:lnTo>
                    <a:pt x="874" y="140"/>
                  </a:lnTo>
                  <a:lnTo>
                    <a:pt x="874" y="141"/>
                  </a:lnTo>
                  <a:lnTo>
                    <a:pt x="874" y="143"/>
                  </a:lnTo>
                  <a:lnTo>
                    <a:pt x="874" y="144"/>
                  </a:lnTo>
                  <a:lnTo>
                    <a:pt x="874" y="146"/>
                  </a:lnTo>
                  <a:lnTo>
                    <a:pt x="875" y="146"/>
                  </a:lnTo>
                  <a:lnTo>
                    <a:pt x="875" y="147"/>
                  </a:lnTo>
                  <a:lnTo>
                    <a:pt x="877" y="147"/>
                  </a:lnTo>
                  <a:lnTo>
                    <a:pt x="878" y="147"/>
                  </a:lnTo>
                  <a:lnTo>
                    <a:pt x="880" y="147"/>
                  </a:lnTo>
                  <a:lnTo>
                    <a:pt x="881" y="147"/>
                  </a:lnTo>
                  <a:lnTo>
                    <a:pt x="883" y="147"/>
                  </a:lnTo>
                  <a:lnTo>
                    <a:pt x="883" y="146"/>
                  </a:lnTo>
                  <a:lnTo>
                    <a:pt x="884" y="146"/>
                  </a:lnTo>
                  <a:lnTo>
                    <a:pt x="884" y="144"/>
                  </a:lnTo>
                  <a:lnTo>
                    <a:pt x="886" y="144"/>
                  </a:lnTo>
                  <a:lnTo>
                    <a:pt x="887" y="143"/>
                  </a:lnTo>
                  <a:lnTo>
                    <a:pt x="889" y="143"/>
                  </a:lnTo>
                  <a:lnTo>
                    <a:pt x="890" y="143"/>
                  </a:lnTo>
                  <a:lnTo>
                    <a:pt x="890" y="141"/>
                  </a:lnTo>
                  <a:lnTo>
                    <a:pt x="892" y="141"/>
                  </a:lnTo>
                  <a:lnTo>
                    <a:pt x="893" y="143"/>
                  </a:lnTo>
                  <a:lnTo>
                    <a:pt x="894" y="144"/>
                  </a:lnTo>
                  <a:lnTo>
                    <a:pt x="896" y="144"/>
                  </a:lnTo>
                  <a:lnTo>
                    <a:pt x="897" y="144"/>
                  </a:lnTo>
                  <a:lnTo>
                    <a:pt x="899" y="144"/>
                  </a:lnTo>
                  <a:lnTo>
                    <a:pt x="900" y="144"/>
                  </a:lnTo>
                  <a:lnTo>
                    <a:pt x="902" y="143"/>
                  </a:lnTo>
                  <a:lnTo>
                    <a:pt x="903" y="141"/>
                  </a:lnTo>
                  <a:lnTo>
                    <a:pt x="903" y="140"/>
                  </a:lnTo>
                  <a:lnTo>
                    <a:pt x="905" y="140"/>
                  </a:lnTo>
                  <a:lnTo>
                    <a:pt x="906" y="141"/>
                  </a:lnTo>
                  <a:lnTo>
                    <a:pt x="908" y="141"/>
                  </a:lnTo>
                  <a:lnTo>
                    <a:pt x="908" y="143"/>
                  </a:lnTo>
                  <a:lnTo>
                    <a:pt x="909" y="143"/>
                  </a:lnTo>
                  <a:lnTo>
                    <a:pt x="909" y="144"/>
                  </a:lnTo>
                  <a:lnTo>
                    <a:pt x="911" y="146"/>
                  </a:lnTo>
                  <a:lnTo>
                    <a:pt x="911" y="147"/>
                  </a:lnTo>
                  <a:lnTo>
                    <a:pt x="912" y="147"/>
                  </a:lnTo>
                  <a:lnTo>
                    <a:pt x="912" y="149"/>
                  </a:lnTo>
                  <a:lnTo>
                    <a:pt x="912" y="150"/>
                  </a:lnTo>
                  <a:lnTo>
                    <a:pt x="914" y="150"/>
                  </a:lnTo>
                  <a:lnTo>
                    <a:pt x="914" y="152"/>
                  </a:lnTo>
                  <a:lnTo>
                    <a:pt x="915" y="153"/>
                  </a:lnTo>
                  <a:lnTo>
                    <a:pt x="915" y="155"/>
                  </a:lnTo>
                  <a:lnTo>
                    <a:pt x="917" y="155"/>
                  </a:lnTo>
                  <a:lnTo>
                    <a:pt x="917" y="156"/>
                  </a:lnTo>
                  <a:lnTo>
                    <a:pt x="918" y="156"/>
                  </a:lnTo>
                  <a:lnTo>
                    <a:pt x="918" y="158"/>
                  </a:lnTo>
                  <a:lnTo>
                    <a:pt x="918" y="159"/>
                  </a:lnTo>
                  <a:lnTo>
                    <a:pt x="918" y="160"/>
                  </a:lnTo>
                  <a:lnTo>
                    <a:pt x="918" y="162"/>
                  </a:lnTo>
                  <a:lnTo>
                    <a:pt x="918" y="163"/>
                  </a:lnTo>
                  <a:lnTo>
                    <a:pt x="918" y="165"/>
                  </a:lnTo>
                  <a:lnTo>
                    <a:pt x="918" y="166"/>
                  </a:lnTo>
                  <a:lnTo>
                    <a:pt x="918" y="168"/>
                  </a:lnTo>
                  <a:lnTo>
                    <a:pt x="919" y="169"/>
                  </a:lnTo>
                  <a:lnTo>
                    <a:pt x="918" y="169"/>
                  </a:lnTo>
                  <a:lnTo>
                    <a:pt x="919" y="169"/>
                  </a:lnTo>
                  <a:lnTo>
                    <a:pt x="919" y="171"/>
                  </a:lnTo>
                  <a:lnTo>
                    <a:pt x="919" y="172"/>
                  </a:lnTo>
                  <a:lnTo>
                    <a:pt x="919" y="174"/>
                  </a:lnTo>
                  <a:lnTo>
                    <a:pt x="919" y="175"/>
                  </a:lnTo>
                  <a:lnTo>
                    <a:pt x="921" y="175"/>
                  </a:lnTo>
                  <a:lnTo>
                    <a:pt x="921" y="177"/>
                  </a:lnTo>
                  <a:lnTo>
                    <a:pt x="921" y="178"/>
                  </a:lnTo>
                  <a:lnTo>
                    <a:pt x="921" y="180"/>
                  </a:lnTo>
                  <a:lnTo>
                    <a:pt x="921" y="181"/>
                  </a:lnTo>
                  <a:lnTo>
                    <a:pt x="921" y="183"/>
                  </a:lnTo>
                  <a:lnTo>
                    <a:pt x="919" y="184"/>
                  </a:lnTo>
                  <a:lnTo>
                    <a:pt x="919" y="185"/>
                  </a:lnTo>
                  <a:lnTo>
                    <a:pt x="919" y="187"/>
                  </a:lnTo>
                  <a:lnTo>
                    <a:pt x="919" y="188"/>
                  </a:lnTo>
                  <a:lnTo>
                    <a:pt x="919" y="190"/>
                  </a:lnTo>
                  <a:lnTo>
                    <a:pt x="919" y="191"/>
                  </a:lnTo>
                  <a:lnTo>
                    <a:pt x="919" y="193"/>
                  </a:lnTo>
                  <a:lnTo>
                    <a:pt x="918" y="193"/>
                  </a:lnTo>
                  <a:lnTo>
                    <a:pt x="918" y="194"/>
                  </a:lnTo>
                  <a:lnTo>
                    <a:pt x="918" y="196"/>
                  </a:lnTo>
                  <a:lnTo>
                    <a:pt x="918" y="197"/>
                  </a:lnTo>
                  <a:lnTo>
                    <a:pt x="918" y="199"/>
                  </a:lnTo>
                  <a:lnTo>
                    <a:pt x="918" y="200"/>
                  </a:lnTo>
                  <a:lnTo>
                    <a:pt x="918" y="202"/>
                  </a:lnTo>
                  <a:lnTo>
                    <a:pt x="918" y="203"/>
                  </a:lnTo>
                  <a:lnTo>
                    <a:pt x="918" y="205"/>
                  </a:lnTo>
                  <a:lnTo>
                    <a:pt x="918" y="206"/>
                  </a:lnTo>
                  <a:lnTo>
                    <a:pt x="917" y="206"/>
                  </a:lnTo>
                  <a:lnTo>
                    <a:pt x="917" y="207"/>
                  </a:lnTo>
                  <a:lnTo>
                    <a:pt x="917" y="209"/>
                  </a:lnTo>
                  <a:lnTo>
                    <a:pt x="917" y="210"/>
                  </a:lnTo>
                  <a:lnTo>
                    <a:pt x="917" y="212"/>
                  </a:lnTo>
                  <a:lnTo>
                    <a:pt x="917" y="213"/>
                  </a:lnTo>
                  <a:lnTo>
                    <a:pt x="915" y="213"/>
                  </a:lnTo>
                  <a:lnTo>
                    <a:pt x="915" y="215"/>
                  </a:lnTo>
                  <a:lnTo>
                    <a:pt x="915" y="216"/>
                  </a:lnTo>
                  <a:lnTo>
                    <a:pt x="915" y="218"/>
                  </a:lnTo>
                  <a:lnTo>
                    <a:pt x="915" y="219"/>
                  </a:lnTo>
                  <a:lnTo>
                    <a:pt x="914" y="221"/>
                  </a:lnTo>
                  <a:lnTo>
                    <a:pt x="914" y="222"/>
                  </a:lnTo>
                  <a:lnTo>
                    <a:pt x="912" y="222"/>
                  </a:lnTo>
                  <a:lnTo>
                    <a:pt x="912" y="224"/>
                  </a:lnTo>
                  <a:lnTo>
                    <a:pt x="912" y="225"/>
                  </a:lnTo>
                  <a:lnTo>
                    <a:pt x="912" y="227"/>
                  </a:lnTo>
                  <a:lnTo>
                    <a:pt x="911" y="227"/>
                  </a:lnTo>
                  <a:lnTo>
                    <a:pt x="911" y="228"/>
                  </a:lnTo>
                  <a:lnTo>
                    <a:pt x="911" y="229"/>
                  </a:lnTo>
                  <a:lnTo>
                    <a:pt x="909" y="229"/>
                  </a:lnTo>
                  <a:lnTo>
                    <a:pt x="909" y="231"/>
                  </a:lnTo>
                  <a:lnTo>
                    <a:pt x="909" y="232"/>
                  </a:lnTo>
                  <a:lnTo>
                    <a:pt x="909" y="234"/>
                  </a:lnTo>
                  <a:lnTo>
                    <a:pt x="908" y="234"/>
                  </a:lnTo>
                  <a:lnTo>
                    <a:pt x="908" y="235"/>
                  </a:lnTo>
                  <a:lnTo>
                    <a:pt x="909" y="237"/>
                  </a:lnTo>
                  <a:lnTo>
                    <a:pt x="908" y="238"/>
                  </a:lnTo>
                  <a:lnTo>
                    <a:pt x="908" y="240"/>
                  </a:lnTo>
                  <a:lnTo>
                    <a:pt x="908" y="241"/>
                  </a:lnTo>
                  <a:lnTo>
                    <a:pt x="906" y="243"/>
                  </a:lnTo>
                  <a:lnTo>
                    <a:pt x="906" y="244"/>
                  </a:lnTo>
                  <a:lnTo>
                    <a:pt x="905" y="246"/>
                  </a:lnTo>
                  <a:lnTo>
                    <a:pt x="905" y="247"/>
                  </a:lnTo>
                  <a:lnTo>
                    <a:pt x="903" y="247"/>
                  </a:lnTo>
                  <a:lnTo>
                    <a:pt x="903" y="249"/>
                  </a:lnTo>
                  <a:lnTo>
                    <a:pt x="902" y="250"/>
                  </a:lnTo>
                  <a:lnTo>
                    <a:pt x="902" y="252"/>
                  </a:lnTo>
                  <a:lnTo>
                    <a:pt x="902" y="253"/>
                  </a:lnTo>
                  <a:lnTo>
                    <a:pt x="902" y="254"/>
                  </a:lnTo>
                  <a:lnTo>
                    <a:pt x="902" y="256"/>
                  </a:lnTo>
                  <a:lnTo>
                    <a:pt x="903" y="256"/>
                  </a:lnTo>
                  <a:lnTo>
                    <a:pt x="903" y="257"/>
                  </a:lnTo>
                  <a:lnTo>
                    <a:pt x="905" y="257"/>
                  </a:lnTo>
                  <a:lnTo>
                    <a:pt x="905" y="259"/>
                  </a:lnTo>
                  <a:lnTo>
                    <a:pt x="905" y="260"/>
                  </a:lnTo>
                  <a:lnTo>
                    <a:pt x="905" y="262"/>
                  </a:lnTo>
                  <a:lnTo>
                    <a:pt x="903" y="262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2" y="266"/>
                  </a:lnTo>
                  <a:lnTo>
                    <a:pt x="902" y="268"/>
                  </a:lnTo>
                  <a:lnTo>
                    <a:pt x="902" y="269"/>
                  </a:lnTo>
                  <a:lnTo>
                    <a:pt x="900" y="269"/>
                  </a:lnTo>
                  <a:lnTo>
                    <a:pt x="900" y="271"/>
                  </a:lnTo>
                  <a:lnTo>
                    <a:pt x="900" y="272"/>
                  </a:lnTo>
                  <a:lnTo>
                    <a:pt x="900" y="274"/>
                  </a:lnTo>
                  <a:lnTo>
                    <a:pt x="902" y="274"/>
                  </a:lnTo>
                  <a:lnTo>
                    <a:pt x="902" y="275"/>
                  </a:lnTo>
                  <a:lnTo>
                    <a:pt x="902" y="276"/>
                  </a:lnTo>
                  <a:lnTo>
                    <a:pt x="902" y="278"/>
                  </a:lnTo>
                  <a:lnTo>
                    <a:pt x="903" y="278"/>
                  </a:lnTo>
                  <a:lnTo>
                    <a:pt x="903" y="279"/>
                  </a:lnTo>
                  <a:lnTo>
                    <a:pt x="902" y="279"/>
                  </a:lnTo>
                  <a:lnTo>
                    <a:pt x="902" y="281"/>
                  </a:lnTo>
                  <a:lnTo>
                    <a:pt x="903" y="281"/>
                  </a:lnTo>
                  <a:lnTo>
                    <a:pt x="903" y="282"/>
                  </a:lnTo>
                  <a:lnTo>
                    <a:pt x="903" y="284"/>
                  </a:lnTo>
                  <a:lnTo>
                    <a:pt x="903" y="285"/>
                  </a:lnTo>
                  <a:lnTo>
                    <a:pt x="903" y="287"/>
                  </a:lnTo>
                  <a:lnTo>
                    <a:pt x="903" y="288"/>
                  </a:lnTo>
                  <a:lnTo>
                    <a:pt x="905" y="288"/>
                  </a:lnTo>
                  <a:lnTo>
                    <a:pt x="903" y="290"/>
                  </a:lnTo>
                  <a:lnTo>
                    <a:pt x="903" y="291"/>
                  </a:lnTo>
                  <a:lnTo>
                    <a:pt x="905" y="291"/>
                  </a:lnTo>
                  <a:lnTo>
                    <a:pt x="905" y="293"/>
                  </a:lnTo>
                  <a:lnTo>
                    <a:pt x="905" y="294"/>
                  </a:lnTo>
                  <a:lnTo>
                    <a:pt x="906" y="294"/>
                  </a:lnTo>
                  <a:lnTo>
                    <a:pt x="906" y="296"/>
                  </a:lnTo>
                  <a:lnTo>
                    <a:pt x="906" y="297"/>
                  </a:lnTo>
                  <a:lnTo>
                    <a:pt x="906" y="298"/>
                  </a:lnTo>
                  <a:lnTo>
                    <a:pt x="906" y="300"/>
                  </a:lnTo>
                  <a:lnTo>
                    <a:pt x="908" y="301"/>
                  </a:lnTo>
                  <a:lnTo>
                    <a:pt x="908" y="303"/>
                  </a:lnTo>
                  <a:lnTo>
                    <a:pt x="908" y="304"/>
                  </a:lnTo>
                  <a:lnTo>
                    <a:pt x="908" y="306"/>
                  </a:lnTo>
                  <a:lnTo>
                    <a:pt x="908" y="307"/>
                  </a:lnTo>
                  <a:lnTo>
                    <a:pt x="908" y="309"/>
                  </a:lnTo>
                  <a:lnTo>
                    <a:pt x="909" y="309"/>
                  </a:lnTo>
                  <a:lnTo>
                    <a:pt x="909" y="310"/>
                  </a:lnTo>
                  <a:lnTo>
                    <a:pt x="909" y="312"/>
                  </a:lnTo>
                  <a:lnTo>
                    <a:pt x="911" y="312"/>
                  </a:lnTo>
                  <a:lnTo>
                    <a:pt x="911" y="313"/>
                  </a:lnTo>
                  <a:lnTo>
                    <a:pt x="911" y="315"/>
                  </a:lnTo>
                  <a:lnTo>
                    <a:pt x="912" y="315"/>
                  </a:lnTo>
                  <a:lnTo>
                    <a:pt x="912" y="316"/>
                  </a:lnTo>
                  <a:lnTo>
                    <a:pt x="914" y="318"/>
                  </a:lnTo>
                  <a:lnTo>
                    <a:pt x="914" y="319"/>
                  </a:lnTo>
                  <a:lnTo>
                    <a:pt x="914" y="321"/>
                  </a:lnTo>
                  <a:lnTo>
                    <a:pt x="914" y="322"/>
                  </a:lnTo>
                  <a:lnTo>
                    <a:pt x="915" y="322"/>
                  </a:lnTo>
                  <a:lnTo>
                    <a:pt x="915" y="323"/>
                  </a:lnTo>
                  <a:lnTo>
                    <a:pt x="917" y="325"/>
                  </a:lnTo>
                  <a:lnTo>
                    <a:pt x="918" y="326"/>
                  </a:lnTo>
                  <a:lnTo>
                    <a:pt x="919" y="328"/>
                  </a:lnTo>
                  <a:lnTo>
                    <a:pt x="921" y="329"/>
                  </a:lnTo>
                  <a:lnTo>
                    <a:pt x="921" y="331"/>
                  </a:lnTo>
                  <a:lnTo>
                    <a:pt x="922" y="331"/>
                  </a:lnTo>
                  <a:lnTo>
                    <a:pt x="922" y="332"/>
                  </a:lnTo>
                  <a:lnTo>
                    <a:pt x="922" y="334"/>
                  </a:lnTo>
                  <a:lnTo>
                    <a:pt x="924" y="337"/>
                  </a:lnTo>
                  <a:lnTo>
                    <a:pt x="924" y="338"/>
                  </a:lnTo>
                  <a:lnTo>
                    <a:pt x="925" y="340"/>
                  </a:lnTo>
                  <a:lnTo>
                    <a:pt x="925" y="341"/>
                  </a:lnTo>
                  <a:lnTo>
                    <a:pt x="925" y="343"/>
                  </a:lnTo>
                  <a:lnTo>
                    <a:pt x="927" y="344"/>
                  </a:lnTo>
                  <a:lnTo>
                    <a:pt x="927" y="345"/>
                  </a:lnTo>
                  <a:lnTo>
                    <a:pt x="927" y="347"/>
                  </a:lnTo>
                  <a:lnTo>
                    <a:pt x="927" y="348"/>
                  </a:lnTo>
                  <a:lnTo>
                    <a:pt x="928" y="348"/>
                  </a:lnTo>
                  <a:lnTo>
                    <a:pt x="928" y="350"/>
                  </a:lnTo>
                  <a:lnTo>
                    <a:pt x="928" y="351"/>
                  </a:lnTo>
                  <a:lnTo>
                    <a:pt x="930" y="353"/>
                  </a:lnTo>
                  <a:lnTo>
                    <a:pt x="931" y="354"/>
                  </a:lnTo>
                  <a:lnTo>
                    <a:pt x="931" y="356"/>
                  </a:lnTo>
                  <a:lnTo>
                    <a:pt x="933" y="357"/>
                  </a:lnTo>
                  <a:lnTo>
                    <a:pt x="933" y="359"/>
                  </a:lnTo>
                  <a:lnTo>
                    <a:pt x="934" y="360"/>
                  </a:lnTo>
                  <a:lnTo>
                    <a:pt x="934" y="362"/>
                  </a:lnTo>
                  <a:lnTo>
                    <a:pt x="934" y="363"/>
                  </a:lnTo>
                  <a:lnTo>
                    <a:pt x="934" y="365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69"/>
                  </a:lnTo>
                  <a:lnTo>
                    <a:pt x="934" y="370"/>
                  </a:lnTo>
                  <a:lnTo>
                    <a:pt x="936" y="372"/>
                  </a:lnTo>
                  <a:lnTo>
                    <a:pt x="936" y="373"/>
                  </a:lnTo>
                  <a:lnTo>
                    <a:pt x="937" y="373"/>
                  </a:lnTo>
                  <a:lnTo>
                    <a:pt x="937" y="375"/>
                  </a:lnTo>
                  <a:lnTo>
                    <a:pt x="937" y="376"/>
                  </a:lnTo>
                  <a:lnTo>
                    <a:pt x="939" y="378"/>
                  </a:lnTo>
                  <a:lnTo>
                    <a:pt x="939" y="379"/>
                  </a:lnTo>
                  <a:lnTo>
                    <a:pt x="940" y="379"/>
                  </a:lnTo>
                  <a:lnTo>
                    <a:pt x="940" y="381"/>
                  </a:lnTo>
                  <a:lnTo>
                    <a:pt x="941" y="381"/>
                  </a:lnTo>
                  <a:lnTo>
                    <a:pt x="943" y="382"/>
                  </a:lnTo>
                  <a:lnTo>
                    <a:pt x="943" y="384"/>
                  </a:lnTo>
                  <a:lnTo>
                    <a:pt x="944" y="384"/>
                  </a:lnTo>
                  <a:lnTo>
                    <a:pt x="944" y="385"/>
                  </a:lnTo>
                  <a:lnTo>
                    <a:pt x="946" y="385"/>
                  </a:lnTo>
                  <a:lnTo>
                    <a:pt x="946" y="387"/>
                  </a:lnTo>
                  <a:lnTo>
                    <a:pt x="947" y="387"/>
                  </a:lnTo>
                  <a:lnTo>
                    <a:pt x="949" y="388"/>
                  </a:lnTo>
                  <a:lnTo>
                    <a:pt x="949" y="390"/>
                  </a:lnTo>
                  <a:lnTo>
                    <a:pt x="950" y="390"/>
                  </a:lnTo>
                  <a:lnTo>
                    <a:pt x="950" y="391"/>
                  </a:lnTo>
                  <a:lnTo>
                    <a:pt x="952" y="391"/>
                  </a:lnTo>
                  <a:lnTo>
                    <a:pt x="952" y="392"/>
                  </a:lnTo>
                  <a:lnTo>
                    <a:pt x="952" y="394"/>
                  </a:lnTo>
                  <a:lnTo>
                    <a:pt x="952" y="395"/>
                  </a:lnTo>
                  <a:lnTo>
                    <a:pt x="952" y="397"/>
                  </a:lnTo>
                  <a:lnTo>
                    <a:pt x="952" y="398"/>
                  </a:lnTo>
                  <a:lnTo>
                    <a:pt x="952" y="400"/>
                  </a:lnTo>
                  <a:lnTo>
                    <a:pt x="952" y="401"/>
                  </a:lnTo>
                  <a:lnTo>
                    <a:pt x="952" y="403"/>
                  </a:lnTo>
                  <a:lnTo>
                    <a:pt x="952" y="404"/>
                  </a:lnTo>
                  <a:lnTo>
                    <a:pt x="952" y="406"/>
                  </a:lnTo>
                  <a:lnTo>
                    <a:pt x="953" y="407"/>
                  </a:lnTo>
                  <a:lnTo>
                    <a:pt x="953" y="409"/>
                  </a:lnTo>
                  <a:lnTo>
                    <a:pt x="952" y="410"/>
                  </a:lnTo>
                  <a:lnTo>
                    <a:pt x="952" y="412"/>
                  </a:lnTo>
                  <a:lnTo>
                    <a:pt x="952" y="413"/>
                  </a:lnTo>
                  <a:lnTo>
                    <a:pt x="952" y="414"/>
                  </a:lnTo>
                  <a:lnTo>
                    <a:pt x="952" y="416"/>
                  </a:lnTo>
                  <a:lnTo>
                    <a:pt x="952" y="417"/>
                  </a:lnTo>
                  <a:lnTo>
                    <a:pt x="952" y="419"/>
                  </a:lnTo>
                  <a:lnTo>
                    <a:pt x="952" y="420"/>
                  </a:lnTo>
                  <a:lnTo>
                    <a:pt x="953" y="422"/>
                  </a:lnTo>
                  <a:lnTo>
                    <a:pt x="952" y="422"/>
                  </a:lnTo>
                  <a:lnTo>
                    <a:pt x="952" y="423"/>
                  </a:lnTo>
                  <a:lnTo>
                    <a:pt x="952" y="425"/>
                  </a:lnTo>
                  <a:lnTo>
                    <a:pt x="952" y="426"/>
                  </a:lnTo>
                  <a:lnTo>
                    <a:pt x="950" y="428"/>
                  </a:lnTo>
                  <a:lnTo>
                    <a:pt x="950" y="429"/>
                  </a:lnTo>
                  <a:lnTo>
                    <a:pt x="952" y="431"/>
                  </a:lnTo>
                  <a:lnTo>
                    <a:pt x="952" y="434"/>
                  </a:lnTo>
                  <a:lnTo>
                    <a:pt x="952" y="435"/>
                  </a:lnTo>
                  <a:lnTo>
                    <a:pt x="952" y="438"/>
                  </a:lnTo>
                  <a:lnTo>
                    <a:pt x="952" y="439"/>
                  </a:lnTo>
                  <a:lnTo>
                    <a:pt x="950" y="441"/>
                  </a:lnTo>
                  <a:lnTo>
                    <a:pt x="950" y="442"/>
                  </a:lnTo>
                  <a:lnTo>
                    <a:pt x="949" y="444"/>
                  </a:lnTo>
                  <a:lnTo>
                    <a:pt x="949" y="445"/>
                  </a:lnTo>
                  <a:lnTo>
                    <a:pt x="947" y="447"/>
                  </a:lnTo>
                  <a:lnTo>
                    <a:pt x="946" y="448"/>
                  </a:lnTo>
                  <a:lnTo>
                    <a:pt x="944" y="450"/>
                  </a:lnTo>
                  <a:lnTo>
                    <a:pt x="944" y="451"/>
                  </a:lnTo>
                  <a:lnTo>
                    <a:pt x="943" y="453"/>
                  </a:lnTo>
                  <a:lnTo>
                    <a:pt x="943" y="454"/>
                  </a:lnTo>
                  <a:lnTo>
                    <a:pt x="943" y="456"/>
                  </a:lnTo>
                  <a:lnTo>
                    <a:pt x="943" y="457"/>
                  </a:lnTo>
                  <a:lnTo>
                    <a:pt x="943" y="459"/>
                  </a:lnTo>
                  <a:lnTo>
                    <a:pt x="941" y="460"/>
                  </a:lnTo>
                  <a:lnTo>
                    <a:pt x="941" y="461"/>
                  </a:lnTo>
                  <a:lnTo>
                    <a:pt x="941" y="463"/>
                  </a:lnTo>
                  <a:lnTo>
                    <a:pt x="940" y="463"/>
                  </a:lnTo>
                  <a:lnTo>
                    <a:pt x="940" y="464"/>
                  </a:lnTo>
                  <a:lnTo>
                    <a:pt x="940" y="466"/>
                  </a:lnTo>
                  <a:lnTo>
                    <a:pt x="939" y="466"/>
                  </a:lnTo>
                  <a:lnTo>
                    <a:pt x="939" y="467"/>
                  </a:lnTo>
                  <a:lnTo>
                    <a:pt x="937" y="467"/>
                  </a:lnTo>
                  <a:lnTo>
                    <a:pt x="937" y="469"/>
                  </a:lnTo>
                  <a:lnTo>
                    <a:pt x="936" y="469"/>
                  </a:lnTo>
                  <a:lnTo>
                    <a:pt x="936" y="470"/>
                  </a:lnTo>
                  <a:lnTo>
                    <a:pt x="934" y="472"/>
                  </a:lnTo>
                  <a:lnTo>
                    <a:pt x="934" y="473"/>
                  </a:lnTo>
                  <a:lnTo>
                    <a:pt x="934" y="475"/>
                  </a:lnTo>
                  <a:lnTo>
                    <a:pt x="934" y="476"/>
                  </a:lnTo>
                  <a:lnTo>
                    <a:pt x="936" y="478"/>
                  </a:lnTo>
                  <a:lnTo>
                    <a:pt x="934" y="479"/>
                  </a:lnTo>
                  <a:lnTo>
                    <a:pt x="934" y="481"/>
                  </a:lnTo>
                  <a:lnTo>
                    <a:pt x="934" y="482"/>
                  </a:lnTo>
                  <a:lnTo>
                    <a:pt x="933" y="482"/>
                  </a:lnTo>
                  <a:lnTo>
                    <a:pt x="933" y="483"/>
                  </a:lnTo>
                  <a:lnTo>
                    <a:pt x="931" y="483"/>
                  </a:lnTo>
                  <a:lnTo>
                    <a:pt x="931" y="485"/>
                  </a:lnTo>
                  <a:lnTo>
                    <a:pt x="930" y="486"/>
                  </a:lnTo>
                  <a:lnTo>
                    <a:pt x="928" y="486"/>
                  </a:lnTo>
                  <a:lnTo>
                    <a:pt x="928" y="488"/>
                  </a:lnTo>
                  <a:lnTo>
                    <a:pt x="927" y="488"/>
                  </a:lnTo>
                  <a:lnTo>
                    <a:pt x="927" y="489"/>
                  </a:lnTo>
                  <a:lnTo>
                    <a:pt x="925" y="489"/>
                  </a:lnTo>
                  <a:lnTo>
                    <a:pt x="925" y="491"/>
                  </a:lnTo>
                  <a:lnTo>
                    <a:pt x="924" y="491"/>
                  </a:lnTo>
                  <a:lnTo>
                    <a:pt x="924" y="492"/>
                  </a:lnTo>
                  <a:lnTo>
                    <a:pt x="922" y="492"/>
                  </a:lnTo>
                  <a:lnTo>
                    <a:pt x="922" y="494"/>
                  </a:lnTo>
                  <a:lnTo>
                    <a:pt x="921" y="495"/>
                  </a:lnTo>
                  <a:lnTo>
                    <a:pt x="921" y="497"/>
                  </a:lnTo>
                  <a:lnTo>
                    <a:pt x="919" y="497"/>
                  </a:lnTo>
                  <a:lnTo>
                    <a:pt x="919" y="498"/>
                  </a:lnTo>
                  <a:lnTo>
                    <a:pt x="919" y="500"/>
                  </a:lnTo>
                  <a:lnTo>
                    <a:pt x="918" y="501"/>
                  </a:lnTo>
                  <a:lnTo>
                    <a:pt x="918" y="503"/>
                  </a:lnTo>
                  <a:lnTo>
                    <a:pt x="918" y="504"/>
                  </a:lnTo>
                  <a:lnTo>
                    <a:pt x="917" y="507"/>
                  </a:lnTo>
                  <a:lnTo>
                    <a:pt x="917" y="508"/>
                  </a:lnTo>
                  <a:lnTo>
                    <a:pt x="917" y="510"/>
                  </a:lnTo>
                  <a:lnTo>
                    <a:pt x="917" y="511"/>
                  </a:lnTo>
                  <a:lnTo>
                    <a:pt x="917" y="513"/>
                  </a:lnTo>
                  <a:lnTo>
                    <a:pt x="917" y="514"/>
                  </a:lnTo>
                  <a:lnTo>
                    <a:pt x="915" y="514"/>
                  </a:lnTo>
                  <a:lnTo>
                    <a:pt x="915" y="516"/>
                  </a:lnTo>
                  <a:lnTo>
                    <a:pt x="915" y="517"/>
                  </a:lnTo>
                  <a:lnTo>
                    <a:pt x="915" y="520"/>
                  </a:lnTo>
                  <a:lnTo>
                    <a:pt x="915" y="522"/>
                  </a:lnTo>
                  <a:lnTo>
                    <a:pt x="915" y="523"/>
                  </a:lnTo>
                  <a:lnTo>
                    <a:pt x="915" y="525"/>
                  </a:lnTo>
                  <a:lnTo>
                    <a:pt x="914" y="526"/>
                  </a:lnTo>
                  <a:lnTo>
                    <a:pt x="914" y="528"/>
                  </a:lnTo>
                  <a:lnTo>
                    <a:pt x="915" y="529"/>
                  </a:lnTo>
                  <a:lnTo>
                    <a:pt x="915" y="530"/>
                  </a:lnTo>
                  <a:lnTo>
                    <a:pt x="915" y="532"/>
                  </a:lnTo>
                  <a:lnTo>
                    <a:pt x="917" y="532"/>
                  </a:lnTo>
                  <a:lnTo>
                    <a:pt x="918" y="532"/>
                  </a:lnTo>
                  <a:lnTo>
                    <a:pt x="918" y="533"/>
                  </a:lnTo>
                  <a:lnTo>
                    <a:pt x="919" y="533"/>
                  </a:lnTo>
                  <a:lnTo>
                    <a:pt x="921" y="533"/>
                  </a:lnTo>
                  <a:lnTo>
                    <a:pt x="922" y="535"/>
                  </a:lnTo>
                  <a:lnTo>
                    <a:pt x="924" y="535"/>
                  </a:lnTo>
                  <a:lnTo>
                    <a:pt x="925" y="535"/>
                  </a:lnTo>
                  <a:lnTo>
                    <a:pt x="927" y="536"/>
                  </a:lnTo>
                  <a:lnTo>
                    <a:pt x="928" y="536"/>
                  </a:lnTo>
                  <a:lnTo>
                    <a:pt x="930" y="536"/>
                  </a:lnTo>
                  <a:lnTo>
                    <a:pt x="930" y="538"/>
                  </a:lnTo>
                  <a:lnTo>
                    <a:pt x="931" y="538"/>
                  </a:lnTo>
                  <a:lnTo>
                    <a:pt x="933" y="538"/>
                  </a:lnTo>
                  <a:lnTo>
                    <a:pt x="934" y="539"/>
                  </a:lnTo>
                  <a:lnTo>
                    <a:pt x="936" y="539"/>
                  </a:lnTo>
                  <a:lnTo>
                    <a:pt x="937" y="539"/>
                  </a:lnTo>
                  <a:lnTo>
                    <a:pt x="937" y="541"/>
                  </a:lnTo>
                  <a:lnTo>
                    <a:pt x="940" y="541"/>
                  </a:lnTo>
                  <a:lnTo>
                    <a:pt x="941" y="542"/>
                  </a:lnTo>
                  <a:lnTo>
                    <a:pt x="941" y="544"/>
                  </a:lnTo>
                  <a:lnTo>
                    <a:pt x="943" y="544"/>
                  </a:lnTo>
                  <a:lnTo>
                    <a:pt x="944" y="545"/>
                  </a:lnTo>
                  <a:lnTo>
                    <a:pt x="946" y="545"/>
                  </a:lnTo>
                  <a:lnTo>
                    <a:pt x="946" y="547"/>
                  </a:lnTo>
                  <a:lnTo>
                    <a:pt x="947" y="547"/>
                  </a:lnTo>
                  <a:lnTo>
                    <a:pt x="947" y="548"/>
                  </a:lnTo>
                  <a:lnTo>
                    <a:pt x="949" y="548"/>
                  </a:lnTo>
                  <a:lnTo>
                    <a:pt x="949" y="550"/>
                  </a:lnTo>
                  <a:lnTo>
                    <a:pt x="950" y="550"/>
                  </a:lnTo>
                  <a:lnTo>
                    <a:pt x="952" y="550"/>
                  </a:lnTo>
                  <a:lnTo>
                    <a:pt x="952" y="551"/>
                  </a:lnTo>
                  <a:lnTo>
                    <a:pt x="953" y="551"/>
                  </a:lnTo>
                  <a:lnTo>
                    <a:pt x="953" y="553"/>
                  </a:lnTo>
                  <a:lnTo>
                    <a:pt x="953" y="554"/>
                  </a:lnTo>
                  <a:lnTo>
                    <a:pt x="955" y="555"/>
                  </a:lnTo>
                  <a:lnTo>
                    <a:pt x="955" y="557"/>
                  </a:lnTo>
                  <a:lnTo>
                    <a:pt x="956" y="557"/>
                  </a:lnTo>
                  <a:lnTo>
                    <a:pt x="956" y="558"/>
                  </a:lnTo>
                  <a:lnTo>
                    <a:pt x="958" y="558"/>
                  </a:lnTo>
                  <a:lnTo>
                    <a:pt x="958" y="560"/>
                  </a:lnTo>
                  <a:lnTo>
                    <a:pt x="959" y="561"/>
                  </a:lnTo>
                  <a:lnTo>
                    <a:pt x="961" y="563"/>
                  </a:lnTo>
                  <a:lnTo>
                    <a:pt x="961" y="564"/>
                  </a:lnTo>
                  <a:lnTo>
                    <a:pt x="962" y="564"/>
                  </a:lnTo>
                  <a:lnTo>
                    <a:pt x="962" y="566"/>
                  </a:lnTo>
                  <a:lnTo>
                    <a:pt x="963" y="566"/>
                  </a:lnTo>
                  <a:lnTo>
                    <a:pt x="963" y="567"/>
                  </a:lnTo>
                  <a:lnTo>
                    <a:pt x="965" y="567"/>
                  </a:lnTo>
                  <a:lnTo>
                    <a:pt x="966" y="569"/>
                  </a:lnTo>
                  <a:lnTo>
                    <a:pt x="968" y="569"/>
                  </a:lnTo>
                  <a:lnTo>
                    <a:pt x="969" y="570"/>
                  </a:lnTo>
                  <a:lnTo>
                    <a:pt x="971" y="572"/>
                  </a:lnTo>
                  <a:lnTo>
                    <a:pt x="972" y="572"/>
                  </a:lnTo>
                  <a:lnTo>
                    <a:pt x="972" y="573"/>
                  </a:lnTo>
                  <a:lnTo>
                    <a:pt x="974" y="573"/>
                  </a:lnTo>
                  <a:lnTo>
                    <a:pt x="975" y="575"/>
                  </a:lnTo>
                  <a:lnTo>
                    <a:pt x="975" y="576"/>
                  </a:lnTo>
                  <a:lnTo>
                    <a:pt x="977" y="576"/>
                  </a:lnTo>
                  <a:lnTo>
                    <a:pt x="977" y="577"/>
                  </a:lnTo>
                  <a:lnTo>
                    <a:pt x="978" y="579"/>
                  </a:lnTo>
                  <a:lnTo>
                    <a:pt x="978" y="580"/>
                  </a:lnTo>
                  <a:lnTo>
                    <a:pt x="980" y="582"/>
                  </a:lnTo>
                  <a:lnTo>
                    <a:pt x="980" y="583"/>
                  </a:lnTo>
                  <a:lnTo>
                    <a:pt x="980" y="585"/>
                  </a:lnTo>
                  <a:lnTo>
                    <a:pt x="980" y="586"/>
                  </a:lnTo>
                  <a:lnTo>
                    <a:pt x="980" y="588"/>
                  </a:lnTo>
                  <a:lnTo>
                    <a:pt x="978" y="589"/>
                  </a:lnTo>
                  <a:lnTo>
                    <a:pt x="978" y="591"/>
                  </a:lnTo>
                  <a:lnTo>
                    <a:pt x="980" y="592"/>
                  </a:lnTo>
                  <a:lnTo>
                    <a:pt x="980" y="594"/>
                  </a:lnTo>
                  <a:lnTo>
                    <a:pt x="980" y="595"/>
                  </a:lnTo>
                  <a:lnTo>
                    <a:pt x="980" y="598"/>
                  </a:lnTo>
                  <a:lnTo>
                    <a:pt x="978" y="599"/>
                  </a:lnTo>
                  <a:lnTo>
                    <a:pt x="978" y="601"/>
                  </a:lnTo>
                  <a:lnTo>
                    <a:pt x="977" y="601"/>
                  </a:lnTo>
                  <a:lnTo>
                    <a:pt x="977" y="602"/>
                  </a:lnTo>
                  <a:lnTo>
                    <a:pt x="977" y="604"/>
                  </a:lnTo>
                  <a:lnTo>
                    <a:pt x="977" y="605"/>
                  </a:lnTo>
                  <a:lnTo>
                    <a:pt x="977" y="607"/>
                  </a:lnTo>
                  <a:lnTo>
                    <a:pt x="977" y="608"/>
                  </a:lnTo>
                  <a:lnTo>
                    <a:pt x="975" y="608"/>
                  </a:lnTo>
                  <a:lnTo>
                    <a:pt x="977" y="608"/>
                  </a:lnTo>
                  <a:lnTo>
                    <a:pt x="977" y="610"/>
                  </a:lnTo>
                  <a:lnTo>
                    <a:pt x="975" y="610"/>
                  </a:lnTo>
                  <a:lnTo>
                    <a:pt x="975" y="611"/>
                  </a:lnTo>
                  <a:lnTo>
                    <a:pt x="977" y="611"/>
                  </a:lnTo>
                  <a:lnTo>
                    <a:pt x="975" y="613"/>
                  </a:lnTo>
                  <a:lnTo>
                    <a:pt x="977" y="613"/>
                  </a:lnTo>
                  <a:lnTo>
                    <a:pt x="977" y="614"/>
                  </a:lnTo>
                  <a:lnTo>
                    <a:pt x="977" y="616"/>
                  </a:lnTo>
                  <a:lnTo>
                    <a:pt x="975" y="616"/>
                  </a:lnTo>
                  <a:lnTo>
                    <a:pt x="975" y="617"/>
                  </a:lnTo>
                  <a:lnTo>
                    <a:pt x="975" y="619"/>
                  </a:lnTo>
                  <a:lnTo>
                    <a:pt x="975" y="620"/>
                  </a:lnTo>
                  <a:lnTo>
                    <a:pt x="975" y="622"/>
                  </a:lnTo>
                  <a:lnTo>
                    <a:pt x="977" y="623"/>
                  </a:lnTo>
                  <a:lnTo>
                    <a:pt x="978" y="624"/>
                  </a:lnTo>
                  <a:lnTo>
                    <a:pt x="980" y="624"/>
                  </a:lnTo>
                  <a:lnTo>
                    <a:pt x="980" y="623"/>
                  </a:lnTo>
                  <a:lnTo>
                    <a:pt x="980" y="624"/>
                  </a:lnTo>
                  <a:lnTo>
                    <a:pt x="981" y="624"/>
                  </a:lnTo>
                  <a:lnTo>
                    <a:pt x="981" y="626"/>
                  </a:lnTo>
                  <a:lnTo>
                    <a:pt x="983" y="626"/>
                  </a:lnTo>
                  <a:lnTo>
                    <a:pt x="984" y="626"/>
                  </a:lnTo>
                  <a:lnTo>
                    <a:pt x="984" y="627"/>
                  </a:lnTo>
                  <a:lnTo>
                    <a:pt x="986" y="627"/>
                  </a:lnTo>
                  <a:lnTo>
                    <a:pt x="987" y="627"/>
                  </a:lnTo>
                  <a:lnTo>
                    <a:pt x="987" y="629"/>
                  </a:lnTo>
                  <a:lnTo>
                    <a:pt x="988" y="629"/>
                  </a:lnTo>
                  <a:lnTo>
                    <a:pt x="990" y="629"/>
                  </a:lnTo>
                  <a:lnTo>
                    <a:pt x="990" y="630"/>
                  </a:lnTo>
                  <a:lnTo>
                    <a:pt x="991" y="630"/>
                  </a:lnTo>
                  <a:lnTo>
                    <a:pt x="993" y="630"/>
                  </a:lnTo>
                  <a:lnTo>
                    <a:pt x="993" y="632"/>
                  </a:lnTo>
                  <a:lnTo>
                    <a:pt x="994" y="633"/>
                  </a:lnTo>
                  <a:lnTo>
                    <a:pt x="994" y="635"/>
                  </a:lnTo>
                  <a:lnTo>
                    <a:pt x="996" y="635"/>
                  </a:lnTo>
                  <a:lnTo>
                    <a:pt x="996" y="636"/>
                  </a:lnTo>
                  <a:lnTo>
                    <a:pt x="996" y="638"/>
                  </a:lnTo>
                  <a:lnTo>
                    <a:pt x="996" y="639"/>
                  </a:lnTo>
                  <a:lnTo>
                    <a:pt x="996" y="641"/>
                  </a:lnTo>
                  <a:lnTo>
                    <a:pt x="996" y="642"/>
                  </a:lnTo>
                  <a:lnTo>
                    <a:pt x="994" y="642"/>
                  </a:lnTo>
                  <a:lnTo>
                    <a:pt x="994" y="644"/>
                  </a:lnTo>
                  <a:lnTo>
                    <a:pt x="993" y="645"/>
                  </a:lnTo>
                  <a:lnTo>
                    <a:pt x="991" y="645"/>
                  </a:lnTo>
                  <a:lnTo>
                    <a:pt x="990" y="646"/>
                  </a:lnTo>
                  <a:lnTo>
                    <a:pt x="988" y="646"/>
                  </a:lnTo>
                  <a:lnTo>
                    <a:pt x="988" y="648"/>
                  </a:lnTo>
                  <a:lnTo>
                    <a:pt x="987" y="649"/>
                  </a:lnTo>
                  <a:lnTo>
                    <a:pt x="986" y="649"/>
                  </a:lnTo>
                  <a:lnTo>
                    <a:pt x="984" y="651"/>
                  </a:lnTo>
                  <a:lnTo>
                    <a:pt x="983" y="652"/>
                  </a:lnTo>
                  <a:lnTo>
                    <a:pt x="981" y="652"/>
                  </a:lnTo>
                  <a:lnTo>
                    <a:pt x="981" y="654"/>
                  </a:lnTo>
                  <a:lnTo>
                    <a:pt x="980" y="654"/>
                  </a:lnTo>
                  <a:lnTo>
                    <a:pt x="980" y="655"/>
                  </a:lnTo>
                  <a:lnTo>
                    <a:pt x="980" y="657"/>
                  </a:lnTo>
                  <a:lnTo>
                    <a:pt x="980" y="658"/>
                  </a:lnTo>
                  <a:lnTo>
                    <a:pt x="986" y="668"/>
                  </a:lnTo>
                  <a:lnTo>
                    <a:pt x="986" y="670"/>
                  </a:lnTo>
                  <a:lnTo>
                    <a:pt x="997" y="679"/>
                  </a:lnTo>
                  <a:lnTo>
                    <a:pt x="1010" y="688"/>
                  </a:lnTo>
                  <a:lnTo>
                    <a:pt x="1022" y="698"/>
                  </a:lnTo>
                  <a:lnTo>
                    <a:pt x="1019" y="720"/>
                  </a:lnTo>
                  <a:lnTo>
                    <a:pt x="1022" y="729"/>
                  </a:lnTo>
                  <a:lnTo>
                    <a:pt x="972" y="729"/>
                  </a:lnTo>
                  <a:lnTo>
                    <a:pt x="961" y="729"/>
                  </a:lnTo>
                  <a:lnTo>
                    <a:pt x="896" y="729"/>
                  </a:lnTo>
                  <a:lnTo>
                    <a:pt x="793" y="729"/>
                  </a:lnTo>
                  <a:lnTo>
                    <a:pt x="732" y="729"/>
                  </a:lnTo>
                  <a:lnTo>
                    <a:pt x="724" y="729"/>
                  </a:lnTo>
                  <a:lnTo>
                    <a:pt x="712" y="729"/>
                  </a:lnTo>
                  <a:lnTo>
                    <a:pt x="710" y="729"/>
                  </a:lnTo>
                  <a:lnTo>
                    <a:pt x="705" y="732"/>
                  </a:lnTo>
                  <a:lnTo>
                    <a:pt x="704" y="732"/>
                  </a:lnTo>
                  <a:lnTo>
                    <a:pt x="682" y="738"/>
                  </a:lnTo>
                  <a:lnTo>
                    <a:pt x="680" y="738"/>
                  </a:lnTo>
                  <a:lnTo>
                    <a:pt x="679" y="738"/>
                  </a:lnTo>
                  <a:lnTo>
                    <a:pt x="677" y="738"/>
                  </a:lnTo>
                  <a:lnTo>
                    <a:pt x="677" y="739"/>
                  </a:lnTo>
                  <a:lnTo>
                    <a:pt x="676" y="739"/>
                  </a:lnTo>
                  <a:lnTo>
                    <a:pt x="618" y="768"/>
                  </a:lnTo>
                  <a:lnTo>
                    <a:pt x="617" y="767"/>
                  </a:lnTo>
                  <a:lnTo>
                    <a:pt x="617" y="768"/>
                  </a:lnTo>
                  <a:lnTo>
                    <a:pt x="616" y="768"/>
                  </a:lnTo>
                  <a:lnTo>
                    <a:pt x="614" y="767"/>
                  </a:lnTo>
                  <a:lnTo>
                    <a:pt x="613" y="767"/>
                  </a:lnTo>
                  <a:lnTo>
                    <a:pt x="611" y="765"/>
                  </a:lnTo>
                  <a:lnTo>
                    <a:pt x="610" y="765"/>
                  </a:lnTo>
                  <a:lnTo>
                    <a:pt x="608" y="765"/>
                  </a:lnTo>
                  <a:lnTo>
                    <a:pt x="607" y="765"/>
                  </a:lnTo>
                  <a:lnTo>
                    <a:pt x="605" y="767"/>
                  </a:lnTo>
                  <a:lnTo>
                    <a:pt x="604" y="767"/>
                  </a:lnTo>
                  <a:lnTo>
                    <a:pt x="602" y="767"/>
                  </a:lnTo>
                  <a:lnTo>
                    <a:pt x="601" y="767"/>
                  </a:lnTo>
                  <a:lnTo>
                    <a:pt x="599" y="767"/>
                  </a:lnTo>
                  <a:lnTo>
                    <a:pt x="599" y="768"/>
                  </a:lnTo>
                  <a:lnTo>
                    <a:pt x="598" y="768"/>
                  </a:lnTo>
                  <a:lnTo>
                    <a:pt x="596" y="768"/>
                  </a:lnTo>
                  <a:lnTo>
                    <a:pt x="595" y="768"/>
                  </a:lnTo>
                  <a:lnTo>
                    <a:pt x="595" y="767"/>
                  </a:lnTo>
                  <a:lnTo>
                    <a:pt x="594" y="767"/>
                  </a:lnTo>
                  <a:lnTo>
                    <a:pt x="594" y="768"/>
                  </a:lnTo>
                  <a:lnTo>
                    <a:pt x="592" y="768"/>
                  </a:lnTo>
                  <a:lnTo>
                    <a:pt x="558" y="768"/>
                  </a:lnTo>
                  <a:lnTo>
                    <a:pt x="557" y="768"/>
                  </a:lnTo>
                  <a:lnTo>
                    <a:pt x="557" y="767"/>
                  </a:lnTo>
                  <a:lnTo>
                    <a:pt x="555" y="767"/>
                  </a:lnTo>
                  <a:lnTo>
                    <a:pt x="555" y="765"/>
                  </a:lnTo>
                  <a:lnTo>
                    <a:pt x="554" y="765"/>
                  </a:lnTo>
                  <a:lnTo>
                    <a:pt x="552" y="765"/>
                  </a:lnTo>
                  <a:lnTo>
                    <a:pt x="552" y="764"/>
                  </a:lnTo>
                  <a:lnTo>
                    <a:pt x="551" y="764"/>
                  </a:lnTo>
                  <a:lnTo>
                    <a:pt x="549" y="764"/>
                  </a:lnTo>
                  <a:lnTo>
                    <a:pt x="548" y="764"/>
                  </a:lnTo>
                  <a:lnTo>
                    <a:pt x="547" y="764"/>
                  </a:lnTo>
                  <a:lnTo>
                    <a:pt x="545" y="764"/>
                  </a:lnTo>
                  <a:lnTo>
                    <a:pt x="544" y="764"/>
                  </a:lnTo>
                  <a:lnTo>
                    <a:pt x="542" y="764"/>
                  </a:lnTo>
                  <a:lnTo>
                    <a:pt x="541" y="764"/>
                  </a:lnTo>
                  <a:lnTo>
                    <a:pt x="541" y="762"/>
                  </a:lnTo>
                  <a:lnTo>
                    <a:pt x="539" y="762"/>
                  </a:lnTo>
                  <a:lnTo>
                    <a:pt x="539" y="761"/>
                  </a:lnTo>
                  <a:lnTo>
                    <a:pt x="539" y="762"/>
                  </a:lnTo>
                  <a:lnTo>
                    <a:pt x="538" y="762"/>
                  </a:lnTo>
                  <a:lnTo>
                    <a:pt x="538" y="761"/>
                  </a:lnTo>
                  <a:lnTo>
                    <a:pt x="536" y="761"/>
                  </a:lnTo>
                  <a:lnTo>
                    <a:pt x="535" y="761"/>
                  </a:lnTo>
                  <a:lnTo>
                    <a:pt x="533" y="761"/>
                  </a:lnTo>
                  <a:lnTo>
                    <a:pt x="532" y="760"/>
                  </a:lnTo>
                  <a:lnTo>
                    <a:pt x="530" y="760"/>
                  </a:lnTo>
                  <a:lnTo>
                    <a:pt x="529" y="760"/>
                  </a:lnTo>
                  <a:lnTo>
                    <a:pt x="529" y="758"/>
                  </a:lnTo>
                  <a:lnTo>
                    <a:pt x="527" y="758"/>
                  </a:lnTo>
                  <a:lnTo>
                    <a:pt x="526" y="758"/>
                  </a:lnTo>
                  <a:lnTo>
                    <a:pt x="526" y="760"/>
                  </a:lnTo>
                  <a:lnTo>
                    <a:pt x="526" y="758"/>
                  </a:lnTo>
                  <a:lnTo>
                    <a:pt x="525" y="758"/>
                  </a:lnTo>
                  <a:lnTo>
                    <a:pt x="525" y="760"/>
                  </a:lnTo>
                  <a:lnTo>
                    <a:pt x="523" y="760"/>
                  </a:lnTo>
                  <a:lnTo>
                    <a:pt x="523" y="758"/>
                  </a:lnTo>
                  <a:lnTo>
                    <a:pt x="522" y="758"/>
                  </a:lnTo>
                  <a:lnTo>
                    <a:pt x="520" y="758"/>
                  </a:lnTo>
                  <a:lnTo>
                    <a:pt x="520" y="760"/>
                  </a:lnTo>
                  <a:lnTo>
                    <a:pt x="520" y="761"/>
                  </a:lnTo>
                  <a:lnTo>
                    <a:pt x="519" y="761"/>
                  </a:lnTo>
                  <a:lnTo>
                    <a:pt x="519" y="762"/>
                  </a:lnTo>
                  <a:lnTo>
                    <a:pt x="519" y="761"/>
                  </a:lnTo>
                  <a:lnTo>
                    <a:pt x="517" y="761"/>
                  </a:lnTo>
                  <a:lnTo>
                    <a:pt x="517" y="762"/>
                  </a:lnTo>
                  <a:lnTo>
                    <a:pt x="519" y="762"/>
                  </a:lnTo>
                  <a:lnTo>
                    <a:pt x="519" y="764"/>
                  </a:lnTo>
                  <a:lnTo>
                    <a:pt x="517" y="764"/>
                  </a:lnTo>
                  <a:lnTo>
                    <a:pt x="483" y="765"/>
                  </a:lnTo>
                  <a:lnTo>
                    <a:pt x="475" y="767"/>
                  </a:lnTo>
                  <a:lnTo>
                    <a:pt x="473" y="767"/>
                  </a:lnTo>
                  <a:lnTo>
                    <a:pt x="469" y="768"/>
                  </a:lnTo>
                  <a:lnTo>
                    <a:pt x="469" y="770"/>
                  </a:lnTo>
                  <a:lnTo>
                    <a:pt x="469" y="771"/>
                  </a:lnTo>
                  <a:lnTo>
                    <a:pt x="467" y="771"/>
                  </a:lnTo>
                  <a:lnTo>
                    <a:pt x="466" y="773"/>
                  </a:lnTo>
                  <a:lnTo>
                    <a:pt x="467" y="773"/>
                  </a:lnTo>
                  <a:lnTo>
                    <a:pt x="467" y="774"/>
                  </a:lnTo>
                  <a:lnTo>
                    <a:pt x="467" y="776"/>
                  </a:lnTo>
                  <a:lnTo>
                    <a:pt x="467" y="777"/>
                  </a:lnTo>
                  <a:lnTo>
                    <a:pt x="466" y="777"/>
                  </a:lnTo>
                  <a:lnTo>
                    <a:pt x="467" y="777"/>
                  </a:lnTo>
                  <a:lnTo>
                    <a:pt x="467" y="779"/>
                  </a:lnTo>
                  <a:lnTo>
                    <a:pt x="467" y="780"/>
                  </a:lnTo>
                  <a:lnTo>
                    <a:pt x="466" y="780"/>
                  </a:lnTo>
                  <a:lnTo>
                    <a:pt x="466" y="782"/>
                  </a:lnTo>
                  <a:lnTo>
                    <a:pt x="464" y="786"/>
                  </a:lnTo>
                  <a:lnTo>
                    <a:pt x="447" y="815"/>
                  </a:lnTo>
                  <a:lnTo>
                    <a:pt x="441" y="818"/>
                  </a:lnTo>
                  <a:lnTo>
                    <a:pt x="436" y="823"/>
                  </a:lnTo>
                  <a:lnTo>
                    <a:pt x="435" y="830"/>
                  </a:lnTo>
                  <a:lnTo>
                    <a:pt x="435" y="833"/>
                  </a:lnTo>
                  <a:lnTo>
                    <a:pt x="432" y="848"/>
                  </a:lnTo>
                  <a:lnTo>
                    <a:pt x="429" y="848"/>
                  </a:lnTo>
                  <a:lnTo>
                    <a:pt x="428" y="851"/>
                  </a:lnTo>
                  <a:lnTo>
                    <a:pt x="423" y="852"/>
                  </a:lnTo>
                  <a:lnTo>
                    <a:pt x="423" y="853"/>
                  </a:lnTo>
                  <a:lnTo>
                    <a:pt x="423" y="855"/>
                  </a:lnTo>
                  <a:lnTo>
                    <a:pt x="422" y="855"/>
                  </a:lnTo>
                  <a:lnTo>
                    <a:pt x="422" y="856"/>
                  </a:lnTo>
                  <a:lnTo>
                    <a:pt x="422" y="858"/>
                  </a:lnTo>
                  <a:lnTo>
                    <a:pt x="419" y="861"/>
                  </a:lnTo>
                  <a:lnTo>
                    <a:pt x="404" y="868"/>
                  </a:lnTo>
                  <a:lnTo>
                    <a:pt x="404" y="871"/>
                  </a:lnTo>
                  <a:lnTo>
                    <a:pt x="404" y="873"/>
                  </a:lnTo>
                  <a:lnTo>
                    <a:pt x="403" y="877"/>
                  </a:lnTo>
                  <a:lnTo>
                    <a:pt x="397" y="883"/>
                  </a:lnTo>
                  <a:lnTo>
                    <a:pt x="385" y="892"/>
                  </a:lnTo>
                  <a:lnTo>
                    <a:pt x="384" y="893"/>
                  </a:lnTo>
                  <a:lnTo>
                    <a:pt x="384" y="895"/>
                  </a:lnTo>
                  <a:lnTo>
                    <a:pt x="382" y="895"/>
                  </a:lnTo>
                  <a:lnTo>
                    <a:pt x="381" y="895"/>
                  </a:lnTo>
                  <a:lnTo>
                    <a:pt x="381" y="893"/>
                  </a:lnTo>
                  <a:lnTo>
                    <a:pt x="378" y="893"/>
                  </a:lnTo>
                  <a:lnTo>
                    <a:pt x="376" y="902"/>
                  </a:lnTo>
                  <a:lnTo>
                    <a:pt x="372" y="902"/>
                  </a:lnTo>
                  <a:lnTo>
                    <a:pt x="366" y="898"/>
                  </a:lnTo>
                  <a:lnTo>
                    <a:pt x="362" y="898"/>
                  </a:lnTo>
                  <a:lnTo>
                    <a:pt x="360" y="900"/>
                  </a:lnTo>
                  <a:lnTo>
                    <a:pt x="360" y="902"/>
                  </a:lnTo>
                  <a:lnTo>
                    <a:pt x="360" y="903"/>
                  </a:lnTo>
                  <a:lnTo>
                    <a:pt x="360" y="905"/>
                  </a:lnTo>
                  <a:lnTo>
                    <a:pt x="360" y="906"/>
                  </a:lnTo>
                  <a:lnTo>
                    <a:pt x="360" y="908"/>
                  </a:lnTo>
                  <a:lnTo>
                    <a:pt x="360" y="909"/>
                  </a:lnTo>
                  <a:lnTo>
                    <a:pt x="362" y="911"/>
                  </a:lnTo>
                  <a:lnTo>
                    <a:pt x="360" y="911"/>
                  </a:lnTo>
                  <a:lnTo>
                    <a:pt x="360" y="912"/>
                  </a:lnTo>
                  <a:lnTo>
                    <a:pt x="359" y="912"/>
                  </a:lnTo>
                  <a:lnTo>
                    <a:pt x="360" y="914"/>
                  </a:lnTo>
                  <a:lnTo>
                    <a:pt x="360" y="917"/>
                  </a:lnTo>
                  <a:lnTo>
                    <a:pt x="354" y="924"/>
                  </a:lnTo>
                  <a:lnTo>
                    <a:pt x="322" y="952"/>
                  </a:lnTo>
                  <a:lnTo>
                    <a:pt x="307" y="962"/>
                  </a:lnTo>
                  <a:lnTo>
                    <a:pt x="304" y="964"/>
                  </a:lnTo>
                  <a:lnTo>
                    <a:pt x="301" y="965"/>
                  </a:lnTo>
                  <a:lnTo>
                    <a:pt x="297" y="969"/>
                  </a:lnTo>
                  <a:lnTo>
                    <a:pt x="290" y="972"/>
                  </a:lnTo>
                  <a:lnTo>
                    <a:pt x="288" y="974"/>
                  </a:lnTo>
                  <a:lnTo>
                    <a:pt x="288" y="975"/>
                  </a:lnTo>
                  <a:lnTo>
                    <a:pt x="288" y="977"/>
                  </a:lnTo>
                  <a:lnTo>
                    <a:pt x="273" y="987"/>
                  </a:lnTo>
                  <a:lnTo>
                    <a:pt x="273" y="986"/>
                  </a:lnTo>
                  <a:lnTo>
                    <a:pt x="272" y="984"/>
                  </a:lnTo>
                  <a:lnTo>
                    <a:pt x="269" y="984"/>
                  </a:lnTo>
                  <a:lnTo>
                    <a:pt x="268" y="986"/>
                  </a:lnTo>
                  <a:lnTo>
                    <a:pt x="266" y="986"/>
                  </a:lnTo>
                  <a:lnTo>
                    <a:pt x="262" y="990"/>
                  </a:lnTo>
                  <a:lnTo>
                    <a:pt x="257" y="996"/>
                  </a:lnTo>
                  <a:lnTo>
                    <a:pt x="254" y="997"/>
                  </a:lnTo>
                  <a:lnTo>
                    <a:pt x="247" y="1005"/>
                  </a:lnTo>
                  <a:lnTo>
                    <a:pt x="244" y="1006"/>
                  </a:lnTo>
                  <a:lnTo>
                    <a:pt x="232" y="1012"/>
                  </a:lnTo>
                  <a:lnTo>
                    <a:pt x="221" y="1015"/>
                  </a:lnTo>
                  <a:lnTo>
                    <a:pt x="218" y="1016"/>
                  </a:lnTo>
                  <a:lnTo>
                    <a:pt x="215" y="1016"/>
                  </a:lnTo>
                  <a:lnTo>
                    <a:pt x="203" y="1011"/>
                  </a:lnTo>
                  <a:lnTo>
                    <a:pt x="191" y="992"/>
                  </a:lnTo>
                  <a:lnTo>
                    <a:pt x="187" y="972"/>
                  </a:lnTo>
                  <a:lnTo>
                    <a:pt x="187" y="953"/>
                  </a:lnTo>
                  <a:lnTo>
                    <a:pt x="169" y="927"/>
                  </a:lnTo>
                  <a:lnTo>
                    <a:pt x="158" y="923"/>
                  </a:lnTo>
                  <a:lnTo>
                    <a:pt x="155" y="924"/>
                  </a:lnTo>
                  <a:lnTo>
                    <a:pt x="153" y="921"/>
                  </a:lnTo>
                  <a:lnTo>
                    <a:pt x="152" y="920"/>
                  </a:lnTo>
                  <a:lnTo>
                    <a:pt x="149" y="920"/>
                  </a:lnTo>
                  <a:lnTo>
                    <a:pt x="149" y="921"/>
                  </a:lnTo>
                  <a:lnTo>
                    <a:pt x="147" y="921"/>
                  </a:lnTo>
                  <a:lnTo>
                    <a:pt x="147" y="923"/>
                  </a:lnTo>
                  <a:lnTo>
                    <a:pt x="147" y="924"/>
                  </a:lnTo>
                  <a:lnTo>
                    <a:pt x="147" y="925"/>
                  </a:lnTo>
                  <a:lnTo>
                    <a:pt x="103" y="936"/>
                  </a:lnTo>
                  <a:lnTo>
                    <a:pt x="102" y="936"/>
                  </a:lnTo>
                  <a:lnTo>
                    <a:pt x="102" y="934"/>
                  </a:lnTo>
                  <a:lnTo>
                    <a:pt x="100" y="934"/>
                  </a:lnTo>
                  <a:lnTo>
                    <a:pt x="99" y="934"/>
                  </a:lnTo>
                  <a:lnTo>
                    <a:pt x="97" y="934"/>
                  </a:lnTo>
                  <a:lnTo>
                    <a:pt x="96" y="934"/>
                  </a:lnTo>
                  <a:lnTo>
                    <a:pt x="94" y="934"/>
                  </a:lnTo>
                  <a:lnTo>
                    <a:pt x="93" y="934"/>
                  </a:lnTo>
                  <a:lnTo>
                    <a:pt x="91" y="934"/>
                  </a:lnTo>
                  <a:lnTo>
                    <a:pt x="91" y="936"/>
                  </a:lnTo>
                  <a:lnTo>
                    <a:pt x="90" y="936"/>
                  </a:lnTo>
                  <a:lnTo>
                    <a:pt x="89" y="936"/>
                  </a:lnTo>
                  <a:lnTo>
                    <a:pt x="87" y="936"/>
                  </a:lnTo>
                  <a:lnTo>
                    <a:pt x="86" y="936"/>
                  </a:lnTo>
                  <a:lnTo>
                    <a:pt x="84" y="936"/>
                  </a:lnTo>
                  <a:lnTo>
                    <a:pt x="84" y="937"/>
                  </a:lnTo>
                  <a:lnTo>
                    <a:pt x="83" y="937"/>
                  </a:lnTo>
                  <a:lnTo>
                    <a:pt x="83" y="939"/>
                  </a:lnTo>
                  <a:lnTo>
                    <a:pt x="81" y="940"/>
                  </a:lnTo>
                  <a:lnTo>
                    <a:pt x="80" y="942"/>
                  </a:lnTo>
                  <a:lnTo>
                    <a:pt x="78" y="942"/>
                  </a:lnTo>
                  <a:lnTo>
                    <a:pt x="78" y="943"/>
                  </a:lnTo>
                  <a:lnTo>
                    <a:pt x="77" y="943"/>
                  </a:lnTo>
                  <a:lnTo>
                    <a:pt x="75" y="943"/>
                  </a:lnTo>
                  <a:lnTo>
                    <a:pt x="75" y="945"/>
                  </a:lnTo>
                  <a:lnTo>
                    <a:pt x="75" y="946"/>
                  </a:lnTo>
                  <a:lnTo>
                    <a:pt x="74" y="946"/>
                  </a:lnTo>
                  <a:lnTo>
                    <a:pt x="72" y="946"/>
                  </a:lnTo>
                  <a:lnTo>
                    <a:pt x="71" y="947"/>
                  </a:lnTo>
                  <a:lnTo>
                    <a:pt x="69" y="947"/>
                  </a:lnTo>
                  <a:lnTo>
                    <a:pt x="69" y="949"/>
                  </a:lnTo>
                  <a:lnTo>
                    <a:pt x="69" y="950"/>
                  </a:lnTo>
                  <a:lnTo>
                    <a:pt x="68" y="952"/>
                  </a:lnTo>
                  <a:lnTo>
                    <a:pt x="66" y="953"/>
                  </a:lnTo>
                  <a:lnTo>
                    <a:pt x="66" y="955"/>
                  </a:lnTo>
                  <a:lnTo>
                    <a:pt x="65" y="956"/>
                  </a:lnTo>
                  <a:lnTo>
                    <a:pt x="65" y="958"/>
                  </a:lnTo>
                  <a:lnTo>
                    <a:pt x="64" y="958"/>
                  </a:lnTo>
                  <a:lnTo>
                    <a:pt x="64" y="959"/>
                  </a:lnTo>
                  <a:lnTo>
                    <a:pt x="62" y="959"/>
                  </a:lnTo>
                  <a:lnTo>
                    <a:pt x="61" y="959"/>
                  </a:lnTo>
                  <a:lnTo>
                    <a:pt x="61" y="961"/>
                  </a:lnTo>
                  <a:lnTo>
                    <a:pt x="59" y="961"/>
                  </a:lnTo>
                  <a:lnTo>
                    <a:pt x="58" y="961"/>
                  </a:lnTo>
                  <a:lnTo>
                    <a:pt x="56" y="961"/>
                  </a:lnTo>
                  <a:lnTo>
                    <a:pt x="55" y="961"/>
                  </a:lnTo>
                  <a:lnTo>
                    <a:pt x="53" y="961"/>
                  </a:lnTo>
                  <a:lnTo>
                    <a:pt x="52" y="961"/>
                  </a:lnTo>
                  <a:lnTo>
                    <a:pt x="50" y="961"/>
                  </a:lnTo>
                  <a:lnTo>
                    <a:pt x="49" y="961"/>
                  </a:lnTo>
                  <a:lnTo>
                    <a:pt x="47" y="961"/>
                  </a:lnTo>
                  <a:lnTo>
                    <a:pt x="46" y="961"/>
                  </a:lnTo>
                  <a:lnTo>
                    <a:pt x="44" y="961"/>
                  </a:lnTo>
                  <a:lnTo>
                    <a:pt x="43" y="961"/>
                  </a:lnTo>
                  <a:lnTo>
                    <a:pt x="42" y="961"/>
                  </a:lnTo>
                  <a:lnTo>
                    <a:pt x="42" y="962"/>
                  </a:lnTo>
                  <a:lnTo>
                    <a:pt x="40" y="962"/>
                  </a:lnTo>
                  <a:lnTo>
                    <a:pt x="40" y="964"/>
                  </a:lnTo>
                  <a:lnTo>
                    <a:pt x="36" y="964"/>
                  </a:lnTo>
                  <a:lnTo>
                    <a:pt x="34" y="964"/>
                  </a:lnTo>
                  <a:lnTo>
                    <a:pt x="34" y="962"/>
                  </a:lnTo>
                  <a:lnTo>
                    <a:pt x="33" y="962"/>
                  </a:lnTo>
                  <a:lnTo>
                    <a:pt x="31" y="964"/>
                  </a:lnTo>
                  <a:lnTo>
                    <a:pt x="30" y="964"/>
                  </a:lnTo>
                  <a:lnTo>
                    <a:pt x="28" y="964"/>
                  </a:lnTo>
                  <a:lnTo>
                    <a:pt x="28" y="962"/>
                  </a:lnTo>
                  <a:lnTo>
                    <a:pt x="25" y="962"/>
                  </a:lnTo>
                  <a:lnTo>
                    <a:pt x="24" y="962"/>
                  </a:lnTo>
                  <a:lnTo>
                    <a:pt x="24" y="964"/>
                  </a:lnTo>
                  <a:lnTo>
                    <a:pt x="22" y="964"/>
                  </a:lnTo>
                  <a:lnTo>
                    <a:pt x="20" y="964"/>
                  </a:lnTo>
                  <a:lnTo>
                    <a:pt x="18" y="964"/>
                  </a:lnTo>
                  <a:lnTo>
                    <a:pt x="18" y="962"/>
                  </a:lnTo>
                  <a:lnTo>
                    <a:pt x="17" y="962"/>
                  </a:lnTo>
                  <a:lnTo>
                    <a:pt x="15" y="962"/>
                  </a:lnTo>
                  <a:lnTo>
                    <a:pt x="14" y="962"/>
                  </a:lnTo>
                  <a:lnTo>
                    <a:pt x="20" y="925"/>
                  </a:lnTo>
                  <a:lnTo>
                    <a:pt x="20" y="921"/>
                  </a:lnTo>
                  <a:lnTo>
                    <a:pt x="18" y="918"/>
                  </a:lnTo>
                  <a:lnTo>
                    <a:pt x="17" y="878"/>
                  </a:lnTo>
                  <a:lnTo>
                    <a:pt x="17" y="877"/>
                  </a:lnTo>
                  <a:lnTo>
                    <a:pt x="18" y="877"/>
                  </a:lnTo>
                  <a:lnTo>
                    <a:pt x="18" y="876"/>
                  </a:lnTo>
                  <a:lnTo>
                    <a:pt x="18" y="874"/>
                  </a:lnTo>
                  <a:lnTo>
                    <a:pt x="20" y="874"/>
                  </a:lnTo>
                  <a:lnTo>
                    <a:pt x="18" y="874"/>
                  </a:lnTo>
                  <a:lnTo>
                    <a:pt x="20" y="873"/>
                  </a:lnTo>
                  <a:lnTo>
                    <a:pt x="18" y="871"/>
                  </a:lnTo>
                  <a:lnTo>
                    <a:pt x="20" y="871"/>
                  </a:lnTo>
                  <a:lnTo>
                    <a:pt x="20" y="870"/>
                  </a:lnTo>
                  <a:lnTo>
                    <a:pt x="20" y="868"/>
                  </a:lnTo>
                  <a:lnTo>
                    <a:pt x="18" y="868"/>
                  </a:lnTo>
                  <a:lnTo>
                    <a:pt x="18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20" y="864"/>
                  </a:lnTo>
                  <a:lnTo>
                    <a:pt x="20" y="862"/>
                  </a:lnTo>
                  <a:lnTo>
                    <a:pt x="20" y="861"/>
                  </a:lnTo>
                  <a:lnTo>
                    <a:pt x="18" y="861"/>
                  </a:lnTo>
                  <a:lnTo>
                    <a:pt x="17" y="859"/>
                  </a:lnTo>
                  <a:lnTo>
                    <a:pt x="15" y="859"/>
                  </a:lnTo>
                  <a:lnTo>
                    <a:pt x="15" y="858"/>
                  </a:lnTo>
                  <a:lnTo>
                    <a:pt x="14" y="858"/>
                  </a:lnTo>
                  <a:lnTo>
                    <a:pt x="0" y="843"/>
                  </a:lnTo>
                  <a:lnTo>
                    <a:pt x="0" y="840"/>
                  </a:lnTo>
                  <a:lnTo>
                    <a:pt x="2" y="840"/>
                  </a:lnTo>
                  <a:lnTo>
                    <a:pt x="2" y="839"/>
                  </a:lnTo>
                  <a:lnTo>
                    <a:pt x="2" y="837"/>
                  </a:lnTo>
                  <a:lnTo>
                    <a:pt x="3" y="837"/>
                  </a:lnTo>
                  <a:lnTo>
                    <a:pt x="3" y="836"/>
                  </a:lnTo>
                  <a:lnTo>
                    <a:pt x="3" y="834"/>
                  </a:lnTo>
                  <a:lnTo>
                    <a:pt x="3" y="833"/>
                  </a:lnTo>
                  <a:lnTo>
                    <a:pt x="2" y="833"/>
                  </a:lnTo>
                  <a:lnTo>
                    <a:pt x="2" y="831"/>
                  </a:lnTo>
                  <a:lnTo>
                    <a:pt x="3" y="830"/>
                  </a:lnTo>
                  <a:lnTo>
                    <a:pt x="3" y="829"/>
                  </a:lnTo>
                  <a:lnTo>
                    <a:pt x="3" y="827"/>
                  </a:lnTo>
                  <a:lnTo>
                    <a:pt x="5" y="827"/>
                  </a:lnTo>
                  <a:lnTo>
                    <a:pt x="5" y="826"/>
                  </a:lnTo>
                  <a:lnTo>
                    <a:pt x="6" y="824"/>
                  </a:lnTo>
                  <a:lnTo>
                    <a:pt x="6" y="823"/>
                  </a:lnTo>
                  <a:lnTo>
                    <a:pt x="6" y="821"/>
                  </a:lnTo>
                  <a:lnTo>
                    <a:pt x="5" y="820"/>
                  </a:lnTo>
                  <a:lnTo>
                    <a:pt x="5" y="818"/>
                  </a:lnTo>
                  <a:lnTo>
                    <a:pt x="3" y="818"/>
                  </a:lnTo>
                  <a:lnTo>
                    <a:pt x="3" y="817"/>
                  </a:lnTo>
                  <a:lnTo>
                    <a:pt x="3" y="815"/>
                  </a:lnTo>
                  <a:lnTo>
                    <a:pt x="2" y="814"/>
                  </a:lnTo>
                  <a:lnTo>
                    <a:pt x="2" y="812"/>
                  </a:lnTo>
                  <a:lnTo>
                    <a:pt x="2" y="811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1193" y="3656"/>
              <a:ext cx="40" cy="217"/>
            </a:xfrm>
            <a:custGeom>
              <a:avLst/>
              <a:gdLst/>
              <a:ahLst/>
              <a:cxnLst>
                <a:cxn ang="0">
                  <a:pos x="2" y="214"/>
                </a:cxn>
                <a:cxn ang="0">
                  <a:pos x="2" y="211"/>
                </a:cxn>
                <a:cxn ang="0">
                  <a:pos x="3" y="207"/>
                </a:cxn>
                <a:cxn ang="0">
                  <a:pos x="2" y="204"/>
                </a:cxn>
                <a:cxn ang="0">
                  <a:pos x="3" y="199"/>
                </a:cxn>
                <a:cxn ang="0">
                  <a:pos x="6" y="185"/>
                </a:cxn>
                <a:cxn ang="0">
                  <a:pos x="9" y="166"/>
                </a:cxn>
                <a:cxn ang="0">
                  <a:pos x="6" y="141"/>
                </a:cxn>
                <a:cxn ang="0">
                  <a:pos x="6" y="135"/>
                </a:cxn>
                <a:cxn ang="0">
                  <a:pos x="8" y="130"/>
                </a:cxn>
                <a:cxn ang="0">
                  <a:pos x="8" y="127"/>
                </a:cxn>
                <a:cxn ang="0">
                  <a:pos x="6" y="124"/>
                </a:cxn>
                <a:cxn ang="0">
                  <a:pos x="11" y="126"/>
                </a:cxn>
                <a:cxn ang="0">
                  <a:pos x="15" y="126"/>
                </a:cxn>
                <a:cxn ang="0">
                  <a:pos x="15" y="121"/>
                </a:cxn>
                <a:cxn ang="0">
                  <a:pos x="12" y="120"/>
                </a:cxn>
                <a:cxn ang="0">
                  <a:pos x="12" y="116"/>
                </a:cxn>
                <a:cxn ang="0">
                  <a:pos x="11" y="113"/>
                </a:cxn>
                <a:cxn ang="0">
                  <a:pos x="11" y="108"/>
                </a:cxn>
                <a:cxn ang="0">
                  <a:pos x="9" y="104"/>
                </a:cxn>
                <a:cxn ang="0">
                  <a:pos x="8" y="101"/>
                </a:cxn>
                <a:cxn ang="0">
                  <a:pos x="9" y="98"/>
                </a:cxn>
                <a:cxn ang="0">
                  <a:pos x="11" y="95"/>
                </a:cxn>
                <a:cxn ang="0">
                  <a:pos x="11" y="91"/>
                </a:cxn>
                <a:cxn ang="0">
                  <a:pos x="8" y="89"/>
                </a:cxn>
                <a:cxn ang="0">
                  <a:pos x="5" y="88"/>
                </a:cxn>
                <a:cxn ang="0">
                  <a:pos x="5" y="83"/>
                </a:cxn>
                <a:cxn ang="0">
                  <a:pos x="5" y="79"/>
                </a:cxn>
                <a:cxn ang="0">
                  <a:pos x="6" y="76"/>
                </a:cxn>
                <a:cxn ang="0">
                  <a:pos x="39" y="74"/>
                </a:cxn>
                <a:cxn ang="0">
                  <a:pos x="36" y="73"/>
                </a:cxn>
                <a:cxn ang="0">
                  <a:pos x="34" y="69"/>
                </a:cxn>
                <a:cxn ang="0">
                  <a:pos x="33" y="64"/>
                </a:cxn>
                <a:cxn ang="0">
                  <a:pos x="34" y="63"/>
                </a:cxn>
                <a:cxn ang="0">
                  <a:pos x="33" y="60"/>
                </a:cxn>
                <a:cxn ang="0">
                  <a:pos x="31" y="57"/>
                </a:cxn>
                <a:cxn ang="0">
                  <a:pos x="31" y="55"/>
                </a:cxn>
                <a:cxn ang="0">
                  <a:pos x="31" y="51"/>
                </a:cxn>
                <a:cxn ang="0">
                  <a:pos x="33" y="47"/>
                </a:cxn>
                <a:cxn ang="0">
                  <a:pos x="34" y="42"/>
                </a:cxn>
                <a:cxn ang="0">
                  <a:pos x="36" y="39"/>
                </a:cxn>
                <a:cxn ang="0">
                  <a:pos x="37" y="35"/>
                </a:cxn>
                <a:cxn ang="0">
                  <a:pos x="39" y="35"/>
                </a:cxn>
                <a:cxn ang="0">
                  <a:pos x="40" y="32"/>
                </a:cxn>
                <a:cxn ang="0">
                  <a:pos x="39" y="29"/>
                </a:cxn>
                <a:cxn ang="0">
                  <a:pos x="39" y="28"/>
                </a:cxn>
                <a:cxn ang="0">
                  <a:pos x="37" y="25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6" y="16"/>
                </a:cxn>
                <a:cxn ang="0">
                  <a:pos x="36" y="13"/>
                </a:cxn>
                <a:cxn ang="0">
                  <a:pos x="33" y="0"/>
                </a:cxn>
              </a:cxnLst>
              <a:rect l="0" t="0" r="r" b="b"/>
              <a:pathLst>
                <a:path w="40" h="217">
                  <a:moveTo>
                    <a:pt x="2" y="217"/>
                  </a:moveTo>
                  <a:lnTo>
                    <a:pt x="2" y="215"/>
                  </a:lnTo>
                  <a:lnTo>
                    <a:pt x="2" y="214"/>
                  </a:lnTo>
                  <a:lnTo>
                    <a:pt x="0" y="213"/>
                  </a:lnTo>
                  <a:lnTo>
                    <a:pt x="2" y="213"/>
                  </a:lnTo>
                  <a:lnTo>
                    <a:pt x="2" y="211"/>
                  </a:lnTo>
                  <a:lnTo>
                    <a:pt x="2" y="210"/>
                  </a:lnTo>
                  <a:lnTo>
                    <a:pt x="3" y="208"/>
                  </a:lnTo>
                  <a:lnTo>
                    <a:pt x="3" y="207"/>
                  </a:lnTo>
                  <a:lnTo>
                    <a:pt x="3" y="205"/>
                  </a:lnTo>
                  <a:lnTo>
                    <a:pt x="3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3" y="201"/>
                  </a:lnTo>
                  <a:lnTo>
                    <a:pt x="3" y="199"/>
                  </a:lnTo>
                  <a:lnTo>
                    <a:pt x="5" y="199"/>
                  </a:lnTo>
                  <a:lnTo>
                    <a:pt x="5" y="198"/>
                  </a:lnTo>
                  <a:lnTo>
                    <a:pt x="6" y="185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9" y="166"/>
                  </a:lnTo>
                  <a:lnTo>
                    <a:pt x="5" y="146"/>
                  </a:lnTo>
                  <a:lnTo>
                    <a:pt x="5" y="145"/>
                  </a:lnTo>
                  <a:lnTo>
                    <a:pt x="6" y="141"/>
                  </a:lnTo>
                  <a:lnTo>
                    <a:pt x="6" y="139"/>
                  </a:lnTo>
                  <a:lnTo>
                    <a:pt x="6" y="136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9" y="130"/>
                  </a:lnTo>
                  <a:lnTo>
                    <a:pt x="9" y="129"/>
                  </a:lnTo>
                  <a:lnTo>
                    <a:pt x="8" y="127"/>
                  </a:lnTo>
                  <a:lnTo>
                    <a:pt x="8" y="126"/>
                  </a:lnTo>
                  <a:lnTo>
                    <a:pt x="8" y="124"/>
                  </a:lnTo>
                  <a:lnTo>
                    <a:pt x="6" y="124"/>
                  </a:lnTo>
                  <a:lnTo>
                    <a:pt x="9" y="123"/>
                  </a:lnTo>
                  <a:lnTo>
                    <a:pt x="11" y="124"/>
                  </a:lnTo>
                  <a:lnTo>
                    <a:pt x="11" y="126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6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5" y="121"/>
                  </a:lnTo>
                  <a:lnTo>
                    <a:pt x="14" y="121"/>
                  </a:lnTo>
                  <a:lnTo>
                    <a:pt x="12" y="121"/>
                  </a:lnTo>
                  <a:lnTo>
                    <a:pt x="12" y="120"/>
                  </a:lnTo>
                  <a:lnTo>
                    <a:pt x="11" y="119"/>
                  </a:lnTo>
                  <a:lnTo>
                    <a:pt x="11" y="117"/>
                  </a:lnTo>
                  <a:lnTo>
                    <a:pt x="12" y="116"/>
                  </a:lnTo>
                  <a:lnTo>
                    <a:pt x="12" y="114"/>
                  </a:lnTo>
                  <a:lnTo>
                    <a:pt x="11" y="114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0"/>
                  </a:lnTo>
                  <a:lnTo>
                    <a:pt x="11" y="108"/>
                  </a:lnTo>
                  <a:lnTo>
                    <a:pt x="9" y="107"/>
                  </a:lnTo>
                  <a:lnTo>
                    <a:pt x="9" y="105"/>
                  </a:lnTo>
                  <a:lnTo>
                    <a:pt x="9" y="104"/>
                  </a:lnTo>
                  <a:lnTo>
                    <a:pt x="9" y="102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99"/>
                  </a:lnTo>
                  <a:lnTo>
                    <a:pt x="8" y="98"/>
                  </a:lnTo>
                  <a:lnTo>
                    <a:pt x="9" y="98"/>
                  </a:lnTo>
                  <a:lnTo>
                    <a:pt x="9" y="97"/>
                  </a:lnTo>
                  <a:lnTo>
                    <a:pt x="11" y="97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1" y="92"/>
                  </a:lnTo>
                  <a:lnTo>
                    <a:pt x="11" y="91"/>
                  </a:lnTo>
                  <a:lnTo>
                    <a:pt x="9" y="91"/>
                  </a:lnTo>
                  <a:lnTo>
                    <a:pt x="9" y="89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6" y="88"/>
                  </a:lnTo>
                  <a:lnTo>
                    <a:pt x="5" y="88"/>
                  </a:lnTo>
                  <a:lnTo>
                    <a:pt x="5" y="86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5" y="82"/>
                  </a:lnTo>
                  <a:lnTo>
                    <a:pt x="5" y="80"/>
                  </a:lnTo>
                  <a:lnTo>
                    <a:pt x="5" y="79"/>
                  </a:lnTo>
                  <a:lnTo>
                    <a:pt x="5" y="77"/>
                  </a:lnTo>
                  <a:lnTo>
                    <a:pt x="5" y="76"/>
                  </a:lnTo>
                  <a:lnTo>
                    <a:pt x="6" y="76"/>
                  </a:lnTo>
                  <a:lnTo>
                    <a:pt x="8" y="74"/>
                  </a:lnTo>
                  <a:lnTo>
                    <a:pt x="9" y="74"/>
                  </a:lnTo>
                  <a:lnTo>
                    <a:pt x="39" y="74"/>
                  </a:lnTo>
                  <a:lnTo>
                    <a:pt x="37" y="74"/>
                  </a:lnTo>
                  <a:lnTo>
                    <a:pt x="37" y="73"/>
                  </a:lnTo>
                  <a:lnTo>
                    <a:pt x="36" y="73"/>
                  </a:lnTo>
                  <a:lnTo>
                    <a:pt x="36" y="72"/>
                  </a:lnTo>
                  <a:lnTo>
                    <a:pt x="36" y="70"/>
                  </a:lnTo>
                  <a:lnTo>
                    <a:pt x="34" y="69"/>
                  </a:lnTo>
                  <a:lnTo>
                    <a:pt x="34" y="67"/>
                  </a:lnTo>
                  <a:lnTo>
                    <a:pt x="33" y="66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4" y="63"/>
                  </a:lnTo>
                  <a:lnTo>
                    <a:pt x="33" y="63"/>
                  </a:lnTo>
                  <a:lnTo>
                    <a:pt x="33" y="61"/>
                  </a:lnTo>
                  <a:lnTo>
                    <a:pt x="33" y="60"/>
                  </a:lnTo>
                  <a:lnTo>
                    <a:pt x="33" y="58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1" y="55"/>
                  </a:lnTo>
                  <a:lnTo>
                    <a:pt x="31" y="54"/>
                  </a:lnTo>
                  <a:lnTo>
                    <a:pt x="31" y="52"/>
                  </a:lnTo>
                  <a:lnTo>
                    <a:pt x="31" y="51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3" y="47"/>
                  </a:lnTo>
                  <a:lnTo>
                    <a:pt x="33" y="45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4" y="41"/>
                  </a:lnTo>
                  <a:lnTo>
                    <a:pt x="36" y="41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39" y="36"/>
                  </a:lnTo>
                  <a:lnTo>
                    <a:pt x="39" y="35"/>
                  </a:lnTo>
                  <a:lnTo>
                    <a:pt x="39" y="33"/>
                  </a:lnTo>
                  <a:lnTo>
                    <a:pt x="40" y="33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39" y="30"/>
                  </a:lnTo>
                  <a:lnTo>
                    <a:pt x="39" y="29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6" y="8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3" y="0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1897" y="892"/>
              <a:ext cx="797" cy="996"/>
            </a:xfrm>
            <a:custGeom>
              <a:avLst/>
              <a:gdLst/>
              <a:ahLst/>
              <a:cxnLst>
                <a:cxn ang="0">
                  <a:pos x="797" y="185"/>
                </a:cxn>
                <a:cxn ang="0">
                  <a:pos x="789" y="228"/>
                </a:cxn>
                <a:cxn ang="0">
                  <a:pos x="775" y="246"/>
                </a:cxn>
                <a:cxn ang="0">
                  <a:pos x="784" y="278"/>
                </a:cxn>
                <a:cxn ang="0">
                  <a:pos x="769" y="307"/>
                </a:cxn>
                <a:cxn ang="0">
                  <a:pos x="765" y="338"/>
                </a:cxn>
                <a:cxn ang="0">
                  <a:pos x="743" y="375"/>
                </a:cxn>
                <a:cxn ang="0">
                  <a:pos x="729" y="417"/>
                </a:cxn>
                <a:cxn ang="0">
                  <a:pos x="712" y="453"/>
                </a:cxn>
                <a:cxn ang="0">
                  <a:pos x="700" y="488"/>
                </a:cxn>
                <a:cxn ang="0">
                  <a:pos x="581" y="514"/>
                </a:cxn>
                <a:cxn ang="0">
                  <a:pos x="537" y="520"/>
                </a:cxn>
                <a:cxn ang="0">
                  <a:pos x="508" y="523"/>
                </a:cxn>
                <a:cxn ang="0">
                  <a:pos x="491" y="549"/>
                </a:cxn>
                <a:cxn ang="0">
                  <a:pos x="458" y="552"/>
                </a:cxn>
                <a:cxn ang="0">
                  <a:pos x="442" y="542"/>
                </a:cxn>
                <a:cxn ang="0">
                  <a:pos x="418" y="526"/>
                </a:cxn>
                <a:cxn ang="0">
                  <a:pos x="395" y="525"/>
                </a:cxn>
                <a:cxn ang="0">
                  <a:pos x="380" y="566"/>
                </a:cxn>
                <a:cxn ang="0">
                  <a:pos x="383" y="605"/>
                </a:cxn>
                <a:cxn ang="0">
                  <a:pos x="420" y="636"/>
                </a:cxn>
                <a:cxn ang="0">
                  <a:pos x="425" y="676"/>
                </a:cxn>
                <a:cxn ang="0">
                  <a:pos x="405" y="710"/>
                </a:cxn>
                <a:cxn ang="0">
                  <a:pos x="431" y="746"/>
                </a:cxn>
                <a:cxn ang="0">
                  <a:pos x="447" y="789"/>
                </a:cxn>
                <a:cxn ang="0">
                  <a:pos x="461" y="812"/>
                </a:cxn>
                <a:cxn ang="0">
                  <a:pos x="443" y="850"/>
                </a:cxn>
                <a:cxn ang="0">
                  <a:pos x="421" y="887"/>
                </a:cxn>
                <a:cxn ang="0">
                  <a:pos x="383" y="909"/>
                </a:cxn>
                <a:cxn ang="0">
                  <a:pos x="336" y="993"/>
                </a:cxn>
                <a:cxn ang="0">
                  <a:pos x="254" y="924"/>
                </a:cxn>
                <a:cxn ang="0">
                  <a:pos x="196" y="887"/>
                </a:cxn>
                <a:cxn ang="0">
                  <a:pos x="170" y="859"/>
                </a:cxn>
                <a:cxn ang="0">
                  <a:pos x="88" y="886"/>
                </a:cxn>
                <a:cxn ang="0">
                  <a:pos x="63" y="858"/>
                </a:cxn>
                <a:cxn ang="0">
                  <a:pos x="50" y="836"/>
                </a:cxn>
                <a:cxn ang="0">
                  <a:pos x="13" y="831"/>
                </a:cxn>
                <a:cxn ang="0">
                  <a:pos x="8" y="792"/>
                </a:cxn>
                <a:cxn ang="0">
                  <a:pos x="10" y="749"/>
                </a:cxn>
                <a:cxn ang="0">
                  <a:pos x="25" y="715"/>
                </a:cxn>
                <a:cxn ang="0">
                  <a:pos x="38" y="682"/>
                </a:cxn>
                <a:cxn ang="0">
                  <a:pos x="48" y="646"/>
                </a:cxn>
                <a:cxn ang="0">
                  <a:pos x="70" y="624"/>
                </a:cxn>
                <a:cxn ang="0">
                  <a:pos x="86" y="583"/>
                </a:cxn>
                <a:cxn ang="0">
                  <a:pos x="50" y="491"/>
                </a:cxn>
                <a:cxn ang="0">
                  <a:pos x="25" y="451"/>
                </a:cxn>
                <a:cxn ang="0">
                  <a:pos x="35" y="414"/>
                </a:cxn>
                <a:cxn ang="0">
                  <a:pos x="48" y="372"/>
                </a:cxn>
                <a:cxn ang="0">
                  <a:pos x="69" y="322"/>
                </a:cxn>
                <a:cxn ang="0">
                  <a:pos x="91" y="297"/>
                </a:cxn>
                <a:cxn ang="0">
                  <a:pos x="111" y="250"/>
                </a:cxn>
                <a:cxn ang="0">
                  <a:pos x="120" y="207"/>
                </a:cxn>
                <a:cxn ang="0">
                  <a:pos x="77" y="184"/>
                </a:cxn>
                <a:cxn ang="0">
                  <a:pos x="92" y="147"/>
                </a:cxn>
                <a:cxn ang="0">
                  <a:pos x="114" y="112"/>
                </a:cxn>
                <a:cxn ang="0">
                  <a:pos x="129" y="86"/>
                </a:cxn>
                <a:cxn ang="0">
                  <a:pos x="176" y="65"/>
                </a:cxn>
                <a:cxn ang="0">
                  <a:pos x="208" y="40"/>
                </a:cxn>
                <a:cxn ang="0">
                  <a:pos x="230" y="28"/>
                </a:cxn>
                <a:cxn ang="0">
                  <a:pos x="585" y="53"/>
                </a:cxn>
                <a:cxn ang="0">
                  <a:pos x="638" y="3"/>
                </a:cxn>
                <a:cxn ang="0">
                  <a:pos x="794" y="135"/>
                </a:cxn>
              </a:cxnLst>
              <a:rect l="0" t="0" r="r" b="b"/>
              <a:pathLst>
                <a:path w="797" h="996">
                  <a:moveTo>
                    <a:pt x="795" y="137"/>
                  </a:moveTo>
                  <a:lnTo>
                    <a:pt x="794" y="138"/>
                  </a:lnTo>
                  <a:lnTo>
                    <a:pt x="794" y="140"/>
                  </a:lnTo>
                  <a:lnTo>
                    <a:pt x="792" y="140"/>
                  </a:lnTo>
                  <a:lnTo>
                    <a:pt x="792" y="141"/>
                  </a:lnTo>
                  <a:lnTo>
                    <a:pt x="792" y="143"/>
                  </a:lnTo>
                  <a:lnTo>
                    <a:pt x="792" y="144"/>
                  </a:lnTo>
                  <a:lnTo>
                    <a:pt x="792" y="146"/>
                  </a:lnTo>
                  <a:lnTo>
                    <a:pt x="792" y="147"/>
                  </a:lnTo>
                  <a:lnTo>
                    <a:pt x="792" y="149"/>
                  </a:lnTo>
                  <a:lnTo>
                    <a:pt x="794" y="150"/>
                  </a:lnTo>
                  <a:lnTo>
                    <a:pt x="794" y="153"/>
                  </a:lnTo>
                  <a:lnTo>
                    <a:pt x="794" y="155"/>
                  </a:lnTo>
                  <a:lnTo>
                    <a:pt x="794" y="156"/>
                  </a:lnTo>
                  <a:lnTo>
                    <a:pt x="794" y="157"/>
                  </a:lnTo>
                  <a:lnTo>
                    <a:pt x="795" y="159"/>
                  </a:lnTo>
                  <a:lnTo>
                    <a:pt x="795" y="160"/>
                  </a:lnTo>
                  <a:lnTo>
                    <a:pt x="795" y="162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6"/>
                  </a:lnTo>
                  <a:lnTo>
                    <a:pt x="797" y="166"/>
                  </a:lnTo>
                  <a:lnTo>
                    <a:pt x="797" y="168"/>
                  </a:lnTo>
                  <a:lnTo>
                    <a:pt x="797" y="169"/>
                  </a:lnTo>
                  <a:lnTo>
                    <a:pt x="797" y="172"/>
                  </a:lnTo>
                  <a:lnTo>
                    <a:pt x="797" y="174"/>
                  </a:lnTo>
                  <a:lnTo>
                    <a:pt x="797" y="175"/>
                  </a:lnTo>
                  <a:lnTo>
                    <a:pt x="797" y="177"/>
                  </a:lnTo>
                  <a:lnTo>
                    <a:pt x="797" y="178"/>
                  </a:lnTo>
                  <a:lnTo>
                    <a:pt x="797" y="179"/>
                  </a:lnTo>
                  <a:lnTo>
                    <a:pt x="797" y="181"/>
                  </a:lnTo>
                  <a:lnTo>
                    <a:pt x="797" y="182"/>
                  </a:lnTo>
                  <a:lnTo>
                    <a:pt x="797" y="184"/>
                  </a:lnTo>
                  <a:lnTo>
                    <a:pt x="797" y="185"/>
                  </a:lnTo>
                  <a:lnTo>
                    <a:pt x="795" y="185"/>
                  </a:lnTo>
                  <a:lnTo>
                    <a:pt x="795" y="187"/>
                  </a:lnTo>
                  <a:lnTo>
                    <a:pt x="794" y="187"/>
                  </a:lnTo>
                  <a:lnTo>
                    <a:pt x="794" y="188"/>
                  </a:lnTo>
                  <a:lnTo>
                    <a:pt x="792" y="188"/>
                  </a:lnTo>
                  <a:lnTo>
                    <a:pt x="792" y="190"/>
                  </a:lnTo>
                  <a:lnTo>
                    <a:pt x="792" y="191"/>
                  </a:lnTo>
                  <a:lnTo>
                    <a:pt x="792" y="193"/>
                  </a:lnTo>
                  <a:lnTo>
                    <a:pt x="792" y="194"/>
                  </a:lnTo>
                  <a:lnTo>
                    <a:pt x="791" y="194"/>
                  </a:lnTo>
                  <a:lnTo>
                    <a:pt x="791" y="196"/>
                  </a:lnTo>
                  <a:lnTo>
                    <a:pt x="791" y="197"/>
                  </a:lnTo>
                  <a:lnTo>
                    <a:pt x="791" y="199"/>
                  </a:lnTo>
                  <a:lnTo>
                    <a:pt x="791" y="200"/>
                  </a:lnTo>
                  <a:lnTo>
                    <a:pt x="791" y="202"/>
                  </a:lnTo>
                  <a:lnTo>
                    <a:pt x="789" y="202"/>
                  </a:lnTo>
                  <a:lnTo>
                    <a:pt x="789" y="203"/>
                  </a:lnTo>
                  <a:lnTo>
                    <a:pt x="789" y="204"/>
                  </a:lnTo>
                  <a:lnTo>
                    <a:pt x="789" y="206"/>
                  </a:lnTo>
                  <a:lnTo>
                    <a:pt x="789" y="207"/>
                  </a:lnTo>
                  <a:lnTo>
                    <a:pt x="789" y="209"/>
                  </a:lnTo>
                  <a:lnTo>
                    <a:pt x="789" y="210"/>
                  </a:lnTo>
                  <a:lnTo>
                    <a:pt x="789" y="212"/>
                  </a:lnTo>
                  <a:lnTo>
                    <a:pt x="789" y="213"/>
                  </a:lnTo>
                  <a:lnTo>
                    <a:pt x="789" y="215"/>
                  </a:lnTo>
                  <a:lnTo>
                    <a:pt x="789" y="216"/>
                  </a:lnTo>
                  <a:lnTo>
                    <a:pt x="789" y="218"/>
                  </a:lnTo>
                  <a:lnTo>
                    <a:pt x="789" y="219"/>
                  </a:lnTo>
                  <a:lnTo>
                    <a:pt x="789" y="221"/>
                  </a:lnTo>
                  <a:lnTo>
                    <a:pt x="789" y="222"/>
                  </a:lnTo>
                  <a:lnTo>
                    <a:pt x="789" y="224"/>
                  </a:lnTo>
                  <a:lnTo>
                    <a:pt x="789" y="225"/>
                  </a:lnTo>
                  <a:lnTo>
                    <a:pt x="789" y="226"/>
                  </a:lnTo>
                  <a:lnTo>
                    <a:pt x="789" y="228"/>
                  </a:lnTo>
                  <a:lnTo>
                    <a:pt x="791" y="228"/>
                  </a:lnTo>
                  <a:lnTo>
                    <a:pt x="791" y="229"/>
                  </a:lnTo>
                  <a:lnTo>
                    <a:pt x="791" y="231"/>
                  </a:lnTo>
                  <a:lnTo>
                    <a:pt x="791" y="232"/>
                  </a:lnTo>
                  <a:lnTo>
                    <a:pt x="792" y="234"/>
                  </a:lnTo>
                  <a:lnTo>
                    <a:pt x="792" y="235"/>
                  </a:lnTo>
                  <a:lnTo>
                    <a:pt x="792" y="237"/>
                  </a:lnTo>
                  <a:lnTo>
                    <a:pt x="792" y="238"/>
                  </a:lnTo>
                  <a:lnTo>
                    <a:pt x="792" y="240"/>
                  </a:lnTo>
                  <a:lnTo>
                    <a:pt x="791" y="240"/>
                  </a:lnTo>
                  <a:lnTo>
                    <a:pt x="789" y="240"/>
                  </a:lnTo>
                  <a:lnTo>
                    <a:pt x="788" y="240"/>
                  </a:lnTo>
                  <a:lnTo>
                    <a:pt x="787" y="240"/>
                  </a:lnTo>
                  <a:lnTo>
                    <a:pt x="785" y="240"/>
                  </a:lnTo>
                  <a:lnTo>
                    <a:pt x="784" y="240"/>
                  </a:lnTo>
                  <a:lnTo>
                    <a:pt x="782" y="240"/>
                  </a:lnTo>
                  <a:lnTo>
                    <a:pt x="781" y="240"/>
                  </a:lnTo>
                  <a:lnTo>
                    <a:pt x="779" y="240"/>
                  </a:lnTo>
                  <a:lnTo>
                    <a:pt x="778" y="240"/>
                  </a:lnTo>
                  <a:lnTo>
                    <a:pt x="776" y="240"/>
                  </a:lnTo>
                  <a:lnTo>
                    <a:pt x="775" y="240"/>
                  </a:lnTo>
                  <a:lnTo>
                    <a:pt x="773" y="240"/>
                  </a:lnTo>
                  <a:lnTo>
                    <a:pt x="772" y="240"/>
                  </a:lnTo>
                  <a:lnTo>
                    <a:pt x="770" y="238"/>
                  </a:lnTo>
                  <a:lnTo>
                    <a:pt x="769" y="238"/>
                  </a:lnTo>
                  <a:lnTo>
                    <a:pt x="769" y="240"/>
                  </a:lnTo>
                  <a:lnTo>
                    <a:pt x="770" y="240"/>
                  </a:lnTo>
                  <a:lnTo>
                    <a:pt x="770" y="241"/>
                  </a:lnTo>
                  <a:lnTo>
                    <a:pt x="772" y="241"/>
                  </a:lnTo>
                  <a:lnTo>
                    <a:pt x="772" y="243"/>
                  </a:lnTo>
                  <a:lnTo>
                    <a:pt x="772" y="244"/>
                  </a:lnTo>
                  <a:lnTo>
                    <a:pt x="773" y="244"/>
                  </a:lnTo>
                  <a:lnTo>
                    <a:pt x="773" y="246"/>
                  </a:lnTo>
                  <a:lnTo>
                    <a:pt x="775" y="246"/>
                  </a:lnTo>
                  <a:lnTo>
                    <a:pt x="775" y="247"/>
                  </a:lnTo>
                  <a:lnTo>
                    <a:pt x="775" y="248"/>
                  </a:lnTo>
                  <a:lnTo>
                    <a:pt x="776" y="248"/>
                  </a:lnTo>
                  <a:lnTo>
                    <a:pt x="776" y="250"/>
                  </a:lnTo>
                  <a:lnTo>
                    <a:pt x="776" y="251"/>
                  </a:lnTo>
                  <a:lnTo>
                    <a:pt x="775" y="251"/>
                  </a:lnTo>
                  <a:lnTo>
                    <a:pt x="776" y="253"/>
                  </a:lnTo>
                  <a:lnTo>
                    <a:pt x="776" y="254"/>
                  </a:lnTo>
                  <a:lnTo>
                    <a:pt x="778" y="254"/>
                  </a:lnTo>
                  <a:lnTo>
                    <a:pt x="778" y="256"/>
                  </a:lnTo>
                  <a:lnTo>
                    <a:pt x="778" y="257"/>
                  </a:lnTo>
                  <a:lnTo>
                    <a:pt x="778" y="259"/>
                  </a:lnTo>
                  <a:lnTo>
                    <a:pt x="776" y="259"/>
                  </a:lnTo>
                  <a:lnTo>
                    <a:pt x="776" y="260"/>
                  </a:lnTo>
                  <a:lnTo>
                    <a:pt x="776" y="262"/>
                  </a:lnTo>
                  <a:lnTo>
                    <a:pt x="775" y="262"/>
                  </a:lnTo>
                  <a:lnTo>
                    <a:pt x="775" y="263"/>
                  </a:lnTo>
                  <a:lnTo>
                    <a:pt x="776" y="265"/>
                  </a:lnTo>
                  <a:lnTo>
                    <a:pt x="776" y="266"/>
                  </a:lnTo>
                  <a:lnTo>
                    <a:pt x="775" y="266"/>
                  </a:lnTo>
                  <a:lnTo>
                    <a:pt x="776" y="268"/>
                  </a:lnTo>
                  <a:lnTo>
                    <a:pt x="776" y="269"/>
                  </a:lnTo>
                  <a:lnTo>
                    <a:pt x="778" y="269"/>
                  </a:lnTo>
                  <a:lnTo>
                    <a:pt x="778" y="271"/>
                  </a:lnTo>
                  <a:lnTo>
                    <a:pt x="779" y="271"/>
                  </a:lnTo>
                  <a:lnTo>
                    <a:pt x="779" y="272"/>
                  </a:lnTo>
                  <a:lnTo>
                    <a:pt x="781" y="271"/>
                  </a:lnTo>
                  <a:lnTo>
                    <a:pt x="781" y="272"/>
                  </a:lnTo>
                  <a:lnTo>
                    <a:pt x="782" y="272"/>
                  </a:lnTo>
                  <a:lnTo>
                    <a:pt x="782" y="273"/>
                  </a:lnTo>
                  <a:lnTo>
                    <a:pt x="782" y="275"/>
                  </a:lnTo>
                  <a:lnTo>
                    <a:pt x="782" y="276"/>
                  </a:lnTo>
                  <a:lnTo>
                    <a:pt x="784" y="276"/>
                  </a:lnTo>
                  <a:lnTo>
                    <a:pt x="784" y="278"/>
                  </a:lnTo>
                  <a:lnTo>
                    <a:pt x="784" y="279"/>
                  </a:lnTo>
                  <a:lnTo>
                    <a:pt x="784" y="281"/>
                  </a:lnTo>
                  <a:lnTo>
                    <a:pt x="785" y="281"/>
                  </a:lnTo>
                  <a:lnTo>
                    <a:pt x="785" y="282"/>
                  </a:lnTo>
                  <a:lnTo>
                    <a:pt x="784" y="282"/>
                  </a:lnTo>
                  <a:lnTo>
                    <a:pt x="784" y="284"/>
                  </a:lnTo>
                  <a:lnTo>
                    <a:pt x="782" y="284"/>
                  </a:lnTo>
                  <a:lnTo>
                    <a:pt x="781" y="284"/>
                  </a:lnTo>
                  <a:lnTo>
                    <a:pt x="779" y="284"/>
                  </a:lnTo>
                  <a:lnTo>
                    <a:pt x="778" y="285"/>
                  </a:lnTo>
                  <a:lnTo>
                    <a:pt x="776" y="285"/>
                  </a:lnTo>
                  <a:lnTo>
                    <a:pt x="776" y="287"/>
                  </a:lnTo>
                  <a:lnTo>
                    <a:pt x="778" y="287"/>
                  </a:lnTo>
                  <a:lnTo>
                    <a:pt x="778" y="288"/>
                  </a:lnTo>
                  <a:lnTo>
                    <a:pt x="778" y="290"/>
                  </a:lnTo>
                  <a:lnTo>
                    <a:pt x="778" y="291"/>
                  </a:lnTo>
                  <a:lnTo>
                    <a:pt x="778" y="293"/>
                  </a:lnTo>
                  <a:lnTo>
                    <a:pt x="778" y="294"/>
                  </a:lnTo>
                  <a:lnTo>
                    <a:pt x="776" y="295"/>
                  </a:lnTo>
                  <a:lnTo>
                    <a:pt x="775" y="295"/>
                  </a:lnTo>
                  <a:lnTo>
                    <a:pt x="775" y="297"/>
                  </a:lnTo>
                  <a:lnTo>
                    <a:pt x="773" y="297"/>
                  </a:lnTo>
                  <a:lnTo>
                    <a:pt x="775" y="297"/>
                  </a:lnTo>
                  <a:lnTo>
                    <a:pt x="775" y="298"/>
                  </a:lnTo>
                  <a:lnTo>
                    <a:pt x="773" y="298"/>
                  </a:lnTo>
                  <a:lnTo>
                    <a:pt x="772" y="298"/>
                  </a:lnTo>
                  <a:lnTo>
                    <a:pt x="772" y="300"/>
                  </a:lnTo>
                  <a:lnTo>
                    <a:pt x="770" y="300"/>
                  </a:lnTo>
                  <a:lnTo>
                    <a:pt x="770" y="301"/>
                  </a:lnTo>
                  <a:lnTo>
                    <a:pt x="770" y="303"/>
                  </a:lnTo>
                  <a:lnTo>
                    <a:pt x="769" y="303"/>
                  </a:lnTo>
                  <a:lnTo>
                    <a:pt x="769" y="304"/>
                  </a:lnTo>
                  <a:lnTo>
                    <a:pt x="769" y="306"/>
                  </a:lnTo>
                  <a:lnTo>
                    <a:pt x="769" y="307"/>
                  </a:lnTo>
                  <a:lnTo>
                    <a:pt x="767" y="307"/>
                  </a:lnTo>
                  <a:lnTo>
                    <a:pt x="767" y="309"/>
                  </a:lnTo>
                  <a:lnTo>
                    <a:pt x="766" y="309"/>
                  </a:lnTo>
                  <a:lnTo>
                    <a:pt x="766" y="310"/>
                  </a:lnTo>
                  <a:lnTo>
                    <a:pt x="766" y="312"/>
                  </a:lnTo>
                  <a:lnTo>
                    <a:pt x="766" y="313"/>
                  </a:lnTo>
                  <a:lnTo>
                    <a:pt x="765" y="313"/>
                  </a:lnTo>
                  <a:lnTo>
                    <a:pt x="763" y="313"/>
                  </a:lnTo>
                  <a:lnTo>
                    <a:pt x="763" y="312"/>
                  </a:lnTo>
                  <a:lnTo>
                    <a:pt x="762" y="312"/>
                  </a:lnTo>
                  <a:lnTo>
                    <a:pt x="762" y="313"/>
                  </a:lnTo>
                  <a:lnTo>
                    <a:pt x="762" y="315"/>
                  </a:lnTo>
                  <a:lnTo>
                    <a:pt x="763" y="315"/>
                  </a:lnTo>
                  <a:lnTo>
                    <a:pt x="763" y="318"/>
                  </a:lnTo>
                  <a:lnTo>
                    <a:pt x="762" y="319"/>
                  </a:lnTo>
                  <a:lnTo>
                    <a:pt x="762" y="320"/>
                  </a:lnTo>
                  <a:lnTo>
                    <a:pt x="762" y="322"/>
                  </a:lnTo>
                  <a:lnTo>
                    <a:pt x="762" y="323"/>
                  </a:lnTo>
                  <a:lnTo>
                    <a:pt x="762" y="325"/>
                  </a:lnTo>
                  <a:lnTo>
                    <a:pt x="762" y="326"/>
                  </a:lnTo>
                  <a:lnTo>
                    <a:pt x="762" y="328"/>
                  </a:lnTo>
                  <a:lnTo>
                    <a:pt x="763" y="328"/>
                  </a:lnTo>
                  <a:lnTo>
                    <a:pt x="763" y="329"/>
                  </a:lnTo>
                  <a:lnTo>
                    <a:pt x="765" y="329"/>
                  </a:lnTo>
                  <a:lnTo>
                    <a:pt x="765" y="331"/>
                  </a:lnTo>
                  <a:lnTo>
                    <a:pt x="766" y="332"/>
                  </a:lnTo>
                  <a:lnTo>
                    <a:pt x="765" y="332"/>
                  </a:lnTo>
                  <a:lnTo>
                    <a:pt x="766" y="334"/>
                  </a:lnTo>
                  <a:lnTo>
                    <a:pt x="765" y="334"/>
                  </a:lnTo>
                  <a:lnTo>
                    <a:pt x="763" y="334"/>
                  </a:lnTo>
                  <a:lnTo>
                    <a:pt x="763" y="335"/>
                  </a:lnTo>
                  <a:lnTo>
                    <a:pt x="763" y="337"/>
                  </a:lnTo>
                  <a:lnTo>
                    <a:pt x="765" y="337"/>
                  </a:lnTo>
                  <a:lnTo>
                    <a:pt x="765" y="338"/>
                  </a:lnTo>
                  <a:lnTo>
                    <a:pt x="765" y="340"/>
                  </a:lnTo>
                  <a:lnTo>
                    <a:pt x="763" y="340"/>
                  </a:lnTo>
                  <a:lnTo>
                    <a:pt x="763" y="341"/>
                  </a:lnTo>
                  <a:lnTo>
                    <a:pt x="763" y="342"/>
                  </a:lnTo>
                  <a:lnTo>
                    <a:pt x="763" y="344"/>
                  </a:lnTo>
                  <a:lnTo>
                    <a:pt x="765" y="345"/>
                  </a:lnTo>
                  <a:lnTo>
                    <a:pt x="766" y="347"/>
                  </a:lnTo>
                  <a:lnTo>
                    <a:pt x="765" y="348"/>
                  </a:lnTo>
                  <a:lnTo>
                    <a:pt x="765" y="350"/>
                  </a:lnTo>
                  <a:lnTo>
                    <a:pt x="763" y="351"/>
                  </a:lnTo>
                  <a:lnTo>
                    <a:pt x="762" y="351"/>
                  </a:lnTo>
                  <a:lnTo>
                    <a:pt x="762" y="353"/>
                  </a:lnTo>
                  <a:lnTo>
                    <a:pt x="762" y="354"/>
                  </a:lnTo>
                  <a:lnTo>
                    <a:pt x="762" y="356"/>
                  </a:lnTo>
                  <a:lnTo>
                    <a:pt x="760" y="356"/>
                  </a:lnTo>
                  <a:lnTo>
                    <a:pt x="759" y="357"/>
                  </a:lnTo>
                  <a:lnTo>
                    <a:pt x="759" y="359"/>
                  </a:lnTo>
                  <a:lnTo>
                    <a:pt x="759" y="360"/>
                  </a:lnTo>
                  <a:lnTo>
                    <a:pt x="759" y="362"/>
                  </a:lnTo>
                  <a:lnTo>
                    <a:pt x="757" y="362"/>
                  </a:lnTo>
                  <a:lnTo>
                    <a:pt x="756" y="363"/>
                  </a:lnTo>
                  <a:lnTo>
                    <a:pt x="754" y="363"/>
                  </a:lnTo>
                  <a:lnTo>
                    <a:pt x="754" y="364"/>
                  </a:lnTo>
                  <a:lnTo>
                    <a:pt x="754" y="366"/>
                  </a:lnTo>
                  <a:lnTo>
                    <a:pt x="753" y="367"/>
                  </a:lnTo>
                  <a:lnTo>
                    <a:pt x="751" y="367"/>
                  </a:lnTo>
                  <a:lnTo>
                    <a:pt x="750" y="369"/>
                  </a:lnTo>
                  <a:lnTo>
                    <a:pt x="748" y="369"/>
                  </a:lnTo>
                  <a:lnTo>
                    <a:pt x="747" y="370"/>
                  </a:lnTo>
                  <a:lnTo>
                    <a:pt x="747" y="372"/>
                  </a:lnTo>
                  <a:lnTo>
                    <a:pt x="745" y="372"/>
                  </a:lnTo>
                  <a:lnTo>
                    <a:pt x="745" y="373"/>
                  </a:lnTo>
                  <a:lnTo>
                    <a:pt x="744" y="373"/>
                  </a:lnTo>
                  <a:lnTo>
                    <a:pt x="743" y="375"/>
                  </a:lnTo>
                  <a:lnTo>
                    <a:pt x="741" y="375"/>
                  </a:lnTo>
                  <a:lnTo>
                    <a:pt x="741" y="376"/>
                  </a:lnTo>
                  <a:lnTo>
                    <a:pt x="740" y="378"/>
                  </a:lnTo>
                  <a:lnTo>
                    <a:pt x="740" y="379"/>
                  </a:lnTo>
                  <a:lnTo>
                    <a:pt x="740" y="381"/>
                  </a:lnTo>
                  <a:lnTo>
                    <a:pt x="740" y="382"/>
                  </a:lnTo>
                  <a:lnTo>
                    <a:pt x="740" y="384"/>
                  </a:lnTo>
                  <a:lnTo>
                    <a:pt x="740" y="385"/>
                  </a:lnTo>
                  <a:lnTo>
                    <a:pt x="740" y="387"/>
                  </a:lnTo>
                  <a:lnTo>
                    <a:pt x="740" y="388"/>
                  </a:lnTo>
                  <a:lnTo>
                    <a:pt x="738" y="388"/>
                  </a:lnTo>
                  <a:lnTo>
                    <a:pt x="738" y="389"/>
                  </a:lnTo>
                  <a:lnTo>
                    <a:pt x="738" y="391"/>
                  </a:lnTo>
                  <a:lnTo>
                    <a:pt x="738" y="392"/>
                  </a:lnTo>
                  <a:lnTo>
                    <a:pt x="738" y="394"/>
                  </a:lnTo>
                  <a:lnTo>
                    <a:pt x="737" y="394"/>
                  </a:lnTo>
                  <a:lnTo>
                    <a:pt x="737" y="395"/>
                  </a:lnTo>
                  <a:lnTo>
                    <a:pt x="737" y="397"/>
                  </a:lnTo>
                  <a:lnTo>
                    <a:pt x="738" y="397"/>
                  </a:lnTo>
                  <a:lnTo>
                    <a:pt x="737" y="398"/>
                  </a:lnTo>
                  <a:lnTo>
                    <a:pt x="735" y="400"/>
                  </a:lnTo>
                  <a:lnTo>
                    <a:pt x="735" y="401"/>
                  </a:lnTo>
                  <a:lnTo>
                    <a:pt x="735" y="403"/>
                  </a:lnTo>
                  <a:lnTo>
                    <a:pt x="735" y="404"/>
                  </a:lnTo>
                  <a:lnTo>
                    <a:pt x="735" y="406"/>
                  </a:lnTo>
                  <a:lnTo>
                    <a:pt x="735" y="407"/>
                  </a:lnTo>
                  <a:lnTo>
                    <a:pt x="734" y="409"/>
                  </a:lnTo>
                  <a:lnTo>
                    <a:pt x="734" y="410"/>
                  </a:lnTo>
                  <a:lnTo>
                    <a:pt x="734" y="411"/>
                  </a:lnTo>
                  <a:lnTo>
                    <a:pt x="732" y="411"/>
                  </a:lnTo>
                  <a:lnTo>
                    <a:pt x="732" y="413"/>
                  </a:lnTo>
                  <a:lnTo>
                    <a:pt x="732" y="414"/>
                  </a:lnTo>
                  <a:lnTo>
                    <a:pt x="731" y="416"/>
                  </a:lnTo>
                  <a:lnTo>
                    <a:pt x="729" y="417"/>
                  </a:lnTo>
                  <a:lnTo>
                    <a:pt x="729" y="419"/>
                  </a:lnTo>
                  <a:lnTo>
                    <a:pt x="728" y="419"/>
                  </a:lnTo>
                  <a:lnTo>
                    <a:pt x="728" y="420"/>
                  </a:lnTo>
                  <a:lnTo>
                    <a:pt x="726" y="420"/>
                  </a:lnTo>
                  <a:lnTo>
                    <a:pt x="726" y="422"/>
                  </a:lnTo>
                  <a:lnTo>
                    <a:pt x="725" y="422"/>
                  </a:lnTo>
                  <a:lnTo>
                    <a:pt x="725" y="423"/>
                  </a:lnTo>
                  <a:lnTo>
                    <a:pt x="723" y="425"/>
                  </a:lnTo>
                  <a:lnTo>
                    <a:pt x="723" y="426"/>
                  </a:lnTo>
                  <a:lnTo>
                    <a:pt x="722" y="426"/>
                  </a:lnTo>
                  <a:lnTo>
                    <a:pt x="722" y="428"/>
                  </a:lnTo>
                  <a:lnTo>
                    <a:pt x="720" y="429"/>
                  </a:lnTo>
                  <a:lnTo>
                    <a:pt x="720" y="431"/>
                  </a:lnTo>
                  <a:lnTo>
                    <a:pt x="719" y="431"/>
                  </a:lnTo>
                  <a:lnTo>
                    <a:pt x="719" y="432"/>
                  </a:lnTo>
                  <a:lnTo>
                    <a:pt x="718" y="432"/>
                  </a:lnTo>
                  <a:lnTo>
                    <a:pt x="718" y="433"/>
                  </a:lnTo>
                  <a:lnTo>
                    <a:pt x="716" y="433"/>
                  </a:lnTo>
                  <a:lnTo>
                    <a:pt x="716" y="435"/>
                  </a:lnTo>
                  <a:lnTo>
                    <a:pt x="716" y="436"/>
                  </a:lnTo>
                  <a:lnTo>
                    <a:pt x="716" y="438"/>
                  </a:lnTo>
                  <a:lnTo>
                    <a:pt x="716" y="439"/>
                  </a:lnTo>
                  <a:lnTo>
                    <a:pt x="715" y="441"/>
                  </a:lnTo>
                  <a:lnTo>
                    <a:pt x="715" y="442"/>
                  </a:lnTo>
                  <a:lnTo>
                    <a:pt x="713" y="442"/>
                  </a:lnTo>
                  <a:lnTo>
                    <a:pt x="713" y="444"/>
                  </a:lnTo>
                  <a:lnTo>
                    <a:pt x="715" y="445"/>
                  </a:lnTo>
                  <a:lnTo>
                    <a:pt x="715" y="447"/>
                  </a:lnTo>
                  <a:lnTo>
                    <a:pt x="713" y="447"/>
                  </a:lnTo>
                  <a:lnTo>
                    <a:pt x="713" y="448"/>
                  </a:lnTo>
                  <a:lnTo>
                    <a:pt x="713" y="450"/>
                  </a:lnTo>
                  <a:lnTo>
                    <a:pt x="712" y="450"/>
                  </a:lnTo>
                  <a:lnTo>
                    <a:pt x="712" y="451"/>
                  </a:lnTo>
                  <a:lnTo>
                    <a:pt x="712" y="453"/>
                  </a:lnTo>
                  <a:lnTo>
                    <a:pt x="712" y="454"/>
                  </a:lnTo>
                  <a:lnTo>
                    <a:pt x="712" y="456"/>
                  </a:lnTo>
                  <a:lnTo>
                    <a:pt x="710" y="456"/>
                  </a:lnTo>
                  <a:lnTo>
                    <a:pt x="710" y="457"/>
                  </a:lnTo>
                  <a:lnTo>
                    <a:pt x="710" y="458"/>
                  </a:lnTo>
                  <a:lnTo>
                    <a:pt x="710" y="460"/>
                  </a:lnTo>
                  <a:lnTo>
                    <a:pt x="709" y="461"/>
                  </a:lnTo>
                  <a:lnTo>
                    <a:pt x="709" y="463"/>
                  </a:lnTo>
                  <a:lnTo>
                    <a:pt x="707" y="464"/>
                  </a:lnTo>
                  <a:lnTo>
                    <a:pt x="707" y="466"/>
                  </a:lnTo>
                  <a:lnTo>
                    <a:pt x="707" y="467"/>
                  </a:lnTo>
                  <a:lnTo>
                    <a:pt x="707" y="469"/>
                  </a:lnTo>
                  <a:lnTo>
                    <a:pt x="706" y="469"/>
                  </a:lnTo>
                  <a:lnTo>
                    <a:pt x="706" y="470"/>
                  </a:lnTo>
                  <a:lnTo>
                    <a:pt x="704" y="470"/>
                  </a:lnTo>
                  <a:lnTo>
                    <a:pt x="706" y="472"/>
                  </a:lnTo>
                  <a:lnTo>
                    <a:pt x="704" y="472"/>
                  </a:lnTo>
                  <a:lnTo>
                    <a:pt x="704" y="473"/>
                  </a:lnTo>
                  <a:lnTo>
                    <a:pt x="703" y="473"/>
                  </a:lnTo>
                  <a:lnTo>
                    <a:pt x="703" y="475"/>
                  </a:lnTo>
                  <a:lnTo>
                    <a:pt x="701" y="475"/>
                  </a:lnTo>
                  <a:lnTo>
                    <a:pt x="701" y="476"/>
                  </a:lnTo>
                  <a:lnTo>
                    <a:pt x="700" y="476"/>
                  </a:lnTo>
                  <a:lnTo>
                    <a:pt x="700" y="478"/>
                  </a:lnTo>
                  <a:lnTo>
                    <a:pt x="700" y="479"/>
                  </a:lnTo>
                  <a:lnTo>
                    <a:pt x="700" y="480"/>
                  </a:lnTo>
                  <a:lnTo>
                    <a:pt x="698" y="482"/>
                  </a:lnTo>
                  <a:lnTo>
                    <a:pt x="698" y="480"/>
                  </a:lnTo>
                  <a:lnTo>
                    <a:pt x="698" y="482"/>
                  </a:lnTo>
                  <a:lnTo>
                    <a:pt x="698" y="483"/>
                  </a:lnTo>
                  <a:lnTo>
                    <a:pt x="698" y="485"/>
                  </a:lnTo>
                  <a:lnTo>
                    <a:pt x="700" y="485"/>
                  </a:lnTo>
                  <a:lnTo>
                    <a:pt x="700" y="486"/>
                  </a:lnTo>
                  <a:lnTo>
                    <a:pt x="700" y="488"/>
                  </a:lnTo>
                  <a:lnTo>
                    <a:pt x="700" y="489"/>
                  </a:lnTo>
                  <a:lnTo>
                    <a:pt x="698" y="491"/>
                  </a:lnTo>
                  <a:lnTo>
                    <a:pt x="697" y="492"/>
                  </a:lnTo>
                  <a:lnTo>
                    <a:pt x="697" y="494"/>
                  </a:lnTo>
                  <a:lnTo>
                    <a:pt x="696" y="494"/>
                  </a:lnTo>
                  <a:lnTo>
                    <a:pt x="696" y="495"/>
                  </a:lnTo>
                  <a:lnTo>
                    <a:pt x="694" y="497"/>
                  </a:lnTo>
                  <a:lnTo>
                    <a:pt x="693" y="498"/>
                  </a:lnTo>
                  <a:lnTo>
                    <a:pt x="693" y="500"/>
                  </a:lnTo>
                  <a:lnTo>
                    <a:pt x="659" y="497"/>
                  </a:lnTo>
                  <a:lnTo>
                    <a:pt x="653" y="497"/>
                  </a:lnTo>
                  <a:lnTo>
                    <a:pt x="644" y="500"/>
                  </a:lnTo>
                  <a:lnTo>
                    <a:pt x="615" y="505"/>
                  </a:lnTo>
                  <a:lnTo>
                    <a:pt x="609" y="507"/>
                  </a:lnTo>
                  <a:lnTo>
                    <a:pt x="607" y="507"/>
                  </a:lnTo>
                  <a:lnTo>
                    <a:pt x="607" y="508"/>
                  </a:lnTo>
                  <a:lnTo>
                    <a:pt x="606" y="508"/>
                  </a:lnTo>
                  <a:lnTo>
                    <a:pt x="605" y="508"/>
                  </a:lnTo>
                  <a:lnTo>
                    <a:pt x="603" y="508"/>
                  </a:lnTo>
                  <a:lnTo>
                    <a:pt x="602" y="508"/>
                  </a:lnTo>
                  <a:lnTo>
                    <a:pt x="602" y="510"/>
                  </a:lnTo>
                  <a:lnTo>
                    <a:pt x="600" y="510"/>
                  </a:lnTo>
                  <a:lnTo>
                    <a:pt x="599" y="510"/>
                  </a:lnTo>
                  <a:lnTo>
                    <a:pt x="597" y="510"/>
                  </a:lnTo>
                  <a:lnTo>
                    <a:pt x="594" y="511"/>
                  </a:lnTo>
                  <a:lnTo>
                    <a:pt x="593" y="511"/>
                  </a:lnTo>
                  <a:lnTo>
                    <a:pt x="591" y="511"/>
                  </a:lnTo>
                  <a:lnTo>
                    <a:pt x="590" y="511"/>
                  </a:lnTo>
                  <a:lnTo>
                    <a:pt x="588" y="513"/>
                  </a:lnTo>
                  <a:lnTo>
                    <a:pt x="587" y="513"/>
                  </a:lnTo>
                  <a:lnTo>
                    <a:pt x="585" y="513"/>
                  </a:lnTo>
                  <a:lnTo>
                    <a:pt x="584" y="513"/>
                  </a:lnTo>
                  <a:lnTo>
                    <a:pt x="582" y="514"/>
                  </a:lnTo>
                  <a:lnTo>
                    <a:pt x="581" y="514"/>
                  </a:lnTo>
                  <a:lnTo>
                    <a:pt x="580" y="514"/>
                  </a:lnTo>
                  <a:lnTo>
                    <a:pt x="578" y="514"/>
                  </a:lnTo>
                  <a:lnTo>
                    <a:pt x="577" y="514"/>
                  </a:lnTo>
                  <a:lnTo>
                    <a:pt x="577" y="516"/>
                  </a:lnTo>
                  <a:lnTo>
                    <a:pt x="575" y="516"/>
                  </a:lnTo>
                  <a:lnTo>
                    <a:pt x="574" y="516"/>
                  </a:lnTo>
                  <a:lnTo>
                    <a:pt x="572" y="516"/>
                  </a:lnTo>
                  <a:lnTo>
                    <a:pt x="571" y="516"/>
                  </a:lnTo>
                  <a:lnTo>
                    <a:pt x="569" y="517"/>
                  </a:lnTo>
                  <a:lnTo>
                    <a:pt x="568" y="517"/>
                  </a:lnTo>
                  <a:lnTo>
                    <a:pt x="566" y="517"/>
                  </a:lnTo>
                  <a:lnTo>
                    <a:pt x="565" y="517"/>
                  </a:lnTo>
                  <a:lnTo>
                    <a:pt x="563" y="519"/>
                  </a:lnTo>
                  <a:lnTo>
                    <a:pt x="562" y="519"/>
                  </a:lnTo>
                  <a:lnTo>
                    <a:pt x="560" y="519"/>
                  </a:lnTo>
                  <a:lnTo>
                    <a:pt x="559" y="519"/>
                  </a:lnTo>
                  <a:lnTo>
                    <a:pt x="556" y="520"/>
                  </a:lnTo>
                  <a:lnTo>
                    <a:pt x="555" y="520"/>
                  </a:lnTo>
                  <a:lnTo>
                    <a:pt x="553" y="520"/>
                  </a:lnTo>
                  <a:lnTo>
                    <a:pt x="552" y="520"/>
                  </a:lnTo>
                  <a:lnTo>
                    <a:pt x="552" y="522"/>
                  </a:lnTo>
                  <a:lnTo>
                    <a:pt x="550" y="523"/>
                  </a:lnTo>
                  <a:lnTo>
                    <a:pt x="549" y="523"/>
                  </a:lnTo>
                  <a:lnTo>
                    <a:pt x="547" y="523"/>
                  </a:lnTo>
                  <a:lnTo>
                    <a:pt x="546" y="523"/>
                  </a:lnTo>
                  <a:lnTo>
                    <a:pt x="544" y="525"/>
                  </a:lnTo>
                  <a:lnTo>
                    <a:pt x="543" y="525"/>
                  </a:lnTo>
                  <a:lnTo>
                    <a:pt x="541" y="525"/>
                  </a:lnTo>
                  <a:lnTo>
                    <a:pt x="541" y="523"/>
                  </a:lnTo>
                  <a:lnTo>
                    <a:pt x="540" y="523"/>
                  </a:lnTo>
                  <a:lnTo>
                    <a:pt x="540" y="522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0"/>
                  </a:lnTo>
                  <a:lnTo>
                    <a:pt x="535" y="520"/>
                  </a:lnTo>
                  <a:lnTo>
                    <a:pt x="534" y="520"/>
                  </a:lnTo>
                  <a:lnTo>
                    <a:pt x="534" y="522"/>
                  </a:lnTo>
                  <a:lnTo>
                    <a:pt x="533" y="522"/>
                  </a:lnTo>
                  <a:lnTo>
                    <a:pt x="533" y="523"/>
                  </a:lnTo>
                  <a:lnTo>
                    <a:pt x="531" y="523"/>
                  </a:lnTo>
                  <a:lnTo>
                    <a:pt x="530" y="523"/>
                  </a:lnTo>
                  <a:lnTo>
                    <a:pt x="530" y="525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8" y="525"/>
                  </a:lnTo>
                  <a:lnTo>
                    <a:pt x="528" y="523"/>
                  </a:lnTo>
                  <a:lnTo>
                    <a:pt x="527" y="525"/>
                  </a:lnTo>
                  <a:lnTo>
                    <a:pt x="525" y="525"/>
                  </a:lnTo>
                  <a:lnTo>
                    <a:pt x="524" y="523"/>
                  </a:lnTo>
                  <a:lnTo>
                    <a:pt x="522" y="523"/>
                  </a:lnTo>
                  <a:lnTo>
                    <a:pt x="522" y="522"/>
                  </a:lnTo>
                  <a:lnTo>
                    <a:pt x="521" y="520"/>
                  </a:lnTo>
                  <a:lnTo>
                    <a:pt x="521" y="519"/>
                  </a:lnTo>
                  <a:lnTo>
                    <a:pt x="519" y="519"/>
                  </a:lnTo>
                  <a:lnTo>
                    <a:pt x="518" y="519"/>
                  </a:lnTo>
                  <a:lnTo>
                    <a:pt x="516" y="519"/>
                  </a:lnTo>
                  <a:lnTo>
                    <a:pt x="515" y="519"/>
                  </a:lnTo>
                  <a:lnTo>
                    <a:pt x="515" y="517"/>
                  </a:lnTo>
                  <a:lnTo>
                    <a:pt x="515" y="519"/>
                  </a:lnTo>
                  <a:lnTo>
                    <a:pt x="513" y="519"/>
                  </a:lnTo>
                  <a:lnTo>
                    <a:pt x="512" y="519"/>
                  </a:lnTo>
                  <a:lnTo>
                    <a:pt x="512" y="520"/>
                  </a:lnTo>
                  <a:lnTo>
                    <a:pt x="511" y="520"/>
                  </a:lnTo>
                  <a:lnTo>
                    <a:pt x="509" y="522"/>
                  </a:lnTo>
                  <a:lnTo>
                    <a:pt x="511" y="522"/>
                  </a:lnTo>
                  <a:lnTo>
                    <a:pt x="509" y="522"/>
                  </a:lnTo>
                  <a:lnTo>
                    <a:pt x="509" y="523"/>
                  </a:lnTo>
                  <a:lnTo>
                    <a:pt x="508" y="523"/>
                  </a:lnTo>
                  <a:lnTo>
                    <a:pt x="508" y="525"/>
                  </a:lnTo>
                  <a:lnTo>
                    <a:pt x="509" y="525"/>
                  </a:lnTo>
                  <a:lnTo>
                    <a:pt x="508" y="525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6" y="527"/>
                  </a:lnTo>
                  <a:lnTo>
                    <a:pt x="505" y="527"/>
                  </a:lnTo>
                  <a:lnTo>
                    <a:pt x="503" y="527"/>
                  </a:lnTo>
                  <a:lnTo>
                    <a:pt x="503" y="529"/>
                  </a:lnTo>
                  <a:lnTo>
                    <a:pt x="502" y="529"/>
                  </a:lnTo>
                  <a:lnTo>
                    <a:pt x="502" y="530"/>
                  </a:lnTo>
                  <a:lnTo>
                    <a:pt x="502" y="532"/>
                  </a:lnTo>
                  <a:lnTo>
                    <a:pt x="502" y="533"/>
                  </a:lnTo>
                  <a:lnTo>
                    <a:pt x="500" y="533"/>
                  </a:lnTo>
                  <a:lnTo>
                    <a:pt x="499" y="533"/>
                  </a:lnTo>
                  <a:lnTo>
                    <a:pt x="499" y="535"/>
                  </a:lnTo>
                  <a:lnTo>
                    <a:pt x="497" y="535"/>
                  </a:lnTo>
                  <a:lnTo>
                    <a:pt x="496" y="536"/>
                  </a:lnTo>
                  <a:lnTo>
                    <a:pt x="494" y="536"/>
                  </a:lnTo>
                  <a:lnTo>
                    <a:pt x="496" y="536"/>
                  </a:lnTo>
                  <a:lnTo>
                    <a:pt x="496" y="538"/>
                  </a:lnTo>
                  <a:lnTo>
                    <a:pt x="496" y="539"/>
                  </a:lnTo>
                  <a:lnTo>
                    <a:pt x="494" y="539"/>
                  </a:lnTo>
                  <a:lnTo>
                    <a:pt x="493" y="539"/>
                  </a:lnTo>
                  <a:lnTo>
                    <a:pt x="493" y="541"/>
                  </a:lnTo>
                  <a:lnTo>
                    <a:pt x="491" y="541"/>
                  </a:lnTo>
                  <a:lnTo>
                    <a:pt x="491" y="542"/>
                  </a:lnTo>
                  <a:lnTo>
                    <a:pt x="493" y="542"/>
                  </a:lnTo>
                  <a:lnTo>
                    <a:pt x="493" y="544"/>
                  </a:lnTo>
                  <a:lnTo>
                    <a:pt x="491" y="544"/>
                  </a:lnTo>
                  <a:lnTo>
                    <a:pt x="491" y="545"/>
                  </a:lnTo>
                  <a:lnTo>
                    <a:pt x="491" y="547"/>
                  </a:lnTo>
                  <a:lnTo>
                    <a:pt x="491" y="548"/>
                  </a:lnTo>
                  <a:lnTo>
                    <a:pt x="491" y="549"/>
                  </a:lnTo>
                  <a:lnTo>
                    <a:pt x="490" y="549"/>
                  </a:lnTo>
                  <a:lnTo>
                    <a:pt x="489" y="549"/>
                  </a:lnTo>
                  <a:lnTo>
                    <a:pt x="489" y="551"/>
                  </a:lnTo>
                  <a:lnTo>
                    <a:pt x="487" y="551"/>
                  </a:lnTo>
                  <a:lnTo>
                    <a:pt x="487" y="552"/>
                  </a:lnTo>
                  <a:lnTo>
                    <a:pt x="486" y="554"/>
                  </a:lnTo>
                  <a:lnTo>
                    <a:pt x="484" y="554"/>
                  </a:lnTo>
                  <a:lnTo>
                    <a:pt x="484" y="555"/>
                  </a:lnTo>
                  <a:lnTo>
                    <a:pt x="484" y="557"/>
                  </a:lnTo>
                  <a:lnTo>
                    <a:pt x="483" y="557"/>
                  </a:lnTo>
                  <a:lnTo>
                    <a:pt x="483" y="558"/>
                  </a:lnTo>
                  <a:lnTo>
                    <a:pt x="483" y="560"/>
                  </a:lnTo>
                  <a:lnTo>
                    <a:pt x="481" y="560"/>
                  </a:lnTo>
                  <a:lnTo>
                    <a:pt x="481" y="558"/>
                  </a:lnTo>
                  <a:lnTo>
                    <a:pt x="480" y="558"/>
                  </a:lnTo>
                  <a:lnTo>
                    <a:pt x="478" y="558"/>
                  </a:lnTo>
                  <a:lnTo>
                    <a:pt x="478" y="557"/>
                  </a:lnTo>
                  <a:lnTo>
                    <a:pt x="477" y="557"/>
                  </a:lnTo>
                  <a:lnTo>
                    <a:pt x="475" y="557"/>
                  </a:lnTo>
                  <a:lnTo>
                    <a:pt x="474" y="557"/>
                  </a:lnTo>
                  <a:lnTo>
                    <a:pt x="472" y="557"/>
                  </a:lnTo>
                  <a:lnTo>
                    <a:pt x="471" y="557"/>
                  </a:lnTo>
                  <a:lnTo>
                    <a:pt x="469" y="557"/>
                  </a:lnTo>
                  <a:lnTo>
                    <a:pt x="469" y="558"/>
                  </a:lnTo>
                  <a:lnTo>
                    <a:pt x="468" y="558"/>
                  </a:lnTo>
                  <a:lnTo>
                    <a:pt x="466" y="558"/>
                  </a:lnTo>
                  <a:lnTo>
                    <a:pt x="465" y="558"/>
                  </a:lnTo>
                  <a:lnTo>
                    <a:pt x="465" y="557"/>
                  </a:lnTo>
                  <a:lnTo>
                    <a:pt x="464" y="557"/>
                  </a:lnTo>
                  <a:lnTo>
                    <a:pt x="464" y="555"/>
                  </a:lnTo>
                  <a:lnTo>
                    <a:pt x="462" y="555"/>
                  </a:lnTo>
                  <a:lnTo>
                    <a:pt x="461" y="554"/>
                  </a:lnTo>
                  <a:lnTo>
                    <a:pt x="459" y="552"/>
                  </a:lnTo>
                  <a:lnTo>
                    <a:pt x="458" y="552"/>
                  </a:lnTo>
                  <a:lnTo>
                    <a:pt x="458" y="551"/>
                  </a:lnTo>
                  <a:lnTo>
                    <a:pt x="458" y="549"/>
                  </a:lnTo>
                  <a:lnTo>
                    <a:pt x="459" y="549"/>
                  </a:lnTo>
                  <a:lnTo>
                    <a:pt x="458" y="549"/>
                  </a:lnTo>
                  <a:lnTo>
                    <a:pt x="458" y="548"/>
                  </a:lnTo>
                  <a:lnTo>
                    <a:pt x="459" y="548"/>
                  </a:lnTo>
                  <a:lnTo>
                    <a:pt x="458" y="547"/>
                  </a:lnTo>
                  <a:lnTo>
                    <a:pt x="456" y="547"/>
                  </a:lnTo>
                  <a:lnTo>
                    <a:pt x="456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5" y="548"/>
                  </a:lnTo>
                  <a:lnTo>
                    <a:pt x="455" y="547"/>
                  </a:lnTo>
                  <a:lnTo>
                    <a:pt x="453" y="547"/>
                  </a:lnTo>
                  <a:lnTo>
                    <a:pt x="453" y="545"/>
                  </a:lnTo>
                  <a:lnTo>
                    <a:pt x="453" y="544"/>
                  </a:lnTo>
                  <a:lnTo>
                    <a:pt x="452" y="544"/>
                  </a:lnTo>
                  <a:lnTo>
                    <a:pt x="450" y="544"/>
                  </a:lnTo>
                  <a:lnTo>
                    <a:pt x="449" y="545"/>
                  </a:lnTo>
                  <a:lnTo>
                    <a:pt x="449" y="544"/>
                  </a:lnTo>
                  <a:lnTo>
                    <a:pt x="447" y="544"/>
                  </a:lnTo>
                  <a:lnTo>
                    <a:pt x="447" y="542"/>
                  </a:lnTo>
                  <a:lnTo>
                    <a:pt x="449" y="542"/>
                  </a:lnTo>
                  <a:lnTo>
                    <a:pt x="449" y="541"/>
                  </a:lnTo>
                  <a:lnTo>
                    <a:pt x="449" y="539"/>
                  </a:lnTo>
                  <a:lnTo>
                    <a:pt x="449" y="541"/>
                  </a:lnTo>
                  <a:lnTo>
                    <a:pt x="447" y="539"/>
                  </a:lnTo>
                  <a:lnTo>
                    <a:pt x="446" y="539"/>
                  </a:lnTo>
                  <a:lnTo>
                    <a:pt x="446" y="541"/>
                  </a:lnTo>
                  <a:lnTo>
                    <a:pt x="446" y="542"/>
                  </a:lnTo>
                  <a:lnTo>
                    <a:pt x="444" y="541"/>
                  </a:lnTo>
                  <a:lnTo>
                    <a:pt x="444" y="542"/>
                  </a:lnTo>
                  <a:lnTo>
                    <a:pt x="443" y="542"/>
                  </a:lnTo>
                  <a:lnTo>
                    <a:pt x="442" y="542"/>
                  </a:lnTo>
                  <a:lnTo>
                    <a:pt x="442" y="541"/>
                  </a:lnTo>
                  <a:lnTo>
                    <a:pt x="440" y="541"/>
                  </a:lnTo>
                  <a:lnTo>
                    <a:pt x="442" y="539"/>
                  </a:lnTo>
                  <a:lnTo>
                    <a:pt x="442" y="538"/>
                  </a:lnTo>
                  <a:lnTo>
                    <a:pt x="440" y="539"/>
                  </a:lnTo>
                  <a:lnTo>
                    <a:pt x="440" y="538"/>
                  </a:lnTo>
                  <a:lnTo>
                    <a:pt x="439" y="538"/>
                  </a:lnTo>
                  <a:lnTo>
                    <a:pt x="440" y="538"/>
                  </a:lnTo>
                  <a:lnTo>
                    <a:pt x="440" y="536"/>
                  </a:lnTo>
                  <a:lnTo>
                    <a:pt x="439" y="536"/>
                  </a:lnTo>
                  <a:lnTo>
                    <a:pt x="439" y="538"/>
                  </a:lnTo>
                  <a:lnTo>
                    <a:pt x="437" y="538"/>
                  </a:lnTo>
                  <a:lnTo>
                    <a:pt x="436" y="536"/>
                  </a:lnTo>
                  <a:lnTo>
                    <a:pt x="434" y="536"/>
                  </a:lnTo>
                  <a:lnTo>
                    <a:pt x="434" y="535"/>
                  </a:lnTo>
                  <a:lnTo>
                    <a:pt x="436" y="535"/>
                  </a:lnTo>
                  <a:lnTo>
                    <a:pt x="436" y="533"/>
                  </a:lnTo>
                  <a:lnTo>
                    <a:pt x="434" y="533"/>
                  </a:lnTo>
                  <a:lnTo>
                    <a:pt x="433" y="533"/>
                  </a:lnTo>
                  <a:lnTo>
                    <a:pt x="433" y="535"/>
                  </a:lnTo>
                  <a:lnTo>
                    <a:pt x="433" y="536"/>
                  </a:lnTo>
                  <a:lnTo>
                    <a:pt x="431" y="536"/>
                  </a:lnTo>
                  <a:lnTo>
                    <a:pt x="430" y="536"/>
                  </a:lnTo>
                  <a:lnTo>
                    <a:pt x="428" y="535"/>
                  </a:lnTo>
                  <a:lnTo>
                    <a:pt x="427" y="535"/>
                  </a:lnTo>
                  <a:lnTo>
                    <a:pt x="427" y="533"/>
                  </a:lnTo>
                  <a:lnTo>
                    <a:pt x="425" y="533"/>
                  </a:lnTo>
                  <a:lnTo>
                    <a:pt x="425" y="532"/>
                  </a:lnTo>
                  <a:lnTo>
                    <a:pt x="424" y="530"/>
                  </a:lnTo>
                  <a:lnTo>
                    <a:pt x="422" y="530"/>
                  </a:lnTo>
                  <a:lnTo>
                    <a:pt x="421" y="529"/>
                  </a:lnTo>
                  <a:lnTo>
                    <a:pt x="420" y="527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8" y="527"/>
                  </a:lnTo>
                  <a:lnTo>
                    <a:pt x="418" y="526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7" y="526"/>
                  </a:lnTo>
                  <a:lnTo>
                    <a:pt x="417" y="525"/>
                  </a:lnTo>
                  <a:lnTo>
                    <a:pt x="415" y="523"/>
                  </a:lnTo>
                  <a:lnTo>
                    <a:pt x="415" y="525"/>
                  </a:lnTo>
                  <a:lnTo>
                    <a:pt x="414" y="525"/>
                  </a:lnTo>
                  <a:lnTo>
                    <a:pt x="414" y="523"/>
                  </a:lnTo>
                  <a:lnTo>
                    <a:pt x="412" y="523"/>
                  </a:lnTo>
                  <a:lnTo>
                    <a:pt x="411" y="523"/>
                  </a:lnTo>
                  <a:lnTo>
                    <a:pt x="411" y="522"/>
                  </a:lnTo>
                  <a:lnTo>
                    <a:pt x="411" y="520"/>
                  </a:lnTo>
                  <a:lnTo>
                    <a:pt x="411" y="519"/>
                  </a:lnTo>
                  <a:lnTo>
                    <a:pt x="409" y="517"/>
                  </a:lnTo>
                  <a:lnTo>
                    <a:pt x="409" y="516"/>
                  </a:lnTo>
                  <a:lnTo>
                    <a:pt x="408" y="516"/>
                  </a:lnTo>
                  <a:lnTo>
                    <a:pt x="408" y="514"/>
                  </a:lnTo>
                  <a:lnTo>
                    <a:pt x="406" y="516"/>
                  </a:lnTo>
                  <a:lnTo>
                    <a:pt x="405" y="516"/>
                  </a:lnTo>
                  <a:lnTo>
                    <a:pt x="403" y="516"/>
                  </a:lnTo>
                  <a:lnTo>
                    <a:pt x="402" y="516"/>
                  </a:lnTo>
                  <a:lnTo>
                    <a:pt x="400" y="516"/>
                  </a:lnTo>
                  <a:lnTo>
                    <a:pt x="399" y="516"/>
                  </a:lnTo>
                  <a:lnTo>
                    <a:pt x="397" y="516"/>
                  </a:lnTo>
                  <a:lnTo>
                    <a:pt x="397" y="517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5" y="519"/>
                  </a:lnTo>
                  <a:lnTo>
                    <a:pt x="395" y="520"/>
                  </a:lnTo>
                  <a:lnTo>
                    <a:pt x="395" y="522"/>
                  </a:lnTo>
                  <a:lnTo>
                    <a:pt x="395" y="523"/>
                  </a:lnTo>
                  <a:lnTo>
                    <a:pt x="395" y="525"/>
                  </a:lnTo>
                  <a:lnTo>
                    <a:pt x="396" y="526"/>
                  </a:lnTo>
                  <a:lnTo>
                    <a:pt x="396" y="527"/>
                  </a:lnTo>
                  <a:lnTo>
                    <a:pt x="396" y="529"/>
                  </a:lnTo>
                  <a:lnTo>
                    <a:pt x="396" y="530"/>
                  </a:lnTo>
                  <a:lnTo>
                    <a:pt x="396" y="532"/>
                  </a:lnTo>
                  <a:lnTo>
                    <a:pt x="396" y="533"/>
                  </a:lnTo>
                  <a:lnTo>
                    <a:pt x="395" y="533"/>
                  </a:lnTo>
                  <a:lnTo>
                    <a:pt x="395" y="535"/>
                  </a:lnTo>
                  <a:lnTo>
                    <a:pt x="393" y="536"/>
                  </a:lnTo>
                  <a:lnTo>
                    <a:pt x="393" y="538"/>
                  </a:lnTo>
                  <a:lnTo>
                    <a:pt x="392" y="538"/>
                  </a:lnTo>
                  <a:lnTo>
                    <a:pt x="390" y="539"/>
                  </a:lnTo>
                  <a:lnTo>
                    <a:pt x="389" y="541"/>
                  </a:lnTo>
                  <a:lnTo>
                    <a:pt x="387" y="541"/>
                  </a:lnTo>
                  <a:lnTo>
                    <a:pt x="387" y="542"/>
                  </a:lnTo>
                  <a:lnTo>
                    <a:pt x="386" y="544"/>
                  </a:lnTo>
                  <a:lnTo>
                    <a:pt x="384" y="545"/>
                  </a:lnTo>
                  <a:lnTo>
                    <a:pt x="384" y="547"/>
                  </a:lnTo>
                  <a:lnTo>
                    <a:pt x="383" y="547"/>
                  </a:lnTo>
                  <a:lnTo>
                    <a:pt x="383" y="549"/>
                  </a:lnTo>
                  <a:lnTo>
                    <a:pt x="383" y="551"/>
                  </a:lnTo>
                  <a:lnTo>
                    <a:pt x="381" y="552"/>
                  </a:lnTo>
                  <a:lnTo>
                    <a:pt x="381" y="554"/>
                  </a:lnTo>
                  <a:lnTo>
                    <a:pt x="380" y="554"/>
                  </a:lnTo>
                  <a:lnTo>
                    <a:pt x="380" y="555"/>
                  </a:lnTo>
                  <a:lnTo>
                    <a:pt x="380" y="557"/>
                  </a:lnTo>
                  <a:lnTo>
                    <a:pt x="378" y="557"/>
                  </a:lnTo>
                  <a:lnTo>
                    <a:pt x="378" y="558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8" y="563"/>
                  </a:lnTo>
                  <a:lnTo>
                    <a:pt x="380" y="563"/>
                  </a:lnTo>
                  <a:lnTo>
                    <a:pt x="380" y="564"/>
                  </a:lnTo>
                  <a:lnTo>
                    <a:pt x="380" y="566"/>
                  </a:lnTo>
                  <a:lnTo>
                    <a:pt x="381" y="567"/>
                  </a:lnTo>
                  <a:lnTo>
                    <a:pt x="381" y="569"/>
                  </a:lnTo>
                  <a:lnTo>
                    <a:pt x="381" y="570"/>
                  </a:lnTo>
                  <a:lnTo>
                    <a:pt x="381" y="572"/>
                  </a:lnTo>
                  <a:lnTo>
                    <a:pt x="381" y="573"/>
                  </a:lnTo>
                  <a:lnTo>
                    <a:pt x="380" y="574"/>
                  </a:lnTo>
                  <a:lnTo>
                    <a:pt x="380" y="576"/>
                  </a:lnTo>
                  <a:lnTo>
                    <a:pt x="378" y="576"/>
                  </a:lnTo>
                  <a:lnTo>
                    <a:pt x="377" y="576"/>
                  </a:lnTo>
                  <a:lnTo>
                    <a:pt x="375" y="576"/>
                  </a:lnTo>
                  <a:lnTo>
                    <a:pt x="375" y="577"/>
                  </a:lnTo>
                  <a:lnTo>
                    <a:pt x="374" y="577"/>
                  </a:lnTo>
                  <a:lnTo>
                    <a:pt x="374" y="579"/>
                  </a:lnTo>
                  <a:lnTo>
                    <a:pt x="374" y="580"/>
                  </a:lnTo>
                  <a:lnTo>
                    <a:pt x="373" y="582"/>
                  </a:lnTo>
                  <a:lnTo>
                    <a:pt x="373" y="583"/>
                  </a:lnTo>
                  <a:lnTo>
                    <a:pt x="373" y="585"/>
                  </a:lnTo>
                  <a:lnTo>
                    <a:pt x="373" y="586"/>
                  </a:lnTo>
                  <a:lnTo>
                    <a:pt x="374" y="588"/>
                  </a:lnTo>
                  <a:lnTo>
                    <a:pt x="374" y="589"/>
                  </a:lnTo>
                  <a:lnTo>
                    <a:pt x="375" y="589"/>
                  </a:lnTo>
                  <a:lnTo>
                    <a:pt x="375" y="591"/>
                  </a:lnTo>
                  <a:lnTo>
                    <a:pt x="375" y="592"/>
                  </a:lnTo>
                  <a:lnTo>
                    <a:pt x="377" y="594"/>
                  </a:lnTo>
                  <a:lnTo>
                    <a:pt x="377" y="595"/>
                  </a:lnTo>
                  <a:lnTo>
                    <a:pt x="378" y="595"/>
                  </a:lnTo>
                  <a:lnTo>
                    <a:pt x="378" y="596"/>
                  </a:lnTo>
                  <a:lnTo>
                    <a:pt x="380" y="598"/>
                  </a:lnTo>
                  <a:lnTo>
                    <a:pt x="380" y="599"/>
                  </a:lnTo>
                  <a:lnTo>
                    <a:pt x="381" y="601"/>
                  </a:lnTo>
                  <a:lnTo>
                    <a:pt x="381" y="602"/>
                  </a:lnTo>
                  <a:lnTo>
                    <a:pt x="381" y="604"/>
                  </a:lnTo>
                  <a:lnTo>
                    <a:pt x="383" y="604"/>
                  </a:lnTo>
                  <a:lnTo>
                    <a:pt x="383" y="605"/>
                  </a:lnTo>
                  <a:lnTo>
                    <a:pt x="384" y="607"/>
                  </a:lnTo>
                  <a:lnTo>
                    <a:pt x="384" y="608"/>
                  </a:lnTo>
                  <a:lnTo>
                    <a:pt x="384" y="610"/>
                  </a:lnTo>
                  <a:lnTo>
                    <a:pt x="384" y="611"/>
                  </a:lnTo>
                  <a:lnTo>
                    <a:pt x="386" y="613"/>
                  </a:lnTo>
                  <a:lnTo>
                    <a:pt x="386" y="616"/>
                  </a:lnTo>
                  <a:lnTo>
                    <a:pt x="386" y="617"/>
                  </a:lnTo>
                  <a:lnTo>
                    <a:pt x="387" y="618"/>
                  </a:lnTo>
                  <a:lnTo>
                    <a:pt x="387" y="620"/>
                  </a:lnTo>
                  <a:lnTo>
                    <a:pt x="389" y="620"/>
                  </a:lnTo>
                  <a:lnTo>
                    <a:pt x="389" y="621"/>
                  </a:lnTo>
                  <a:lnTo>
                    <a:pt x="390" y="621"/>
                  </a:lnTo>
                  <a:lnTo>
                    <a:pt x="390" y="623"/>
                  </a:lnTo>
                  <a:lnTo>
                    <a:pt x="392" y="623"/>
                  </a:lnTo>
                  <a:lnTo>
                    <a:pt x="393" y="623"/>
                  </a:lnTo>
                  <a:lnTo>
                    <a:pt x="395" y="624"/>
                  </a:lnTo>
                  <a:lnTo>
                    <a:pt x="396" y="624"/>
                  </a:lnTo>
                  <a:lnTo>
                    <a:pt x="397" y="624"/>
                  </a:lnTo>
                  <a:lnTo>
                    <a:pt x="399" y="624"/>
                  </a:lnTo>
                  <a:lnTo>
                    <a:pt x="399" y="626"/>
                  </a:lnTo>
                  <a:lnTo>
                    <a:pt x="400" y="626"/>
                  </a:lnTo>
                  <a:lnTo>
                    <a:pt x="402" y="627"/>
                  </a:lnTo>
                  <a:lnTo>
                    <a:pt x="403" y="627"/>
                  </a:lnTo>
                  <a:lnTo>
                    <a:pt x="405" y="629"/>
                  </a:lnTo>
                  <a:lnTo>
                    <a:pt x="406" y="629"/>
                  </a:lnTo>
                  <a:lnTo>
                    <a:pt x="408" y="629"/>
                  </a:lnTo>
                  <a:lnTo>
                    <a:pt x="409" y="630"/>
                  </a:lnTo>
                  <a:lnTo>
                    <a:pt x="411" y="630"/>
                  </a:lnTo>
                  <a:lnTo>
                    <a:pt x="412" y="632"/>
                  </a:lnTo>
                  <a:lnTo>
                    <a:pt x="414" y="632"/>
                  </a:lnTo>
                  <a:lnTo>
                    <a:pt x="415" y="633"/>
                  </a:lnTo>
                  <a:lnTo>
                    <a:pt x="417" y="633"/>
                  </a:lnTo>
                  <a:lnTo>
                    <a:pt x="418" y="635"/>
                  </a:lnTo>
                  <a:lnTo>
                    <a:pt x="420" y="636"/>
                  </a:lnTo>
                  <a:lnTo>
                    <a:pt x="421" y="638"/>
                  </a:lnTo>
                  <a:lnTo>
                    <a:pt x="422" y="638"/>
                  </a:lnTo>
                  <a:lnTo>
                    <a:pt x="422" y="639"/>
                  </a:lnTo>
                  <a:lnTo>
                    <a:pt x="422" y="641"/>
                  </a:lnTo>
                  <a:lnTo>
                    <a:pt x="424" y="641"/>
                  </a:lnTo>
                  <a:lnTo>
                    <a:pt x="424" y="642"/>
                  </a:lnTo>
                  <a:lnTo>
                    <a:pt x="425" y="642"/>
                  </a:lnTo>
                  <a:lnTo>
                    <a:pt x="425" y="643"/>
                  </a:lnTo>
                  <a:lnTo>
                    <a:pt x="425" y="645"/>
                  </a:lnTo>
                  <a:lnTo>
                    <a:pt x="425" y="646"/>
                  </a:lnTo>
                  <a:lnTo>
                    <a:pt x="427" y="646"/>
                  </a:lnTo>
                  <a:lnTo>
                    <a:pt x="427" y="648"/>
                  </a:lnTo>
                  <a:lnTo>
                    <a:pt x="427" y="649"/>
                  </a:lnTo>
                  <a:lnTo>
                    <a:pt x="427" y="652"/>
                  </a:lnTo>
                  <a:lnTo>
                    <a:pt x="427" y="654"/>
                  </a:lnTo>
                  <a:lnTo>
                    <a:pt x="427" y="655"/>
                  </a:lnTo>
                  <a:lnTo>
                    <a:pt x="427" y="657"/>
                  </a:lnTo>
                  <a:lnTo>
                    <a:pt x="427" y="658"/>
                  </a:lnTo>
                  <a:lnTo>
                    <a:pt x="428" y="658"/>
                  </a:lnTo>
                  <a:lnTo>
                    <a:pt x="428" y="660"/>
                  </a:lnTo>
                  <a:lnTo>
                    <a:pt x="428" y="661"/>
                  </a:lnTo>
                  <a:lnTo>
                    <a:pt x="430" y="661"/>
                  </a:lnTo>
                  <a:lnTo>
                    <a:pt x="430" y="663"/>
                  </a:lnTo>
                  <a:lnTo>
                    <a:pt x="430" y="664"/>
                  </a:lnTo>
                  <a:lnTo>
                    <a:pt x="430" y="665"/>
                  </a:lnTo>
                  <a:lnTo>
                    <a:pt x="430" y="667"/>
                  </a:lnTo>
                  <a:lnTo>
                    <a:pt x="430" y="668"/>
                  </a:lnTo>
                  <a:lnTo>
                    <a:pt x="428" y="668"/>
                  </a:lnTo>
                  <a:lnTo>
                    <a:pt x="428" y="670"/>
                  </a:lnTo>
                  <a:lnTo>
                    <a:pt x="428" y="671"/>
                  </a:lnTo>
                  <a:lnTo>
                    <a:pt x="428" y="673"/>
                  </a:lnTo>
                  <a:lnTo>
                    <a:pt x="427" y="674"/>
                  </a:lnTo>
                  <a:lnTo>
                    <a:pt x="427" y="676"/>
                  </a:lnTo>
                  <a:lnTo>
                    <a:pt x="425" y="676"/>
                  </a:lnTo>
                  <a:lnTo>
                    <a:pt x="424" y="676"/>
                  </a:lnTo>
                  <a:lnTo>
                    <a:pt x="424" y="677"/>
                  </a:lnTo>
                  <a:lnTo>
                    <a:pt x="422" y="677"/>
                  </a:lnTo>
                  <a:lnTo>
                    <a:pt x="422" y="679"/>
                  </a:lnTo>
                  <a:lnTo>
                    <a:pt x="422" y="680"/>
                  </a:lnTo>
                  <a:lnTo>
                    <a:pt x="421" y="682"/>
                  </a:lnTo>
                  <a:lnTo>
                    <a:pt x="421" y="683"/>
                  </a:lnTo>
                  <a:lnTo>
                    <a:pt x="421" y="685"/>
                  </a:lnTo>
                  <a:lnTo>
                    <a:pt x="421" y="686"/>
                  </a:lnTo>
                  <a:lnTo>
                    <a:pt x="420" y="686"/>
                  </a:lnTo>
                  <a:lnTo>
                    <a:pt x="420" y="688"/>
                  </a:lnTo>
                  <a:lnTo>
                    <a:pt x="418" y="688"/>
                  </a:lnTo>
                  <a:lnTo>
                    <a:pt x="418" y="689"/>
                  </a:lnTo>
                  <a:lnTo>
                    <a:pt x="417" y="689"/>
                  </a:lnTo>
                  <a:lnTo>
                    <a:pt x="417" y="690"/>
                  </a:lnTo>
                  <a:lnTo>
                    <a:pt x="415" y="690"/>
                  </a:lnTo>
                  <a:lnTo>
                    <a:pt x="415" y="692"/>
                  </a:lnTo>
                  <a:lnTo>
                    <a:pt x="414" y="692"/>
                  </a:lnTo>
                  <a:lnTo>
                    <a:pt x="414" y="693"/>
                  </a:lnTo>
                  <a:lnTo>
                    <a:pt x="412" y="695"/>
                  </a:lnTo>
                  <a:lnTo>
                    <a:pt x="412" y="696"/>
                  </a:lnTo>
                  <a:lnTo>
                    <a:pt x="411" y="696"/>
                  </a:lnTo>
                  <a:lnTo>
                    <a:pt x="411" y="698"/>
                  </a:lnTo>
                  <a:lnTo>
                    <a:pt x="411" y="699"/>
                  </a:lnTo>
                  <a:lnTo>
                    <a:pt x="409" y="701"/>
                  </a:lnTo>
                  <a:lnTo>
                    <a:pt x="409" y="702"/>
                  </a:lnTo>
                  <a:lnTo>
                    <a:pt x="408" y="702"/>
                  </a:lnTo>
                  <a:lnTo>
                    <a:pt x="408" y="704"/>
                  </a:lnTo>
                  <a:lnTo>
                    <a:pt x="406" y="704"/>
                  </a:lnTo>
                  <a:lnTo>
                    <a:pt x="406" y="705"/>
                  </a:lnTo>
                  <a:lnTo>
                    <a:pt x="406" y="707"/>
                  </a:lnTo>
                  <a:lnTo>
                    <a:pt x="405" y="707"/>
                  </a:lnTo>
                  <a:lnTo>
                    <a:pt x="405" y="708"/>
                  </a:lnTo>
                  <a:lnTo>
                    <a:pt x="405" y="710"/>
                  </a:lnTo>
                  <a:lnTo>
                    <a:pt x="405" y="711"/>
                  </a:lnTo>
                  <a:lnTo>
                    <a:pt x="403" y="711"/>
                  </a:lnTo>
                  <a:lnTo>
                    <a:pt x="403" y="712"/>
                  </a:lnTo>
                  <a:lnTo>
                    <a:pt x="403" y="714"/>
                  </a:lnTo>
                  <a:lnTo>
                    <a:pt x="403" y="715"/>
                  </a:lnTo>
                  <a:lnTo>
                    <a:pt x="403" y="717"/>
                  </a:lnTo>
                  <a:lnTo>
                    <a:pt x="403" y="718"/>
                  </a:lnTo>
                  <a:lnTo>
                    <a:pt x="405" y="718"/>
                  </a:lnTo>
                  <a:lnTo>
                    <a:pt x="405" y="720"/>
                  </a:lnTo>
                  <a:lnTo>
                    <a:pt x="405" y="721"/>
                  </a:lnTo>
                  <a:lnTo>
                    <a:pt x="406" y="721"/>
                  </a:lnTo>
                  <a:lnTo>
                    <a:pt x="406" y="723"/>
                  </a:lnTo>
                  <a:lnTo>
                    <a:pt x="406" y="724"/>
                  </a:lnTo>
                  <a:lnTo>
                    <a:pt x="408" y="726"/>
                  </a:lnTo>
                  <a:lnTo>
                    <a:pt x="409" y="727"/>
                  </a:lnTo>
                  <a:lnTo>
                    <a:pt x="409" y="729"/>
                  </a:lnTo>
                  <a:lnTo>
                    <a:pt x="411" y="730"/>
                  </a:lnTo>
                  <a:lnTo>
                    <a:pt x="412" y="730"/>
                  </a:lnTo>
                  <a:lnTo>
                    <a:pt x="412" y="732"/>
                  </a:lnTo>
                  <a:lnTo>
                    <a:pt x="414" y="733"/>
                  </a:lnTo>
                  <a:lnTo>
                    <a:pt x="415" y="734"/>
                  </a:lnTo>
                  <a:lnTo>
                    <a:pt x="417" y="736"/>
                  </a:lnTo>
                  <a:lnTo>
                    <a:pt x="418" y="736"/>
                  </a:lnTo>
                  <a:lnTo>
                    <a:pt x="420" y="737"/>
                  </a:lnTo>
                  <a:lnTo>
                    <a:pt x="421" y="737"/>
                  </a:lnTo>
                  <a:lnTo>
                    <a:pt x="422" y="739"/>
                  </a:lnTo>
                  <a:lnTo>
                    <a:pt x="424" y="739"/>
                  </a:lnTo>
                  <a:lnTo>
                    <a:pt x="424" y="740"/>
                  </a:lnTo>
                  <a:lnTo>
                    <a:pt x="425" y="742"/>
                  </a:lnTo>
                  <a:lnTo>
                    <a:pt x="427" y="743"/>
                  </a:lnTo>
                  <a:lnTo>
                    <a:pt x="427" y="745"/>
                  </a:lnTo>
                  <a:lnTo>
                    <a:pt x="428" y="745"/>
                  </a:lnTo>
                  <a:lnTo>
                    <a:pt x="430" y="746"/>
                  </a:lnTo>
                  <a:lnTo>
                    <a:pt x="431" y="746"/>
                  </a:lnTo>
                  <a:lnTo>
                    <a:pt x="431" y="748"/>
                  </a:lnTo>
                  <a:lnTo>
                    <a:pt x="433" y="748"/>
                  </a:lnTo>
                  <a:lnTo>
                    <a:pt x="433" y="749"/>
                  </a:lnTo>
                  <a:lnTo>
                    <a:pt x="433" y="751"/>
                  </a:lnTo>
                  <a:lnTo>
                    <a:pt x="434" y="751"/>
                  </a:lnTo>
                  <a:lnTo>
                    <a:pt x="434" y="752"/>
                  </a:lnTo>
                  <a:lnTo>
                    <a:pt x="434" y="754"/>
                  </a:lnTo>
                  <a:lnTo>
                    <a:pt x="434" y="755"/>
                  </a:lnTo>
                  <a:lnTo>
                    <a:pt x="436" y="757"/>
                  </a:lnTo>
                  <a:lnTo>
                    <a:pt x="436" y="758"/>
                  </a:lnTo>
                  <a:lnTo>
                    <a:pt x="436" y="759"/>
                  </a:lnTo>
                  <a:lnTo>
                    <a:pt x="436" y="761"/>
                  </a:lnTo>
                  <a:lnTo>
                    <a:pt x="436" y="762"/>
                  </a:lnTo>
                  <a:lnTo>
                    <a:pt x="436" y="764"/>
                  </a:lnTo>
                  <a:lnTo>
                    <a:pt x="436" y="765"/>
                  </a:lnTo>
                  <a:lnTo>
                    <a:pt x="436" y="767"/>
                  </a:lnTo>
                  <a:lnTo>
                    <a:pt x="436" y="768"/>
                  </a:lnTo>
                  <a:lnTo>
                    <a:pt x="437" y="770"/>
                  </a:lnTo>
                  <a:lnTo>
                    <a:pt x="437" y="771"/>
                  </a:lnTo>
                  <a:lnTo>
                    <a:pt x="437" y="773"/>
                  </a:lnTo>
                  <a:lnTo>
                    <a:pt x="437" y="774"/>
                  </a:lnTo>
                  <a:lnTo>
                    <a:pt x="439" y="774"/>
                  </a:lnTo>
                  <a:lnTo>
                    <a:pt x="439" y="776"/>
                  </a:lnTo>
                  <a:lnTo>
                    <a:pt x="439" y="777"/>
                  </a:lnTo>
                  <a:lnTo>
                    <a:pt x="440" y="779"/>
                  </a:lnTo>
                  <a:lnTo>
                    <a:pt x="440" y="780"/>
                  </a:lnTo>
                  <a:lnTo>
                    <a:pt x="442" y="781"/>
                  </a:lnTo>
                  <a:lnTo>
                    <a:pt x="442" y="783"/>
                  </a:lnTo>
                  <a:lnTo>
                    <a:pt x="443" y="784"/>
                  </a:lnTo>
                  <a:lnTo>
                    <a:pt x="443" y="786"/>
                  </a:lnTo>
                  <a:lnTo>
                    <a:pt x="444" y="786"/>
                  </a:lnTo>
                  <a:lnTo>
                    <a:pt x="444" y="787"/>
                  </a:lnTo>
                  <a:lnTo>
                    <a:pt x="446" y="787"/>
                  </a:lnTo>
                  <a:lnTo>
                    <a:pt x="447" y="789"/>
                  </a:lnTo>
                  <a:lnTo>
                    <a:pt x="449" y="789"/>
                  </a:lnTo>
                  <a:lnTo>
                    <a:pt x="450" y="789"/>
                  </a:lnTo>
                  <a:lnTo>
                    <a:pt x="452" y="789"/>
                  </a:lnTo>
                  <a:lnTo>
                    <a:pt x="452" y="790"/>
                  </a:lnTo>
                  <a:lnTo>
                    <a:pt x="453" y="790"/>
                  </a:lnTo>
                  <a:lnTo>
                    <a:pt x="455" y="790"/>
                  </a:lnTo>
                  <a:lnTo>
                    <a:pt x="456" y="790"/>
                  </a:lnTo>
                  <a:lnTo>
                    <a:pt x="458" y="790"/>
                  </a:lnTo>
                  <a:lnTo>
                    <a:pt x="459" y="790"/>
                  </a:lnTo>
                  <a:lnTo>
                    <a:pt x="461" y="790"/>
                  </a:lnTo>
                  <a:lnTo>
                    <a:pt x="462" y="790"/>
                  </a:lnTo>
                  <a:lnTo>
                    <a:pt x="464" y="790"/>
                  </a:lnTo>
                  <a:lnTo>
                    <a:pt x="465" y="790"/>
                  </a:lnTo>
                  <a:lnTo>
                    <a:pt x="466" y="790"/>
                  </a:lnTo>
                  <a:lnTo>
                    <a:pt x="468" y="792"/>
                  </a:lnTo>
                  <a:lnTo>
                    <a:pt x="469" y="792"/>
                  </a:lnTo>
                  <a:lnTo>
                    <a:pt x="471" y="793"/>
                  </a:lnTo>
                  <a:lnTo>
                    <a:pt x="472" y="795"/>
                  </a:lnTo>
                  <a:lnTo>
                    <a:pt x="474" y="796"/>
                  </a:lnTo>
                  <a:lnTo>
                    <a:pt x="474" y="798"/>
                  </a:lnTo>
                  <a:lnTo>
                    <a:pt x="475" y="799"/>
                  </a:lnTo>
                  <a:lnTo>
                    <a:pt x="474" y="801"/>
                  </a:lnTo>
                  <a:lnTo>
                    <a:pt x="474" y="802"/>
                  </a:lnTo>
                  <a:lnTo>
                    <a:pt x="472" y="803"/>
                  </a:lnTo>
                  <a:lnTo>
                    <a:pt x="471" y="803"/>
                  </a:lnTo>
                  <a:lnTo>
                    <a:pt x="471" y="805"/>
                  </a:lnTo>
                  <a:lnTo>
                    <a:pt x="469" y="806"/>
                  </a:lnTo>
                  <a:lnTo>
                    <a:pt x="468" y="809"/>
                  </a:lnTo>
                  <a:lnTo>
                    <a:pt x="466" y="809"/>
                  </a:lnTo>
                  <a:lnTo>
                    <a:pt x="465" y="809"/>
                  </a:lnTo>
                  <a:lnTo>
                    <a:pt x="464" y="811"/>
                  </a:lnTo>
                  <a:lnTo>
                    <a:pt x="462" y="811"/>
                  </a:lnTo>
                  <a:lnTo>
                    <a:pt x="462" y="812"/>
                  </a:lnTo>
                  <a:lnTo>
                    <a:pt x="461" y="812"/>
                  </a:lnTo>
                  <a:lnTo>
                    <a:pt x="459" y="812"/>
                  </a:lnTo>
                  <a:lnTo>
                    <a:pt x="459" y="814"/>
                  </a:lnTo>
                  <a:lnTo>
                    <a:pt x="458" y="814"/>
                  </a:lnTo>
                  <a:lnTo>
                    <a:pt x="456" y="814"/>
                  </a:lnTo>
                  <a:lnTo>
                    <a:pt x="455" y="815"/>
                  </a:lnTo>
                  <a:lnTo>
                    <a:pt x="453" y="815"/>
                  </a:lnTo>
                  <a:lnTo>
                    <a:pt x="453" y="817"/>
                  </a:lnTo>
                  <a:lnTo>
                    <a:pt x="452" y="817"/>
                  </a:lnTo>
                  <a:lnTo>
                    <a:pt x="450" y="818"/>
                  </a:lnTo>
                  <a:lnTo>
                    <a:pt x="449" y="820"/>
                  </a:lnTo>
                  <a:lnTo>
                    <a:pt x="449" y="821"/>
                  </a:lnTo>
                  <a:lnTo>
                    <a:pt x="447" y="821"/>
                  </a:lnTo>
                  <a:lnTo>
                    <a:pt x="447" y="823"/>
                  </a:lnTo>
                  <a:lnTo>
                    <a:pt x="446" y="823"/>
                  </a:lnTo>
                  <a:lnTo>
                    <a:pt x="446" y="824"/>
                  </a:lnTo>
                  <a:lnTo>
                    <a:pt x="446" y="826"/>
                  </a:lnTo>
                  <a:lnTo>
                    <a:pt x="444" y="826"/>
                  </a:lnTo>
                  <a:lnTo>
                    <a:pt x="444" y="827"/>
                  </a:lnTo>
                  <a:lnTo>
                    <a:pt x="444" y="828"/>
                  </a:lnTo>
                  <a:lnTo>
                    <a:pt x="444" y="830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3" y="834"/>
                  </a:lnTo>
                  <a:lnTo>
                    <a:pt x="443" y="836"/>
                  </a:lnTo>
                  <a:lnTo>
                    <a:pt x="443" y="837"/>
                  </a:lnTo>
                  <a:lnTo>
                    <a:pt x="443" y="839"/>
                  </a:lnTo>
                  <a:lnTo>
                    <a:pt x="443" y="840"/>
                  </a:lnTo>
                  <a:lnTo>
                    <a:pt x="443" y="842"/>
                  </a:lnTo>
                  <a:lnTo>
                    <a:pt x="443" y="843"/>
                  </a:lnTo>
                  <a:lnTo>
                    <a:pt x="443" y="845"/>
                  </a:lnTo>
                  <a:lnTo>
                    <a:pt x="443" y="846"/>
                  </a:lnTo>
                  <a:lnTo>
                    <a:pt x="443" y="848"/>
                  </a:lnTo>
                  <a:lnTo>
                    <a:pt x="443" y="849"/>
                  </a:lnTo>
                  <a:lnTo>
                    <a:pt x="443" y="850"/>
                  </a:lnTo>
                  <a:lnTo>
                    <a:pt x="443" y="852"/>
                  </a:lnTo>
                  <a:lnTo>
                    <a:pt x="442" y="853"/>
                  </a:lnTo>
                  <a:lnTo>
                    <a:pt x="442" y="855"/>
                  </a:lnTo>
                  <a:lnTo>
                    <a:pt x="442" y="856"/>
                  </a:lnTo>
                  <a:lnTo>
                    <a:pt x="442" y="858"/>
                  </a:lnTo>
                  <a:lnTo>
                    <a:pt x="442" y="859"/>
                  </a:lnTo>
                  <a:lnTo>
                    <a:pt x="442" y="861"/>
                  </a:lnTo>
                  <a:lnTo>
                    <a:pt x="442" y="862"/>
                  </a:lnTo>
                  <a:lnTo>
                    <a:pt x="440" y="864"/>
                  </a:lnTo>
                  <a:lnTo>
                    <a:pt x="440" y="865"/>
                  </a:lnTo>
                  <a:lnTo>
                    <a:pt x="440" y="867"/>
                  </a:lnTo>
                  <a:lnTo>
                    <a:pt x="440" y="868"/>
                  </a:lnTo>
                  <a:lnTo>
                    <a:pt x="439" y="868"/>
                  </a:lnTo>
                  <a:lnTo>
                    <a:pt x="439" y="870"/>
                  </a:lnTo>
                  <a:lnTo>
                    <a:pt x="439" y="871"/>
                  </a:lnTo>
                  <a:lnTo>
                    <a:pt x="439" y="873"/>
                  </a:lnTo>
                  <a:lnTo>
                    <a:pt x="437" y="873"/>
                  </a:lnTo>
                  <a:lnTo>
                    <a:pt x="437" y="874"/>
                  </a:lnTo>
                  <a:lnTo>
                    <a:pt x="436" y="875"/>
                  </a:lnTo>
                  <a:lnTo>
                    <a:pt x="436" y="877"/>
                  </a:lnTo>
                  <a:lnTo>
                    <a:pt x="434" y="877"/>
                  </a:lnTo>
                  <a:lnTo>
                    <a:pt x="434" y="878"/>
                  </a:lnTo>
                  <a:lnTo>
                    <a:pt x="433" y="878"/>
                  </a:lnTo>
                  <a:lnTo>
                    <a:pt x="431" y="880"/>
                  </a:lnTo>
                  <a:lnTo>
                    <a:pt x="431" y="881"/>
                  </a:lnTo>
                  <a:lnTo>
                    <a:pt x="430" y="881"/>
                  </a:lnTo>
                  <a:lnTo>
                    <a:pt x="430" y="883"/>
                  </a:lnTo>
                  <a:lnTo>
                    <a:pt x="428" y="883"/>
                  </a:lnTo>
                  <a:lnTo>
                    <a:pt x="427" y="884"/>
                  </a:lnTo>
                  <a:lnTo>
                    <a:pt x="425" y="884"/>
                  </a:lnTo>
                  <a:lnTo>
                    <a:pt x="425" y="886"/>
                  </a:lnTo>
                  <a:lnTo>
                    <a:pt x="424" y="886"/>
                  </a:lnTo>
                  <a:lnTo>
                    <a:pt x="422" y="887"/>
                  </a:lnTo>
                  <a:lnTo>
                    <a:pt x="421" y="887"/>
                  </a:lnTo>
                  <a:lnTo>
                    <a:pt x="420" y="889"/>
                  </a:lnTo>
                  <a:lnTo>
                    <a:pt x="418" y="889"/>
                  </a:lnTo>
                  <a:lnTo>
                    <a:pt x="418" y="890"/>
                  </a:lnTo>
                  <a:lnTo>
                    <a:pt x="417" y="890"/>
                  </a:lnTo>
                  <a:lnTo>
                    <a:pt x="414" y="892"/>
                  </a:lnTo>
                  <a:lnTo>
                    <a:pt x="412" y="892"/>
                  </a:lnTo>
                  <a:lnTo>
                    <a:pt x="411" y="892"/>
                  </a:lnTo>
                  <a:lnTo>
                    <a:pt x="411" y="893"/>
                  </a:lnTo>
                  <a:lnTo>
                    <a:pt x="409" y="893"/>
                  </a:lnTo>
                  <a:lnTo>
                    <a:pt x="408" y="893"/>
                  </a:lnTo>
                  <a:lnTo>
                    <a:pt x="406" y="893"/>
                  </a:lnTo>
                  <a:lnTo>
                    <a:pt x="406" y="895"/>
                  </a:lnTo>
                  <a:lnTo>
                    <a:pt x="405" y="895"/>
                  </a:lnTo>
                  <a:lnTo>
                    <a:pt x="403" y="895"/>
                  </a:lnTo>
                  <a:lnTo>
                    <a:pt x="402" y="895"/>
                  </a:lnTo>
                  <a:lnTo>
                    <a:pt x="402" y="896"/>
                  </a:lnTo>
                  <a:lnTo>
                    <a:pt x="400" y="896"/>
                  </a:lnTo>
                  <a:lnTo>
                    <a:pt x="399" y="896"/>
                  </a:lnTo>
                  <a:lnTo>
                    <a:pt x="399" y="897"/>
                  </a:lnTo>
                  <a:lnTo>
                    <a:pt x="397" y="897"/>
                  </a:lnTo>
                  <a:lnTo>
                    <a:pt x="397" y="899"/>
                  </a:lnTo>
                  <a:lnTo>
                    <a:pt x="396" y="899"/>
                  </a:lnTo>
                  <a:lnTo>
                    <a:pt x="395" y="899"/>
                  </a:lnTo>
                  <a:lnTo>
                    <a:pt x="393" y="900"/>
                  </a:lnTo>
                  <a:lnTo>
                    <a:pt x="392" y="902"/>
                  </a:lnTo>
                  <a:lnTo>
                    <a:pt x="390" y="903"/>
                  </a:lnTo>
                  <a:lnTo>
                    <a:pt x="389" y="903"/>
                  </a:lnTo>
                  <a:lnTo>
                    <a:pt x="389" y="905"/>
                  </a:lnTo>
                  <a:lnTo>
                    <a:pt x="387" y="905"/>
                  </a:lnTo>
                  <a:lnTo>
                    <a:pt x="386" y="906"/>
                  </a:lnTo>
                  <a:lnTo>
                    <a:pt x="384" y="906"/>
                  </a:lnTo>
                  <a:lnTo>
                    <a:pt x="384" y="908"/>
                  </a:lnTo>
                  <a:lnTo>
                    <a:pt x="383" y="908"/>
                  </a:lnTo>
                  <a:lnTo>
                    <a:pt x="383" y="909"/>
                  </a:lnTo>
                  <a:lnTo>
                    <a:pt x="381" y="909"/>
                  </a:lnTo>
                  <a:lnTo>
                    <a:pt x="381" y="911"/>
                  </a:lnTo>
                  <a:lnTo>
                    <a:pt x="380" y="911"/>
                  </a:lnTo>
                  <a:lnTo>
                    <a:pt x="380" y="912"/>
                  </a:lnTo>
                  <a:lnTo>
                    <a:pt x="378" y="912"/>
                  </a:lnTo>
                  <a:lnTo>
                    <a:pt x="378" y="914"/>
                  </a:lnTo>
                  <a:lnTo>
                    <a:pt x="377" y="914"/>
                  </a:lnTo>
                  <a:lnTo>
                    <a:pt x="377" y="915"/>
                  </a:lnTo>
                  <a:lnTo>
                    <a:pt x="375" y="915"/>
                  </a:lnTo>
                  <a:lnTo>
                    <a:pt x="375" y="917"/>
                  </a:lnTo>
                  <a:lnTo>
                    <a:pt x="374" y="917"/>
                  </a:lnTo>
                  <a:lnTo>
                    <a:pt x="373" y="918"/>
                  </a:lnTo>
                  <a:lnTo>
                    <a:pt x="373" y="919"/>
                  </a:lnTo>
                  <a:lnTo>
                    <a:pt x="371" y="921"/>
                  </a:lnTo>
                  <a:lnTo>
                    <a:pt x="370" y="921"/>
                  </a:lnTo>
                  <a:lnTo>
                    <a:pt x="370" y="922"/>
                  </a:lnTo>
                  <a:lnTo>
                    <a:pt x="368" y="924"/>
                  </a:lnTo>
                  <a:lnTo>
                    <a:pt x="367" y="925"/>
                  </a:lnTo>
                  <a:lnTo>
                    <a:pt x="367" y="927"/>
                  </a:lnTo>
                  <a:lnTo>
                    <a:pt x="365" y="927"/>
                  </a:lnTo>
                  <a:lnTo>
                    <a:pt x="364" y="928"/>
                  </a:lnTo>
                  <a:lnTo>
                    <a:pt x="364" y="930"/>
                  </a:lnTo>
                  <a:lnTo>
                    <a:pt x="364" y="931"/>
                  </a:lnTo>
                  <a:lnTo>
                    <a:pt x="362" y="931"/>
                  </a:lnTo>
                  <a:lnTo>
                    <a:pt x="362" y="933"/>
                  </a:lnTo>
                  <a:lnTo>
                    <a:pt x="361" y="934"/>
                  </a:lnTo>
                  <a:lnTo>
                    <a:pt x="361" y="936"/>
                  </a:lnTo>
                  <a:lnTo>
                    <a:pt x="359" y="937"/>
                  </a:lnTo>
                  <a:lnTo>
                    <a:pt x="359" y="939"/>
                  </a:lnTo>
                  <a:lnTo>
                    <a:pt x="359" y="940"/>
                  </a:lnTo>
                  <a:lnTo>
                    <a:pt x="355" y="953"/>
                  </a:lnTo>
                  <a:lnTo>
                    <a:pt x="339" y="996"/>
                  </a:lnTo>
                  <a:lnTo>
                    <a:pt x="336" y="994"/>
                  </a:lnTo>
                  <a:lnTo>
                    <a:pt x="336" y="993"/>
                  </a:lnTo>
                  <a:lnTo>
                    <a:pt x="318" y="981"/>
                  </a:lnTo>
                  <a:lnTo>
                    <a:pt x="308" y="972"/>
                  </a:lnTo>
                  <a:lnTo>
                    <a:pt x="306" y="971"/>
                  </a:lnTo>
                  <a:lnTo>
                    <a:pt x="302" y="969"/>
                  </a:lnTo>
                  <a:lnTo>
                    <a:pt x="279" y="953"/>
                  </a:lnTo>
                  <a:lnTo>
                    <a:pt x="279" y="944"/>
                  </a:lnTo>
                  <a:lnTo>
                    <a:pt x="279" y="940"/>
                  </a:lnTo>
                  <a:lnTo>
                    <a:pt x="279" y="933"/>
                  </a:lnTo>
                  <a:lnTo>
                    <a:pt x="279" y="914"/>
                  </a:lnTo>
                  <a:lnTo>
                    <a:pt x="277" y="914"/>
                  </a:lnTo>
                  <a:lnTo>
                    <a:pt x="277" y="915"/>
                  </a:lnTo>
                  <a:lnTo>
                    <a:pt x="276" y="915"/>
                  </a:lnTo>
                  <a:lnTo>
                    <a:pt x="274" y="915"/>
                  </a:lnTo>
                  <a:lnTo>
                    <a:pt x="274" y="917"/>
                  </a:lnTo>
                  <a:lnTo>
                    <a:pt x="273" y="917"/>
                  </a:lnTo>
                  <a:lnTo>
                    <a:pt x="271" y="917"/>
                  </a:lnTo>
                  <a:lnTo>
                    <a:pt x="270" y="917"/>
                  </a:lnTo>
                  <a:lnTo>
                    <a:pt x="268" y="917"/>
                  </a:lnTo>
                  <a:lnTo>
                    <a:pt x="268" y="918"/>
                  </a:lnTo>
                  <a:lnTo>
                    <a:pt x="267" y="918"/>
                  </a:lnTo>
                  <a:lnTo>
                    <a:pt x="265" y="918"/>
                  </a:lnTo>
                  <a:lnTo>
                    <a:pt x="265" y="919"/>
                  </a:lnTo>
                  <a:lnTo>
                    <a:pt x="264" y="919"/>
                  </a:lnTo>
                  <a:lnTo>
                    <a:pt x="262" y="919"/>
                  </a:lnTo>
                  <a:lnTo>
                    <a:pt x="261" y="919"/>
                  </a:lnTo>
                  <a:lnTo>
                    <a:pt x="259" y="919"/>
                  </a:lnTo>
                  <a:lnTo>
                    <a:pt x="259" y="921"/>
                  </a:lnTo>
                  <a:lnTo>
                    <a:pt x="258" y="921"/>
                  </a:lnTo>
                  <a:lnTo>
                    <a:pt x="258" y="922"/>
                  </a:lnTo>
                  <a:lnTo>
                    <a:pt x="257" y="922"/>
                  </a:lnTo>
                  <a:lnTo>
                    <a:pt x="255" y="922"/>
                  </a:lnTo>
                  <a:lnTo>
                    <a:pt x="255" y="924"/>
                  </a:lnTo>
                  <a:lnTo>
                    <a:pt x="254" y="922"/>
                  </a:lnTo>
                  <a:lnTo>
                    <a:pt x="254" y="924"/>
                  </a:lnTo>
                  <a:lnTo>
                    <a:pt x="254" y="922"/>
                  </a:lnTo>
                  <a:lnTo>
                    <a:pt x="252" y="922"/>
                  </a:lnTo>
                  <a:lnTo>
                    <a:pt x="252" y="921"/>
                  </a:lnTo>
                  <a:lnTo>
                    <a:pt x="251" y="921"/>
                  </a:lnTo>
                  <a:lnTo>
                    <a:pt x="251" y="922"/>
                  </a:lnTo>
                  <a:lnTo>
                    <a:pt x="251" y="921"/>
                  </a:lnTo>
                  <a:lnTo>
                    <a:pt x="249" y="921"/>
                  </a:lnTo>
                  <a:lnTo>
                    <a:pt x="249" y="922"/>
                  </a:lnTo>
                  <a:lnTo>
                    <a:pt x="248" y="922"/>
                  </a:lnTo>
                  <a:lnTo>
                    <a:pt x="248" y="921"/>
                  </a:lnTo>
                  <a:lnTo>
                    <a:pt x="246" y="921"/>
                  </a:lnTo>
                  <a:lnTo>
                    <a:pt x="246" y="919"/>
                  </a:lnTo>
                  <a:lnTo>
                    <a:pt x="246" y="921"/>
                  </a:lnTo>
                  <a:lnTo>
                    <a:pt x="245" y="919"/>
                  </a:lnTo>
                  <a:lnTo>
                    <a:pt x="245" y="921"/>
                  </a:lnTo>
                  <a:lnTo>
                    <a:pt x="243" y="921"/>
                  </a:lnTo>
                  <a:lnTo>
                    <a:pt x="243" y="919"/>
                  </a:lnTo>
                  <a:lnTo>
                    <a:pt x="242" y="919"/>
                  </a:lnTo>
                  <a:lnTo>
                    <a:pt x="240" y="919"/>
                  </a:lnTo>
                  <a:lnTo>
                    <a:pt x="240" y="921"/>
                  </a:lnTo>
                  <a:lnTo>
                    <a:pt x="239" y="922"/>
                  </a:lnTo>
                  <a:lnTo>
                    <a:pt x="239" y="924"/>
                  </a:lnTo>
                  <a:lnTo>
                    <a:pt x="202" y="899"/>
                  </a:lnTo>
                  <a:lnTo>
                    <a:pt x="202" y="897"/>
                  </a:lnTo>
                  <a:lnTo>
                    <a:pt x="201" y="897"/>
                  </a:lnTo>
                  <a:lnTo>
                    <a:pt x="201" y="896"/>
                  </a:lnTo>
                  <a:lnTo>
                    <a:pt x="199" y="896"/>
                  </a:lnTo>
                  <a:lnTo>
                    <a:pt x="199" y="895"/>
                  </a:lnTo>
                  <a:lnTo>
                    <a:pt x="199" y="893"/>
                  </a:lnTo>
                  <a:lnTo>
                    <a:pt x="199" y="892"/>
                  </a:lnTo>
                  <a:lnTo>
                    <a:pt x="198" y="892"/>
                  </a:lnTo>
                  <a:lnTo>
                    <a:pt x="198" y="890"/>
                  </a:lnTo>
                  <a:lnTo>
                    <a:pt x="198" y="889"/>
                  </a:lnTo>
                  <a:lnTo>
                    <a:pt x="196" y="887"/>
                  </a:lnTo>
                  <a:lnTo>
                    <a:pt x="198" y="886"/>
                  </a:lnTo>
                  <a:lnTo>
                    <a:pt x="198" y="884"/>
                  </a:lnTo>
                  <a:lnTo>
                    <a:pt x="199" y="884"/>
                  </a:lnTo>
                  <a:lnTo>
                    <a:pt x="199" y="883"/>
                  </a:lnTo>
                  <a:lnTo>
                    <a:pt x="198" y="881"/>
                  </a:lnTo>
                  <a:lnTo>
                    <a:pt x="196" y="880"/>
                  </a:lnTo>
                  <a:lnTo>
                    <a:pt x="195" y="880"/>
                  </a:lnTo>
                  <a:lnTo>
                    <a:pt x="195" y="878"/>
                  </a:lnTo>
                  <a:lnTo>
                    <a:pt x="193" y="878"/>
                  </a:lnTo>
                  <a:lnTo>
                    <a:pt x="192" y="877"/>
                  </a:lnTo>
                  <a:lnTo>
                    <a:pt x="190" y="877"/>
                  </a:lnTo>
                  <a:lnTo>
                    <a:pt x="190" y="875"/>
                  </a:lnTo>
                  <a:lnTo>
                    <a:pt x="189" y="875"/>
                  </a:lnTo>
                  <a:lnTo>
                    <a:pt x="189" y="874"/>
                  </a:lnTo>
                  <a:lnTo>
                    <a:pt x="188" y="874"/>
                  </a:lnTo>
                  <a:lnTo>
                    <a:pt x="186" y="873"/>
                  </a:lnTo>
                  <a:lnTo>
                    <a:pt x="185" y="871"/>
                  </a:lnTo>
                  <a:lnTo>
                    <a:pt x="183" y="871"/>
                  </a:lnTo>
                  <a:lnTo>
                    <a:pt x="183" y="870"/>
                  </a:lnTo>
                  <a:lnTo>
                    <a:pt x="182" y="870"/>
                  </a:lnTo>
                  <a:lnTo>
                    <a:pt x="182" y="868"/>
                  </a:lnTo>
                  <a:lnTo>
                    <a:pt x="180" y="868"/>
                  </a:lnTo>
                  <a:lnTo>
                    <a:pt x="179" y="867"/>
                  </a:lnTo>
                  <a:lnTo>
                    <a:pt x="177" y="867"/>
                  </a:lnTo>
                  <a:lnTo>
                    <a:pt x="176" y="865"/>
                  </a:lnTo>
                  <a:lnTo>
                    <a:pt x="176" y="864"/>
                  </a:lnTo>
                  <a:lnTo>
                    <a:pt x="174" y="864"/>
                  </a:lnTo>
                  <a:lnTo>
                    <a:pt x="173" y="862"/>
                  </a:lnTo>
                  <a:lnTo>
                    <a:pt x="173" y="861"/>
                  </a:lnTo>
                  <a:lnTo>
                    <a:pt x="173" y="859"/>
                  </a:lnTo>
                  <a:lnTo>
                    <a:pt x="171" y="859"/>
                  </a:lnTo>
                  <a:lnTo>
                    <a:pt x="171" y="858"/>
                  </a:lnTo>
                  <a:lnTo>
                    <a:pt x="171" y="859"/>
                  </a:lnTo>
                  <a:lnTo>
                    <a:pt x="170" y="859"/>
                  </a:lnTo>
                  <a:lnTo>
                    <a:pt x="170" y="858"/>
                  </a:lnTo>
                  <a:lnTo>
                    <a:pt x="168" y="858"/>
                  </a:lnTo>
                  <a:lnTo>
                    <a:pt x="168" y="859"/>
                  </a:lnTo>
                  <a:lnTo>
                    <a:pt x="168" y="858"/>
                  </a:lnTo>
                  <a:lnTo>
                    <a:pt x="168" y="856"/>
                  </a:lnTo>
                  <a:lnTo>
                    <a:pt x="167" y="856"/>
                  </a:lnTo>
                  <a:lnTo>
                    <a:pt x="166" y="856"/>
                  </a:lnTo>
                  <a:lnTo>
                    <a:pt x="164" y="856"/>
                  </a:lnTo>
                  <a:lnTo>
                    <a:pt x="163" y="856"/>
                  </a:lnTo>
                  <a:lnTo>
                    <a:pt x="163" y="855"/>
                  </a:lnTo>
                  <a:lnTo>
                    <a:pt x="163" y="853"/>
                  </a:lnTo>
                  <a:lnTo>
                    <a:pt x="163" y="852"/>
                  </a:lnTo>
                  <a:lnTo>
                    <a:pt x="163" y="850"/>
                  </a:lnTo>
                  <a:lnTo>
                    <a:pt x="161" y="850"/>
                  </a:lnTo>
                  <a:lnTo>
                    <a:pt x="161" y="849"/>
                  </a:lnTo>
                  <a:lnTo>
                    <a:pt x="160" y="849"/>
                  </a:lnTo>
                  <a:lnTo>
                    <a:pt x="158" y="850"/>
                  </a:lnTo>
                  <a:lnTo>
                    <a:pt x="157" y="850"/>
                  </a:lnTo>
                  <a:lnTo>
                    <a:pt x="155" y="849"/>
                  </a:lnTo>
                  <a:lnTo>
                    <a:pt x="154" y="849"/>
                  </a:lnTo>
                  <a:lnTo>
                    <a:pt x="154" y="848"/>
                  </a:lnTo>
                  <a:lnTo>
                    <a:pt x="152" y="848"/>
                  </a:lnTo>
                  <a:lnTo>
                    <a:pt x="152" y="846"/>
                  </a:lnTo>
                  <a:lnTo>
                    <a:pt x="151" y="846"/>
                  </a:lnTo>
                  <a:lnTo>
                    <a:pt x="149" y="846"/>
                  </a:lnTo>
                  <a:lnTo>
                    <a:pt x="146" y="843"/>
                  </a:lnTo>
                  <a:lnTo>
                    <a:pt x="133" y="842"/>
                  </a:lnTo>
                  <a:lnTo>
                    <a:pt x="120" y="849"/>
                  </a:lnTo>
                  <a:lnTo>
                    <a:pt x="111" y="873"/>
                  </a:lnTo>
                  <a:lnTo>
                    <a:pt x="104" y="884"/>
                  </a:lnTo>
                  <a:lnTo>
                    <a:pt x="91" y="887"/>
                  </a:lnTo>
                  <a:lnTo>
                    <a:pt x="91" y="886"/>
                  </a:lnTo>
                  <a:lnTo>
                    <a:pt x="89" y="886"/>
                  </a:lnTo>
                  <a:lnTo>
                    <a:pt x="88" y="886"/>
                  </a:lnTo>
                  <a:lnTo>
                    <a:pt x="86" y="886"/>
                  </a:lnTo>
                  <a:lnTo>
                    <a:pt x="85" y="886"/>
                  </a:lnTo>
                  <a:lnTo>
                    <a:pt x="83" y="886"/>
                  </a:lnTo>
                  <a:lnTo>
                    <a:pt x="83" y="884"/>
                  </a:lnTo>
                  <a:lnTo>
                    <a:pt x="83" y="883"/>
                  </a:lnTo>
                  <a:lnTo>
                    <a:pt x="83" y="881"/>
                  </a:lnTo>
                  <a:lnTo>
                    <a:pt x="83" y="880"/>
                  </a:lnTo>
                  <a:lnTo>
                    <a:pt x="82" y="880"/>
                  </a:lnTo>
                  <a:lnTo>
                    <a:pt x="82" y="878"/>
                  </a:lnTo>
                  <a:lnTo>
                    <a:pt x="80" y="877"/>
                  </a:lnTo>
                  <a:lnTo>
                    <a:pt x="80" y="875"/>
                  </a:lnTo>
                  <a:lnTo>
                    <a:pt x="80" y="874"/>
                  </a:lnTo>
                  <a:lnTo>
                    <a:pt x="80" y="873"/>
                  </a:lnTo>
                  <a:lnTo>
                    <a:pt x="80" y="871"/>
                  </a:lnTo>
                  <a:lnTo>
                    <a:pt x="79" y="871"/>
                  </a:lnTo>
                  <a:lnTo>
                    <a:pt x="79" y="870"/>
                  </a:lnTo>
                  <a:lnTo>
                    <a:pt x="79" y="868"/>
                  </a:lnTo>
                  <a:lnTo>
                    <a:pt x="77" y="868"/>
                  </a:lnTo>
                  <a:lnTo>
                    <a:pt x="76" y="868"/>
                  </a:lnTo>
                  <a:lnTo>
                    <a:pt x="75" y="868"/>
                  </a:lnTo>
                  <a:lnTo>
                    <a:pt x="75" y="867"/>
                  </a:lnTo>
                  <a:lnTo>
                    <a:pt x="75" y="865"/>
                  </a:lnTo>
                  <a:lnTo>
                    <a:pt x="75" y="864"/>
                  </a:lnTo>
                  <a:lnTo>
                    <a:pt x="73" y="864"/>
                  </a:lnTo>
                  <a:lnTo>
                    <a:pt x="72" y="864"/>
                  </a:lnTo>
                  <a:lnTo>
                    <a:pt x="70" y="864"/>
                  </a:lnTo>
                  <a:lnTo>
                    <a:pt x="69" y="864"/>
                  </a:lnTo>
                  <a:lnTo>
                    <a:pt x="69" y="862"/>
                  </a:lnTo>
                  <a:lnTo>
                    <a:pt x="67" y="862"/>
                  </a:lnTo>
                  <a:lnTo>
                    <a:pt x="67" y="861"/>
                  </a:lnTo>
                  <a:lnTo>
                    <a:pt x="66" y="859"/>
                  </a:lnTo>
                  <a:lnTo>
                    <a:pt x="64" y="859"/>
                  </a:lnTo>
                  <a:lnTo>
                    <a:pt x="64" y="858"/>
                  </a:lnTo>
                  <a:lnTo>
                    <a:pt x="63" y="858"/>
                  </a:lnTo>
                  <a:lnTo>
                    <a:pt x="63" y="856"/>
                  </a:lnTo>
                  <a:lnTo>
                    <a:pt x="63" y="855"/>
                  </a:lnTo>
                  <a:lnTo>
                    <a:pt x="63" y="853"/>
                  </a:lnTo>
                  <a:lnTo>
                    <a:pt x="61" y="853"/>
                  </a:lnTo>
                  <a:lnTo>
                    <a:pt x="61" y="852"/>
                  </a:lnTo>
                  <a:lnTo>
                    <a:pt x="63" y="852"/>
                  </a:lnTo>
                  <a:lnTo>
                    <a:pt x="63" y="850"/>
                  </a:lnTo>
                  <a:lnTo>
                    <a:pt x="61" y="850"/>
                  </a:lnTo>
                  <a:lnTo>
                    <a:pt x="61" y="849"/>
                  </a:lnTo>
                  <a:lnTo>
                    <a:pt x="60" y="849"/>
                  </a:lnTo>
                  <a:lnTo>
                    <a:pt x="60" y="848"/>
                  </a:lnTo>
                  <a:lnTo>
                    <a:pt x="58" y="848"/>
                  </a:lnTo>
                  <a:lnTo>
                    <a:pt x="58" y="846"/>
                  </a:lnTo>
                  <a:lnTo>
                    <a:pt x="58" y="845"/>
                  </a:lnTo>
                  <a:lnTo>
                    <a:pt x="58" y="843"/>
                  </a:lnTo>
                  <a:lnTo>
                    <a:pt x="58" y="842"/>
                  </a:lnTo>
                  <a:lnTo>
                    <a:pt x="57" y="842"/>
                  </a:lnTo>
                  <a:lnTo>
                    <a:pt x="57" y="840"/>
                  </a:lnTo>
                  <a:lnTo>
                    <a:pt x="55" y="840"/>
                  </a:lnTo>
                  <a:lnTo>
                    <a:pt x="54" y="839"/>
                  </a:lnTo>
                  <a:lnTo>
                    <a:pt x="55" y="839"/>
                  </a:lnTo>
                  <a:lnTo>
                    <a:pt x="55" y="837"/>
                  </a:lnTo>
                  <a:lnTo>
                    <a:pt x="55" y="836"/>
                  </a:lnTo>
                  <a:lnTo>
                    <a:pt x="55" y="834"/>
                  </a:lnTo>
                  <a:lnTo>
                    <a:pt x="55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4" y="834"/>
                  </a:lnTo>
                  <a:lnTo>
                    <a:pt x="54" y="833"/>
                  </a:lnTo>
                  <a:lnTo>
                    <a:pt x="52" y="833"/>
                  </a:lnTo>
                  <a:lnTo>
                    <a:pt x="52" y="834"/>
                  </a:lnTo>
                  <a:lnTo>
                    <a:pt x="51" y="834"/>
                  </a:lnTo>
                  <a:lnTo>
                    <a:pt x="50" y="834"/>
                  </a:lnTo>
                  <a:lnTo>
                    <a:pt x="50" y="836"/>
                  </a:lnTo>
                  <a:lnTo>
                    <a:pt x="48" y="836"/>
                  </a:lnTo>
                  <a:lnTo>
                    <a:pt x="48" y="834"/>
                  </a:lnTo>
                  <a:lnTo>
                    <a:pt x="48" y="836"/>
                  </a:lnTo>
                  <a:lnTo>
                    <a:pt x="47" y="836"/>
                  </a:lnTo>
                  <a:lnTo>
                    <a:pt x="45" y="834"/>
                  </a:lnTo>
                  <a:lnTo>
                    <a:pt x="44" y="834"/>
                  </a:lnTo>
                  <a:lnTo>
                    <a:pt x="42" y="834"/>
                  </a:lnTo>
                  <a:lnTo>
                    <a:pt x="41" y="834"/>
                  </a:lnTo>
                  <a:lnTo>
                    <a:pt x="39" y="834"/>
                  </a:lnTo>
                  <a:lnTo>
                    <a:pt x="38" y="834"/>
                  </a:lnTo>
                  <a:lnTo>
                    <a:pt x="36" y="834"/>
                  </a:lnTo>
                  <a:lnTo>
                    <a:pt x="35" y="833"/>
                  </a:lnTo>
                  <a:lnTo>
                    <a:pt x="33" y="833"/>
                  </a:lnTo>
                  <a:lnTo>
                    <a:pt x="32" y="833"/>
                  </a:lnTo>
                  <a:lnTo>
                    <a:pt x="32" y="831"/>
                  </a:lnTo>
                  <a:lnTo>
                    <a:pt x="30" y="831"/>
                  </a:lnTo>
                  <a:lnTo>
                    <a:pt x="30" y="830"/>
                  </a:lnTo>
                  <a:lnTo>
                    <a:pt x="29" y="830"/>
                  </a:lnTo>
                  <a:lnTo>
                    <a:pt x="29" y="828"/>
                  </a:lnTo>
                  <a:lnTo>
                    <a:pt x="28" y="828"/>
                  </a:lnTo>
                  <a:lnTo>
                    <a:pt x="26" y="828"/>
                  </a:lnTo>
                  <a:lnTo>
                    <a:pt x="25" y="828"/>
                  </a:lnTo>
                  <a:lnTo>
                    <a:pt x="23" y="828"/>
                  </a:lnTo>
                  <a:lnTo>
                    <a:pt x="23" y="827"/>
                  </a:lnTo>
                  <a:lnTo>
                    <a:pt x="22" y="826"/>
                  </a:lnTo>
                  <a:lnTo>
                    <a:pt x="22" y="827"/>
                  </a:lnTo>
                  <a:lnTo>
                    <a:pt x="20" y="827"/>
                  </a:lnTo>
                  <a:lnTo>
                    <a:pt x="20" y="828"/>
                  </a:lnTo>
                  <a:lnTo>
                    <a:pt x="19" y="828"/>
                  </a:lnTo>
                  <a:lnTo>
                    <a:pt x="17" y="830"/>
                  </a:lnTo>
                  <a:lnTo>
                    <a:pt x="17" y="831"/>
                  </a:lnTo>
                  <a:lnTo>
                    <a:pt x="16" y="831"/>
                  </a:lnTo>
                  <a:lnTo>
                    <a:pt x="14" y="831"/>
                  </a:lnTo>
                  <a:lnTo>
                    <a:pt x="13" y="831"/>
                  </a:lnTo>
                  <a:lnTo>
                    <a:pt x="13" y="833"/>
                  </a:lnTo>
                  <a:lnTo>
                    <a:pt x="11" y="833"/>
                  </a:lnTo>
                  <a:lnTo>
                    <a:pt x="10" y="833"/>
                  </a:lnTo>
                  <a:lnTo>
                    <a:pt x="4" y="828"/>
                  </a:lnTo>
                  <a:lnTo>
                    <a:pt x="4" y="827"/>
                  </a:lnTo>
                  <a:lnTo>
                    <a:pt x="4" y="826"/>
                  </a:lnTo>
                  <a:lnTo>
                    <a:pt x="4" y="824"/>
                  </a:lnTo>
                  <a:lnTo>
                    <a:pt x="3" y="824"/>
                  </a:lnTo>
                  <a:lnTo>
                    <a:pt x="3" y="823"/>
                  </a:lnTo>
                  <a:lnTo>
                    <a:pt x="1" y="821"/>
                  </a:lnTo>
                  <a:lnTo>
                    <a:pt x="0" y="820"/>
                  </a:lnTo>
                  <a:lnTo>
                    <a:pt x="0" y="818"/>
                  </a:lnTo>
                  <a:lnTo>
                    <a:pt x="0" y="817"/>
                  </a:lnTo>
                  <a:lnTo>
                    <a:pt x="0" y="815"/>
                  </a:lnTo>
                  <a:lnTo>
                    <a:pt x="1" y="815"/>
                  </a:lnTo>
                  <a:lnTo>
                    <a:pt x="1" y="814"/>
                  </a:lnTo>
                  <a:lnTo>
                    <a:pt x="1" y="812"/>
                  </a:lnTo>
                  <a:lnTo>
                    <a:pt x="1" y="811"/>
                  </a:lnTo>
                  <a:lnTo>
                    <a:pt x="1" y="809"/>
                  </a:lnTo>
                  <a:lnTo>
                    <a:pt x="1" y="808"/>
                  </a:lnTo>
                  <a:lnTo>
                    <a:pt x="1" y="806"/>
                  </a:lnTo>
                  <a:lnTo>
                    <a:pt x="1" y="805"/>
                  </a:lnTo>
                  <a:lnTo>
                    <a:pt x="1" y="803"/>
                  </a:lnTo>
                  <a:lnTo>
                    <a:pt x="3" y="802"/>
                  </a:lnTo>
                  <a:lnTo>
                    <a:pt x="3" y="801"/>
                  </a:lnTo>
                  <a:lnTo>
                    <a:pt x="3" y="799"/>
                  </a:lnTo>
                  <a:lnTo>
                    <a:pt x="3" y="798"/>
                  </a:lnTo>
                  <a:lnTo>
                    <a:pt x="3" y="796"/>
                  </a:lnTo>
                  <a:lnTo>
                    <a:pt x="3" y="795"/>
                  </a:lnTo>
                  <a:lnTo>
                    <a:pt x="4" y="793"/>
                  </a:lnTo>
                  <a:lnTo>
                    <a:pt x="4" y="792"/>
                  </a:lnTo>
                  <a:lnTo>
                    <a:pt x="6" y="792"/>
                  </a:lnTo>
                  <a:lnTo>
                    <a:pt x="7" y="790"/>
                  </a:lnTo>
                  <a:lnTo>
                    <a:pt x="8" y="792"/>
                  </a:lnTo>
                  <a:lnTo>
                    <a:pt x="10" y="792"/>
                  </a:lnTo>
                  <a:lnTo>
                    <a:pt x="10" y="790"/>
                  </a:lnTo>
                  <a:lnTo>
                    <a:pt x="10" y="789"/>
                  </a:lnTo>
                  <a:lnTo>
                    <a:pt x="11" y="789"/>
                  </a:lnTo>
                  <a:lnTo>
                    <a:pt x="11" y="787"/>
                  </a:lnTo>
                  <a:lnTo>
                    <a:pt x="11" y="786"/>
                  </a:lnTo>
                  <a:lnTo>
                    <a:pt x="11" y="784"/>
                  </a:lnTo>
                  <a:lnTo>
                    <a:pt x="13" y="784"/>
                  </a:lnTo>
                  <a:lnTo>
                    <a:pt x="13" y="783"/>
                  </a:lnTo>
                  <a:lnTo>
                    <a:pt x="11" y="781"/>
                  </a:lnTo>
                  <a:lnTo>
                    <a:pt x="11" y="780"/>
                  </a:lnTo>
                  <a:lnTo>
                    <a:pt x="11" y="779"/>
                  </a:lnTo>
                  <a:lnTo>
                    <a:pt x="10" y="777"/>
                  </a:lnTo>
                  <a:lnTo>
                    <a:pt x="10" y="776"/>
                  </a:lnTo>
                  <a:lnTo>
                    <a:pt x="10" y="774"/>
                  </a:lnTo>
                  <a:lnTo>
                    <a:pt x="10" y="773"/>
                  </a:lnTo>
                  <a:lnTo>
                    <a:pt x="10" y="771"/>
                  </a:lnTo>
                  <a:lnTo>
                    <a:pt x="10" y="770"/>
                  </a:lnTo>
                  <a:lnTo>
                    <a:pt x="10" y="768"/>
                  </a:lnTo>
                  <a:lnTo>
                    <a:pt x="10" y="767"/>
                  </a:lnTo>
                  <a:lnTo>
                    <a:pt x="10" y="765"/>
                  </a:lnTo>
                  <a:lnTo>
                    <a:pt x="10" y="764"/>
                  </a:lnTo>
                  <a:lnTo>
                    <a:pt x="10" y="762"/>
                  </a:lnTo>
                  <a:lnTo>
                    <a:pt x="10" y="761"/>
                  </a:lnTo>
                  <a:lnTo>
                    <a:pt x="11" y="761"/>
                  </a:lnTo>
                  <a:lnTo>
                    <a:pt x="11" y="759"/>
                  </a:lnTo>
                  <a:lnTo>
                    <a:pt x="11" y="758"/>
                  </a:lnTo>
                  <a:lnTo>
                    <a:pt x="10" y="758"/>
                  </a:lnTo>
                  <a:lnTo>
                    <a:pt x="10" y="757"/>
                  </a:lnTo>
                  <a:lnTo>
                    <a:pt x="10" y="755"/>
                  </a:lnTo>
                  <a:lnTo>
                    <a:pt x="10" y="754"/>
                  </a:lnTo>
                  <a:lnTo>
                    <a:pt x="10" y="752"/>
                  </a:lnTo>
                  <a:lnTo>
                    <a:pt x="10" y="751"/>
                  </a:lnTo>
                  <a:lnTo>
                    <a:pt x="10" y="749"/>
                  </a:lnTo>
                  <a:lnTo>
                    <a:pt x="8" y="748"/>
                  </a:lnTo>
                  <a:lnTo>
                    <a:pt x="8" y="746"/>
                  </a:lnTo>
                  <a:lnTo>
                    <a:pt x="7" y="746"/>
                  </a:lnTo>
                  <a:lnTo>
                    <a:pt x="7" y="745"/>
                  </a:lnTo>
                  <a:lnTo>
                    <a:pt x="8" y="743"/>
                  </a:lnTo>
                  <a:lnTo>
                    <a:pt x="8" y="742"/>
                  </a:lnTo>
                  <a:lnTo>
                    <a:pt x="7" y="740"/>
                  </a:lnTo>
                  <a:lnTo>
                    <a:pt x="7" y="739"/>
                  </a:lnTo>
                  <a:lnTo>
                    <a:pt x="7" y="734"/>
                  </a:lnTo>
                  <a:lnTo>
                    <a:pt x="8" y="734"/>
                  </a:lnTo>
                  <a:lnTo>
                    <a:pt x="10" y="734"/>
                  </a:lnTo>
                  <a:lnTo>
                    <a:pt x="10" y="733"/>
                  </a:lnTo>
                  <a:lnTo>
                    <a:pt x="10" y="732"/>
                  </a:lnTo>
                  <a:lnTo>
                    <a:pt x="11" y="732"/>
                  </a:lnTo>
                  <a:lnTo>
                    <a:pt x="13" y="732"/>
                  </a:lnTo>
                  <a:lnTo>
                    <a:pt x="13" y="730"/>
                  </a:lnTo>
                  <a:lnTo>
                    <a:pt x="14" y="730"/>
                  </a:lnTo>
                  <a:lnTo>
                    <a:pt x="16" y="730"/>
                  </a:lnTo>
                  <a:lnTo>
                    <a:pt x="17" y="730"/>
                  </a:lnTo>
                  <a:lnTo>
                    <a:pt x="19" y="730"/>
                  </a:lnTo>
                  <a:lnTo>
                    <a:pt x="19" y="729"/>
                  </a:lnTo>
                  <a:lnTo>
                    <a:pt x="19" y="727"/>
                  </a:lnTo>
                  <a:lnTo>
                    <a:pt x="20" y="727"/>
                  </a:lnTo>
                  <a:lnTo>
                    <a:pt x="22" y="727"/>
                  </a:lnTo>
                  <a:lnTo>
                    <a:pt x="23" y="726"/>
                  </a:lnTo>
                  <a:lnTo>
                    <a:pt x="22" y="724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3" y="721"/>
                  </a:lnTo>
                  <a:lnTo>
                    <a:pt x="23" y="720"/>
                  </a:lnTo>
                  <a:lnTo>
                    <a:pt x="23" y="718"/>
                  </a:lnTo>
                  <a:lnTo>
                    <a:pt x="25" y="718"/>
                  </a:lnTo>
                  <a:lnTo>
                    <a:pt x="25" y="717"/>
                  </a:lnTo>
                  <a:lnTo>
                    <a:pt x="25" y="715"/>
                  </a:lnTo>
                  <a:lnTo>
                    <a:pt x="26" y="715"/>
                  </a:lnTo>
                  <a:lnTo>
                    <a:pt x="26" y="714"/>
                  </a:lnTo>
                  <a:lnTo>
                    <a:pt x="26" y="712"/>
                  </a:lnTo>
                  <a:lnTo>
                    <a:pt x="28" y="712"/>
                  </a:lnTo>
                  <a:lnTo>
                    <a:pt x="28" y="711"/>
                  </a:lnTo>
                  <a:lnTo>
                    <a:pt x="28" y="710"/>
                  </a:lnTo>
                  <a:lnTo>
                    <a:pt x="29" y="710"/>
                  </a:lnTo>
                  <a:lnTo>
                    <a:pt x="29" y="708"/>
                  </a:lnTo>
                  <a:lnTo>
                    <a:pt x="29" y="707"/>
                  </a:lnTo>
                  <a:lnTo>
                    <a:pt x="28" y="707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8" y="701"/>
                  </a:lnTo>
                  <a:lnTo>
                    <a:pt x="29" y="701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2" y="696"/>
                  </a:lnTo>
                  <a:lnTo>
                    <a:pt x="32" y="695"/>
                  </a:lnTo>
                  <a:lnTo>
                    <a:pt x="32" y="693"/>
                  </a:lnTo>
                  <a:lnTo>
                    <a:pt x="33" y="693"/>
                  </a:lnTo>
                  <a:lnTo>
                    <a:pt x="33" y="692"/>
                  </a:lnTo>
                  <a:lnTo>
                    <a:pt x="33" y="690"/>
                  </a:lnTo>
                  <a:lnTo>
                    <a:pt x="35" y="689"/>
                  </a:lnTo>
                  <a:lnTo>
                    <a:pt x="33" y="689"/>
                  </a:lnTo>
                  <a:lnTo>
                    <a:pt x="33" y="688"/>
                  </a:lnTo>
                  <a:lnTo>
                    <a:pt x="33" y="686"/>
                  </a:lnTo>
                  <a:lnTo>
                    <a:pt x="35" y="685"/>
                  </a:lnTo>
                  <a:lnTo>
                    <a:pt x="36" y="685"/>
                  </a:lnTo>
                  <a:lnTo>
                    <a:pt x="36" y="683"/>
                  </a:lnTo>
                  <a:lnTo>
                    <a:pt x="38" y="683"/>
                  </a:lnTo>
                  <a:lnTo>
                    <a:pt x="38" y="682"/>
                  </a:lnTo>
                  <a:lnTo>
                    <a:pt x="38" y="680"/>
                  </a:lnTo>
                  <a:lnTo>
                    <a:pt x="39" y="679"/>
                  </a:lnTo>
                  <a:lnTo>
                    <a:pt x="39" y="677"/>
                  </a:lnTo>
                  <a:lnTo>
                    <a:pt x="39" y="676"/>
                  </a:lnTo>
                  <a:lnTo>
                    <a:pt x="39" y="674"/>
                  </a:lnTo>
                  <a:lnTo>
                    <a:pt x="39" y="673"/>
                  </a:lnTo>
                  <a:lnTo>
                    <a:pt x="41" y="673"/>
                  </a:lnTo>
                  <a:lnTo>
                    <a:pt x="41" y="671"/>
                  </a:lnTo>
                  <a:lnTo>
                    <a:pt x="41" y="670"/>
                  </a:lnTo>
                  <a:lnTo>
                    <a:pt x="41" y="668"/>
                  </a:lnTo>
                  <a:lnTo>
                    <a:pt x="41" y="667"/>
                  </a:lnTo>
                  <a:lnTo>
                    <a:pt x="39" y="667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4"/>
                  </a:lnTo>
                  <a:lnTo>
                    <a:pt x="41" y="663"/>
                  </a:lnTo>
                  <a:lnTo>
                    <a:pt x="42" y="661"/>
                  </a:lnTo>
                  <a:lnTo>
                    <a:pt x="44" y="661"/>
                  </a:lnTo>
                  <a:lnTo>
                    <a:pt x="44" y="660"/>
                  </a:lnTo>
                  <a:lnTo>
                    <a:pt x="45" y="660"/>
                  </a:lnTo>
                  <a:lnTo>
                    <a:pt x="45" y="658"/>
                  </a:lnTo>
                  <a:lnTo>
                    <a:pt x="47" y="658"/>
                  </a:lnTo>
                  <a:lnTo>
                    <a:pt x="47" y="657"/>
                  </a:lnTo>
                  <a:lnTo>
                    <a:pt x="48" y="657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4"/>
                  </a:lnTo>
                  <a:lnTo>
                    <a:pt x="50" y="652"/>
                  </a:lnTo>
                  <a:lnTo>
                    <a:pt x="51" y="651"/>
                  </a:lnTo>
                  <a:lnTo>
                    <a:pt x="51" y="649"/>
                  </a:lnTo>
                  <a:lnTo>
                    <a:pt x="50" y="649"/>
                  </a:lnTo>
                  <a:lnTo>
                    <a:pt x="50" y="648"/>
                  </a:lnTo>
                  <a:lnTo>
                    <a:pt x="48" y="648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50" y="645"/>
                  </a:lnTo>
                  <a:lnTo>
                    <a:pt x="50" y="643"/>
                  </a:lnTo>
                  <a:lnTo>
                    <a:pt x="48" y="643"/>
                  </a:lnTo>
                  <a:lnTo>
                    <a:pt x="48" y="642"/>
                  </a:lnTo>
                  <a:lnTo>
                    <a:pt x="50" y="641"/>
                  </a:lnTo>
                  <a:lnTo>
                    <a:pt x="50" y="639"/>
                  </a:lnTo>
                  <a:lnTo>
                    <a:pt x="51" y="639"/>
                  </a:lnTo>
                  <a:lnTo>
                    <a:pt x="52" y="639"/>
                  </a:lnTo>
                  <a:lnTo>
                    <a:pt x="52" y="638"/>
                  </a:lnTo>
                  <a:lnTo>
                    <a:pt x="54" y="638"/>
                  </a:lnTo>
                  <a:lnTo>
                    <a:pt x="54" y="636"/>
                  </a:lnTo>
                  <a:lnTo>
                    <a:pt x="55" y="636"/>
                  </a:lnTo>
                  <a:lnTo>
                    <a:pt x="55" y="635"/>
                  </a:lnTo>
                  <a:lnTo>
                    <a:pt x="57" y="635"/>
                  </a:lnTo>
                  <a:lnTo>
                    <a:pt x="57" y="633"/>
                  </a:lnTo>
                  <a:lnTo>
                    <a:pt x="57" y="632"/>
                  </a:lnTo>
                  <a:lnTo>
                    <a:pt x="57" y="630"/>
                  </a:lnTo>
                  <a:lnTo>
                    <a:pt x="58" y="629"/>
                  </a:lnTo>
                  <a:lnTo>
                    <a:pt x="58" y="627"/>
                  </a:lnTo>
                  <a:lnTo>
                    <a:pt x="60" y="627"/>
                  </a:lnTo>
                  <a:lnTo>
                    <a:pt x="60" y="629"/>
                  </a:lnTo>
                  <a:lnTo>
                    <a:pt x="61" y="629"/>
                  </a:lnTo>
                  <a:lnTo>
                    <a:pt x="61" y="630"/>
                  </a:lnTo>
                  <a:lnTo>
                    <a:pt x="63" y="630"/>
                  </a:lnTo>
                  <a:lnTo>
                    <a:pt x="63" y="629"/>
                  </a:lnTo>
                  <a:lnTo>
                    <a:pt x="63" y="627"/>
                  </a:lnTo>
                  <a:lnTo>
                    <a:pt x="64" y="627"/>
                  </a:lnTo>
                  <a:lnTo>
                    <a:pt x="66" y="626"/>
                  </a:lnTo>
                  <a:lnTo>
                    <a:pt x="67" y="627"/>
                  </a:lnTo>
                  <a:lnTo>
                    <a:pt x="67" y="626"/>
                  </a:lnTo>
                  <a:lnTo>
                    <a:pt x="69" y="626"/>
                  </a:lnTo>
                  <a:lnTo>
                    <a:pt x="70" y="626"/>
                  </a:lnTo>
                  <a:lnTo>
                    <a:pt x="70" y="624"/>
                  </a:lnTo>
                  <a:lnTo>
                    <a:pt x="72" y="623"/>
                  </a:lnTo>
                  <a:lnTo>
                    <a:pt x="72" y="621"/>
                  </a:lnTo>
                  <a:lnTo>
                    <a:pt x="72" y="620"/>
                  </a:lnTo>
                  <a:lnTo>
                    <a:pt x="72" y="618"/>
                  </a:lnTo>
                  <a:lnTo>
                    <a:pt x="73" y="618"/>
                  </a:lnTo>
                  <a:lnTo>
                    <a:pt x="73" y="617"/>
                  </a:lnTo>
                  <a:lnTo>
                    <a:pt x="75" y="617"/>
                  </a:lnTo>
                  <a:lnTo>
                    <a:pt x="75" y="616"/>
                  </a:lnTo>
                  <a:lnTo>
                    <a:pt x="75" y="614"/>
                  </a:lnTo>
                  <a:lnTo>
                    <a:pt x="76" y="614"/>
                  </a:lnTo>
                  <a:lnTo>
                    <a:pt x="76" y="613"/>
                  </a:lnTo>
                  <a:lnTo>
                    <a:pt x="76" y="611"/>
                  </a:lnTo>
                  <a:lnTo>
                    <a:pt x="79" y="610"/>
                  </a:lnTo>
                  <a:lnTo>
                    <a:pt x="79" y="608"/>
                  </a:lnTo>
                  <a:lnTo>
                    <a:pt x="80" y="607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4"/>
                  </a:lnTo>
                  <a:lnTo>
                    <a:pt x="83" y="604"/>
                  </a:lnTo>
                  <a:lnTo>
                    <a:pt x="85" y="602"/>
                  </a:lnTo>
                  <a:lnTo>
                    <a:pt x="85" y="601"/>
                  </a:lnTo>
                  <a:lnTo>
                    <a:pt x="85" y="599"/>
                  </a:lnTo>
                  <a:lnTo>
                    <a:pt x="86" y="599"/>
                  </a:lnTo>
                  <a:lnTo>
                    <a:pt x="86" y="598"/>
                  </a:lnTo>
                  <a:lnTo>
                    <a:pt x="86" y="596"/>
                  </a:lnTo>
                  <a:lnTo>
                    <a:pt x="86" y="595"/>
                  </a:lnTo>
                  <a:lnTo>
                    <a:pt x="86" y="594"/>
                  </a:lnTo>
                  <a:lnTo>
                    <a:pt x="86" y="592"/>
                  </a:lnTo>
                  <a:lnTo>
                    <a:pt x="86" y="591"/>
                  </a:lnTo>
                  <a:lnTo>
                    <a:pt x="86" y="589"/>
                  </a:lnTo>
                  <a:lnTo>
                    <a:pt x="86" y="588"/>
                  </a:lnTo>
                  <a:lnTo>
                    <a:pt x="86" y="586"/>
                  </a:lnTo>
                  <a:lnTo>
                    <a:pt x="86" y="585"/>
                  </a:lnTo>
                  <a:lnTo>
                    <a:pt x="86" y="583"/>
                  </a:lnTo>
                  <a:lnTo>
                    <a:pt x="86" y="582"/>
                  </a:lnTo>
                  <a:lnTo>
                    <a:pt x="88" y="580"/>
                  </a:lnTo>
                  <a:lnTo>
                    <a:pt x="88" y="579"/>
                  </a:lnTo>
                  <a:lnTo>
                    <a:pt x="88" y="577"/>
                  </a:lnTo>
                  <a:lnTo>
                    <a:pt x="88" y="576"/>
                  </a:lnTo>
                  <a:lnTo>
                    <a:pt x="88" y="574"/>
                  </a:lnTo>
                  <a:lnTo>
                    <a:pt x="89" y="574"/>
                  </a:lnTo>
                  <a:lnTo>
                    <a:pt x="89" y="573"/>
                  </a:lnTo>
                  <a:lnTo>
                    <a:pt x="89" y="572"/>
                  </a:lnTo>
                  <a:lnTo>
                    <a:pt x="89" y="570"/>
                  </a:lnTo>
                  <a:lnTo>
                    <a:pt x="89" y="569"/>
                  </a:lnTo>
                  <a:lnTo>
                    <a:pt x="88" y="569"/>
                  </a:lnTo>
                  <a:lnTo>
                    <a:pt x="88" y="567"/>
                  </a:lnTo>
                  <a:lnTo>
                    <a:pt x="88" y="566"/>
                  </a:lnTo>
                  <a:lnTo>
                    <a:pt x="88" y="564"/>
                  </a:lnTo>
                  <a:lnTo>
                    <a:pt x="88" y="563"/>
                  </a:lnTo>
                  <a:lnTo>
                    <a:pt x="88" y="561"/>
                  </a:lnTo>
                  <a:lnTo>
                    <a:pt x="88" y="560"/>
                  </a:lnTo>
                  <a:lnTo>
                    <a:pt x="86" y="560"/>
                  </a:lnTo>
                  <a:lnTo>
                    <a:pt x="86" y="558"/>
                  </a:lnTo>
                  <a:lnTo>
                    <a:pt x="85" y="557"/>
                  </a:lnTo>
                  <a:lnTo>
                    <a:pt x="83" y="555"/>
                  </a:lnTo>
                  <a:lnTo>
                    <a:pt x="80" y="548"/>
                  </a:lnTo>
                  <a:lnTo>
                    <a:pt x="80" y="547"/>
                  </a:lnTo>
                  <a:lnTo>
                    <a:pt x="69" y="516"/>
                  </a:lnTo>
                  <a:lnTo>
                    <a:pt x="70" y="514"/>
                  </a:lnTo>
                  <a:lnTo>
                    <a:pt x="69" y="513"/>
                  </a:lnTo>
                  <a:lnTo>
                    <a:pt x="70" y="513"/>
                  </a:lnTo>
                  <a:lnTo>
                    <a:pt x="70" y="511"/>
                  </a:lnTo>
                  <a:lnTo>
                    <a:pt x="69" y="511"/>
                  </a:lnTo>
                  <a:lnTo>
                    <a:pt x="69" y="510"/>
                  </a:lnTo>
                  <a:lnTo>
                    <a:pt x="67" y="510"/>
                  </a:lnTo>
                  <a:lnTo>
                    <a:pt x="66" y="510"/>
                  </a:lnTo>
                  <a:lnTo>
                    <a:pt x="50" y="491"/>
                  </a:lnTo>
                  <a:lnTo>
                    <a:pt x="50" y="489"/>
                  </a:lnTo>
                  <a:lnTo>
                    <a:pt x="50" y="488"/>
                  </a:lnTo>
                  <a:lnTo>
                    <a:pt x="50" y="486"/>
                  </a:lnTo>
                  <a:lnTo>
                    <a:pt x="48" y="486"/>
                  </a:lnTo>
                  <a:lnTo>
                    <a:pt x="48" y="485"/>
                  </a:lnTo>
                  <a:lnTo>
                    <a:pt x="47" y="485"/>
                  </a:lnTo>
                  <a:lnTo>
                    <a:pt x="47" y="483"/>
                  </a:lnTo>
                  <a:lnTo>
                    <a:pt x="45" y="483"/>
                  </a:lnTo>
                  <a:lnTo>
                    <a:pt x="44" y="483"/>
                  </a:lnTo>
                  <a:lnTo>
                    <a:pt x="39" y="479"/>
                  </a:lnTo>
                  <a:lnTo>
                    <a:pt x="22" y="472"/>
                  </a:lnTo>
                  <a:lnTo>
                    <a:pt x="22" y="470"/>
                  </a:lnTo>
                  <a:lnTo>
                    <a:pt x="22" y="469"/>
                  </a:lnTo>
                  <a:lnTo>
                    <a:pt x="22" y="467"/>
                  </a:lnTo>
                  <a:lnTo>
                    <a:pt x="22" y="466"/>
                  </a:lnTo>
                  <a:lnTo>
                    <a:pt x="22" y="464"/>
                  </a:lnTo>
                  <a:lnTo>
                    <a:pt x="20" y="464"/>
                  </a:lnTo>
                  <a:lnTo>
                    <a:pt x="20" y="463"/>
                  </a:lnTo>
                  <a:lnTo>
                    <a:pt x="19" y="463"/>
                  </a:lnTo>
                  <a:lnTo>
                    <a:pt x="19" y="461"/>
                  </a:lnTo>
                  <a:lnTo>
                    <a:pt x="17" y="461"/>
                  </a:lnTo>
                  <a:lnTo>
                    <a:pt x="16" y="460"/>
                  </a:lnTo>
                  <a:lnTo>
                    <a:pt x="16" y="458"/>
                  </a:lnTo>
                  <a:lnTo>
                    <a:pt x="16" y="457"/>
                  </a:lnTo>
                  <a:lnTo>
                    <a:pt x="16" y="456"/>
                  </a:lnTo>
                  <a:lnTo>
                    <a:pt x="17" y="456"/>
                  </a:lnTo>
                  <a:lnTo>
                    <a:pt x="19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3" y="451"/>
                  </a:lnTo>
                  <a:lnTo>
                    <a:pt x="25" y="451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0" y="448"/>
                  </a:lnTo>
                  <a:lnTo>
                    <a:pt x="30" y="447"/>
                  </a:lnTo>
                  <a:lnTo>
                    <a:pt x="32" y="447"/>
                  </a:lnTo>
                  <a:lnTo>
                    <a:pt x="32" y="445"/>
                  </a:lnTo>
                  <a:lnTo>
                    <a:pt x="32" y="444"/>
                  </a:lnTo>
                  <a:lnTo>
                    <a:pt x="30" y="444"/>
                  </a:lnTo>
                  <a:lnTo>
                    <a:pt x="30" y="442"/>
                  </a:lnTo>
                  <a:lnTo>
                    <a:pt x="30" y="441"/>
                  </a:lnTo>
                  <a:lnTo>
                    <a:pt x="30" y="439"/>
                  </a:lnTo>
                  <a:lnTo>
                    <a:pt x="32" y="438"/>
                  </a:lnTo>
                  <a:lnTo>
                    <a:pt x="32" y="436"/>
                  </a:lnTo>
                  <a:lnTo>
                    <a:pt x="32" y="435"/>
                  </a:lnTo>
                  <a:lnTo>
                    <a:pt x="30" y="435"/>
                  </a:lnTo>
                  <a:lnTo>
                    <a:pt x="30" y="433"/>
                  </a:lnTo>
                  <a:lnTo>
                    <a:pt x="30" y="432"/>
                  </a:lnTo>
                  <a:lnTo>
                    <a:pt x="30" y="431"/>
                  </a:lnTo>
                  <a:lnTo>
                    <a:pt x="32" y="431"/>
                  </a:lnTo>
                  <a:lnTo>
                    <a:pt x="32" y="429"/>
                  </a:lnTo>
                  <a:lnTo>
                    <a:pt x="32" y="428"/>
                  </a:lnTo>
                  <a:lnTo>
                    <a:pt x="33" y="426"/>
                  </a:lnTo>
                  <a:lnTo>
                    <a:pt x="35" y="426"/>
                  </a:lnTo>
                  <a:lnTo>
                    <a:pt x="35" y="425"/>
                  </a:lnTo>
                  <a:lnTo>
                    <a:pt x="35" y="423"/>
                  </a:lnTo>
                  <a:lnTo>
                    <a:pt x="35" y="422"/>
                  </a:lnTo>
                  <a:lnTo>
                    <a:pt x="35" y="420"/>
                  </a:lnTo>
                  <a:lnTo>
                    <a:pt x="35" y="419"/>
                  </a:lnTo>
                  <a:lnTo>
                    <a:pt x="35" y="417"/>
                  </a:lnTo>
                  <a:lnTo>
                    <a:pt x="35" y="416"/>
                  </a:lnTo>
                  <a:lnTo>
                    <a:pt x="35" y="414"/>
                  </a:lnTo>
                  <a:lnTo>
                    <a:pt x="35" y="413"/>
                  </a:lnTo>
                  <a:lnTo>
                    <a:pt x="36" y="413"/>
                  </a:lnTo>
                  <a:lnTo>
                    <a:pt x="36" y="411"/>
                  </a:lnTo>
                  <a:lnTo>
                    <a:pt x="36" y="410"/>
                  </a:lnTo>
                  <a:lnTo>
                    <a:pt x="36" y="409"/>
                  </a:lnTo>
                  <a:lnTo>
                    <a:pt x="36" y="407"/>
                  </a:lnTo>
                  <a:lnTo>
                    <a:pt x="36" y="406"/>
                  </a:lnTo>
                  <a:lnTo>
                    <a:pt x="38" y="404"/>
                  </a:lnTo>
                  <a:lnTo>
                    <a:pt x="39" y="404"/>
                  </a:lnTo>
                  <a:lnTo>
                    <a:pt x="39" y="403"/>
                  </a:lnTo>
                  <a:lnTo>
                    <a:pt x="41" y="403"/>
                  </a:lnTo>
                  <a:lnTo>
                    <a:pt x="41" y="401"/>
                  </a:lnTo>
                  <a:lnTo>
                    <a:pt x="41" y="400"/>
                  </a:lnTo>
                  <a:lnTo>
                    <a:pt x="39" y="400"/>
                  </a:lnTo>
                  <a:lnTo>
                    <a:pt x="39" y="398"/>
                  </a:lnTo>
                  <a:lnTo>
                    <a:pt x="41" y="398"/>
                  </a:lnTo>
                  <a:lnTo>
                    <a:pt x="41" y="397"/>
                  </a:lnTo>
                  <a:lnTo>
                    <a:pt x="41" y="395"/>
                  </a:lnTo>
                  <a:lnTo>
                    <a:pt x="41" y="394"/>
                  </a:lnTo>
                  <a:lnTo>
                    <a:pt x="41" y="392"/>
                  </a:lnTo>
                  <a:lnTo>
                    <a:pt x="41" y="391"/>
                  </a:lnTo>
                  <a:lnTo>
                    <a:pt x="42" y="388"/>
                  </a:lnTo>
                  <a:lnTo>
                    <a:pt x="42" y="387"/>
                  </a:lnTo>
                  <a:lnTo>
                    <a:pt x="42" y="385"/>
                  </a:lnTo>
                  <a:lnTo>
                    <a:pt x="44" y="385"/>
                  </a:lnTo>
                  <a:lnTo>
                    <a:pt x="44" y="384"/>
                  </a:lnTo>
                  <a:lnTo>
                    <a:pt x="44" y="382"/>
                  </a:lnTo>
                  <a:lnTo>
                    <a:pt x="45" y="381"/>
                  </a:lnTo>
                  <a:lnTo>
                    <a:pt x="45" y="379"/>
                  </a:lnTo>
                  <a:lnTo>
                    <a:pt x="45" y="378"/>
                  </a:lnTo>
                  <a:lnTo>
                    <a:pt x="47" y="376"/>
                  </a:lnTo>
                  <a:lnTo>
                    <a:pt x="48" y="375"/>
                  </a:lnTo>
                  <a:lnTo>
                    <a:pt x="48" y="373"/>
                  </a:lnTo>
                  <a:lnTo>
                    <a:pt x="48" y="372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1" y="367"/>
                  </a:lnTo>
                  <a:lnTo>
                    <a:pt x="51" y="366"/>
                  </a:lnTo>
                  <a:lnTo>
                    <a:pt x="52" y="366"/>
                  </a:lnTo>
                  <a:lnTo>
                    <a:pt x="52" y="364"/>
                  </a:lnTo>
                  <a:lnTo>
                    <a:pt x="52" y="363"/>
                  </a:lnTo>
                  <a:lnTo>
                    <a:pt x="51" y="359"/>
                  </a:lnTo>
                  <a:lnTo>
                    <a:pt x="51" y="357"/>
                  </a:lnTo>
                  <a:lnTo>
                    <a:pt x="51" y="356"/>
                  </a:lnTo>
                  <a:lnTo>
                    <a:pt x="52" y="354"/>
                  </a:lnTo>
                  <a:lnTo>
                    <a:pt x="52" y="353"/>
                  </a:lnTo>
                  <a:lnTo>
                    <a:pt x="52" y="351"/>
                  </a:lnTo>
                  <a:lnTo>
                    <a:pt x="54" y="350"/>
                  </a:lnTo>
                  <a:lnTo>
                    <a:pt x="54" y="348"/>
                  </a:lnTo>
                  <a:lnTo>
                    <a:pt x="55" y="348"/>
                  </a:lnTo>
                  <a:lnTo>
                    <a:pt x="55" y="347"/>
                  </a:lnTo>
                  <a:lnTo>
                    <a:pt x="55" y="345"/>
                  </a:lnTo>
                  <a:lnTo>
                    <a:pt x="57" y="345"/>
                  </a:lnTo>
                  <a:lnTo>
                    <a:pt x="58" y="345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1"/>
                  </a:lnTo>
                  <a:lnTo>
                    <a:pt x="58" y="341"/>
                  </a:lnTo>
                  <a:lnTo>
                    <a:pt x="58" y="340"/>
                  </a:lnTo>
                  <a:lnTo>
                    <a:pt x="57" y="338"/>
                  </a:lnTo>
                  <a:lnTo>
                    <a:pt x="57" y="337"/>
                  </a:lnTo>
                  <a:lnTo>
                    <a:pt x="57" y="335"/>
                  </a:lnTo>
                  <a:lnTo>
                    <a:pt x="63" y="325"/>
                  </a:lnTo>
                  <a:lnTo>
                    <a:pt x="64" y="325"/>
                  </a:lnTo>
                  <a:lnTo>
                    <a:pt x="66" y="323"/>
                  </a:lnTo>
                  <a:lnTo>
                    <a:pt x="67" y="323"/>
                  </a:lnTo>
                  <a:lnTo>
                    <a:pt x="69" y="322"/>
                  </a:lnTo>
                  <a:lnTo>
                    <a:pt x="70" y="322"/>
                  </a:lnTo>
                  <a:lnTo>
                    <a:pt x="72" y="322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6" y="320"/>
                  </a:lnTo>
                  <a:lnTo>
                    <a:pt x="77" y="319"/>
                  </a:lnTo>
                  <a:lnTo>
                    <a:pt x="77" y="318"/>
                  </a:lnTo>
                  <a:lnTo>
                    <a:pt x="76" y="318"/>
                  </a:lnTo>
                  <a:lnTo>
                    <a:pt x="76" y="316"/>
                  </a:lnTo>
                  <a:lnTo>
                    <a:pt x="75" y="316"/>
                  </a:lnTo>
                  <a:lnTo>
                    <a:pt x="75" y="315"/>
                  </a:lnTo>
                  <a:lnTo>
                    <a:pt x="76" y="315"/>
                  </a:lnTo>
                  <a:lnTo>
                    <a:pt x="76" y="313"/>
                  </a:lnTo>
                  <a:lnTo>
                    <a:pt x="77" y="313"/>
                  </a:lnTo>
                  <a:lnTo>
                    <a:pt x="77" y="312"/>
                  </a:lnTo>
                  <a:lnTo>
                    <a:pt x="79" y="312"/>
                  </a:lnTo>
                  <a:lnTo>
                    <a:pt x="80" y="310"/>
                  </a:lnTo>
                  <a:lnTo>
                    <a:pt x="80" y="309"/>
                  </a:lnTo>
                  <a:lnTo>
                    <a:pt x="79" y="307"/>
                  </a:lnTo>
                  <a:lnTo>
                    <a:pt x="79" y="306"/>
                  </a:lnTo>
                  <a:lnTo>
                    <a:pt x="80" y="304"/>
                  </a:lnTo>
                  <a:lnTo>
                    <a:pt x="80" y="303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3" y="301"/>
                  </a:lnTo>
                  <a:lnTo>
                    <a:pt x="85" y="301"/>
                  </a:lnTo>
                  <a:lnTo>
                    <a:pt x="85" y="300"/>
                  </a:lnTo>
                  <a:lnTo>
                    <a:pt x="86" y="300"/>
                  </a:lnTo>
                  <a:lnTo>
                    <a:pt x="86" y="298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9" y="297"/>
                  </a:lnTo>
                  <a:lnTo>
                    <a:pt x="91" y="297"/>
                  </a:lnTo>
                  <a:lnTo>
                    <a:pt x="91" y="298"/>
                  </a:lnTo>
                  <a:lnTo>
                    <a:pt x="91" y="297"/>
                  </a:lnTo>
                  <a:lnTo>
                    <a:pt x="91" y="295"/>
                  </a:lnTo>
                  <a:lnTo>
                    <a:pt x="89" y="294"/>
                  </a:lnTo>
                  <a:lnTo>
                    <a:pt x="89" y="293"/>
                  </a:lnTo>
                  <a:lnTo>
                    <a:pt x="89" y="291"/>
                  </a:lnTo>
                  <a:lnTo>
                    <a:pt x="88" y="291"/>
                  </a:lnTo>
                  <a:lnTo>
                    <a:pt x="88" y="290"/>
                  </a:lnTo>
                  <a:lnTo>
                    <a:pt x="89" y="288"/>
                  </a:lnTo>
                  <a:lnTo>
                    <a:pt x="89" y="287"/>
                  </a:lnTo>
                  <a:lnTo>
                    <a:pt x="89" y="285"/>
                  </a:lnTo>
                  <a:lnTo>
                    <a:pt x="97" y="271"/>
                  </a:lnTo>
                  <a:lnTo>
                    <a:pt x="98" y="271"/>
                  </a:lnTo>
                  <a:lnTo>
                    <a:pt x="99" y="271"/>
                  </a:lnTo>
                  <a:lnTo>
                    <a:pt x="101" y="271"/>
                  </a:lnTo>
                  <a:lnTo>
                    <a:pt x="101" y="269"/>
                  </a:lnTo>
                  <a:lnTo>
                    <a:pt x="101" y="268"/>
                  </a:lnTo>
                  <a:lnTo>
                    <a:pt x="102" y="266"/>
                  </a:lnTo>
                  <a:lnTo>
                    <a:pt x="102" y="265"/>
                  </a:lnTo>
                  <a:lnTo>
                    <a:pt x="104" y="265"/>
                  </a:lnTo>
                  <a:lnTo>
                    <a:pt x="105" y="265"/>
                  </a:lnTo>
                  <a:lnTo>
                    <a:pt x="105" y="263"/>
                  </a:lnTo>
                  <a:lnTo>
                    <a:pt x="107" y="263"/>
                  </a:lnTo>
                  <a:lnTo>
                    <a:pt x="107" y="262"/>
                  </a:lnTo>
                  <a:lnTo>
                    <a:pt x="107" y="260"/>
                  </a:lnTo>
                  <a:lnTo>
                    <a:pt x="105" y="260"/>
                  </a:lnTo>
                  <a:lnTo>
                    <a:pt x="105" y="259"/>
                  </a:lnTo>
                  <a:lnTo>
                    <a:pt x="105" y="257"/>
                  </a:lnTo>
                  <a:lnTo>
                    <a:pt x="105" y="256"/>
                  </a:lnTo>
                  <a:lnTo>
                    <a:pt x="108" y="253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1" y="251"/>
                  </a:lnTo>
                  <a:lnTo>
                    <a:pt x="111" y="250"/>
                  </a:lnTo>
                  <a:lnTo>
                    <a:pt x="113" y="250"/>
                  </a:lnTo>
                  <a:lnTo>
                    <a:pt x="113" y="248"/>
                  </a:lnTo>
                  <a:lnTo>
                    <a:pt x="114" y="248"/>
                  </a:lnTo>
                  <a:lnTo>
                    <a:pt x="114" y="247"/>
                  </a:lnTo>
                  <a:lnTo>
                    <a:pt x="116" y="247"/>
                  </a:lnTo>
                  <a:lnTo>
                    <a:pt x="116" y="246"/>
                  </a:lnTo>
                  <a:lnTo>
                    <a:pt x="117" y="246"/>
                  </a:lnTo>
                  <a:lnTo>
                    <a:pt x="119" y="244"/>
                  </a:lnTo>
                  <a:lnTo>
                    <a:pt x="119" y="243"/>
                  </a:lnTo>
                  <a:lnTo>
                    <a:pt x="119" y="241"/>
                  </a:lnTo>
                  <a:lnTo>
                    <a:pt x="119" y="240"/>
                  </a:lnTo>
                  <a:lnTo>
                    <a:pt x="119" y="238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19" y="234"/>
                  </a:lnTo>
                  <a:lnTo>
                    <a:pt x="119" y="232"/>
                  </a:lnTo>
                  <a:lnTo>
                    <a:pt x="117" y="229"/>
                  </a:lnTo>
                  <a:lnTo>
                    <a:pt x="117" y="226"/>
                  </a:lnTo>
                  <a:lnTo>
                    <a:pt x="117" y="225"/>
                  </a:lnTo>
                  <a:lnTo>
                    <a:pt x="117" y="224"/>
                  </a:lnTo>
                  <a:lnTo>
                    <a:pt x="117" y="222"/>
                  </a:lnTo>
                  <a:lnTo>
                    <a:pt x="117" y="221"/>
                  </a:lnTo>
                  <a:lnTo>
                    <a:pt x="117" y="219"/>
                  </a:lnTo>
                  <a:lnTo>
                    <a:pt x="117" y="218"/>
                  </a:lnTo>
                  <a:lnTo>
                    <a:pt x="117" y="216"/>
                  </a:lnTo>
                  <a:lnTo>
                    <a:pt x="117" y="215"/>
                  </a:lnTo>
                  <a:lnTo>
                    <a:pt x="117" y="213"/>
                  </a:lnTo>
                  <a:lnTo>
                    <a:pt x="119" y="213"/>
                  </a:lnTo>
                  <a:lnTo>
                    <a:pt x="119" y="212"/>
                  </a:lnTo>
                  <a:lnTo>
                    <a:pt x="117" y="210"/>
                  </a:lnTo>
                  <a:lnTo>
                    <a:pt x="117" y="209"/>
                  </a:lnTo>
                  <a:lnTo>
                    <a:pt x="119" y="209"/>
                  </a:lnTo>
                  <a:lnTo>
                    <a:pt x="119" y="207"/>
                  </a:lnTo>
                  <a:lnTo>
                    <a:pt x="120" y="207"/>
                  </a:lnTo>
                  <a:lnTo>
                    <a:pt x="121" y="207"/>
                  </a:lnTo>
                  <a:lnTo>
                    <a:pt x="121" y="206"/>
                  </a:lnTo>
                  <a:lnTo>
                    <a:pt x="121" y="204"/>
                  </a:lnTo>
                  <a:lnTo>
                    <a:pt x="121" y="203"/>
                  </a:lnTo>
                  <a:lnTo>
                    <a:pt x="120" y="203"/>
                  </a:lnTo>
                  <a:lnTo>
                    <a:pt x="120" y="202"/>
                  </a:lnTo>
                  <a:lnTo>
                    <a:pt x="120" y="200"/>
                  </a:lnTo>
                  <a:lnTo>
                    <a:pt x="120" y="199"/>
                  </a:lnTo>
                  <a:lnTo>
                    <a:pt x="120" y="197"/>
                  </a:lnTo>
                  <a:lnTo>
                    <a:pt x="120" y="196"/>
                  </a:lnTo>
                  <a:lnTo>
                    <a:pt x="120" y="194"/>
                  </a:lnTo>
                  <a:lnTo>
                    <a:pt x="120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19" y="190"/>
                  </a:lnTo>
                  <a:lnTo>
                    <a:pt x="119" y="188"/>
                  </a:lnTo>
                  <a:lnTo>
                    <a:pt x="119" y="187"/>
                  </a:lnTo>
                  <a:lnTo>
                    <a:pt x="120" y="187"/>
                  </a:lnTo>
                  <a:lnTo>
                    <a:pt x="120" y="185"/>
                  </a:lnTo>
                  <a:lnTo>
                    <a:pt x="119" y="184"/>
                  </a:lnTo>
                  <a:lnTo>
                    <a:pt x="119" y="182"/>
                  </a:lnTo>
                  <a:lnTo>
                    <a:pt x="119" y="181"/>
                  </a:lnTo>
                  <a:lnTo>
                    <a:pt x="117" y="181"/>
                  </a:lnTo>
                  <a:lnTo>
                    <a:pt x="116" y="181"/>
                  </a:lnTo>
                  <a:lnTo>
                    <a:pt x="114" y="181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0" y="179"/>
                  </a:lnTo>
                  <a:lnTo>
                    <a:pt x="99" y="171"/>
                  </a:lnTo>
                  <a:lnTo>
                    <a:pt x="75" y="187"/>
                  </a:lnTo>
                  <a:lnTo>
                    <a:pt x="76" y="187"/>
                  </a:lnTo>
                  <a:lnTo>
                    <a:pt x="76" y="185"/>
                  </a:lnTo>
                  <a:lnTo>
                    <a:pt x="76" y="184"/>
                  </a:lnTo>
                  <a:lnTo>
                    <a:pt x="77" y="184"/>
                  </a:lnTo>
                  <a:lnTo>
                    <a:pt x="76" y="182"/>
                  </a:lnTo>
                  <a:lnTo>
                    <a:pt x="77" y="181"/>
                  </a:lnTo>
                  <a:lnTo>
                    <a:pt x="77" y="179"/>
                  </a:lnTo>
                  <a:lnTo>
                    <a:pt x="79" y="179"/>
                  </a:lnTo>
                  <a:lnTo>
                    <a:pt x="79" y="178"/>
                  </a:lnTo>
                  <a:lnTo>
                    <a:pt x="79" y="177"/>
                  </a:lnTo>
                  <a:lnTo>
                    <a:pt x="79" y="175"/>
                  </a:lnTo>
                  <a:lnTo>
                    <a:pt x="80" y="174"/>
                  </a:lnTo>
                  <a:lnTo>
                    <a:pt x="80" y="172"/>
                  </a:lnTo>
                  <a:lnTo>
                    <a:pt x="82" y="171"/>
                  </a:lnTo>
                  <a:lnTo>
                    <a:pt x="82" y="169"/>
                  </a:lnTo>
                  <a:lnTo>
                    <a:pt x="82" y="168"/>
                  </a:lnTo>
                  <a:lnTo>
                    <a:pt x="83" y="16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3" y="163"/>
                  </a:lnTo>
                  <a:lnTo>
                    <a:pt x="85" y="162"/>
                  </a:lnTo>
                  <a:lnTo>
                    <a:pt x="83" y="162"/>
                  </a:lnTo>
                  <a:lnTo>
                    <a:pt x="85" y="162"/>
                  </a:lnTo>
                  <a:lnTo>
                    <a:pt x="85" y="160"/>
                  </a:lnTo>
                  <a:lnTo>
                    <a:pt x="85" y="159"/>
                  </a:lnTo>
                  <a:lnTo>
                    <a:pt x="86" y="159"/>
                  </a:lnTo>
                  <a:lnTo>
                    <a:pt x="86" y="157"/>
                  </a:lnTo>
                  <a:lnTo>
                    <a:pt x="86" y="156"/>
                  </a:lnTo>
                  <a:lnTo>
                    <a:pt x="88" y="156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9" y="150"/>
                  </a:lnTo>
                  <a:lnTo>
                    <a:pt x="89" y="149"/>
                  </a:lnTo>
                  <a:lnTo>
                    <a:pt x="91" y="149"/>
                  </a:lnTo>
                  <a:lnTo>
                    <a:pt x="91" y="147"/>
                  </a:lnTo>
                  <a:lnTo>
                    <a:pt x="92" y="147"/>
                  </a:lnTo>
                  <a:lnTo>
                    <a:pt x="92" y="146"/>
                  </a:lnTo>
                  <a:lnTo>
                    <a:pt x="92" y="144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5" y="141"/>
                  </a:lnTo>
                  <a:lnTo>
                    <a:pt x="97" y="141"/>
                  </a:lnTo>
                  <a:lnTo>
                    <a:pt x="97" y="140"/>
                  </a:lnTo>
                  <a:lnTo>
                    <a:pt x="97" y="138"/>
                  </a:lnTo>
                  <a:lnTo>
                    <a:pt x="98" y="138"/>
                  </a:lnTo>
                  <a:lnTo>
                    <a:pt x="98" y="137"/>
                  </a:lnTo>
                  <a:lnTo>
                    <a:pt x="98" y="135"/>
                  </a:lnTo>
                  <a:lnTo>
                    <a:pt x="98" y="134"/>
                  </a:lnTo>
                  <a:lnTo>
                    <a:pt x="98" y="133"/>
                  </a:lnTo>
                  <a:lnTo>
                    <a:pt x="99" y="133"/>
                  </a:lnTo>
                  <a:lnTo>
                    <a:pt x="99" y="131"/>
                  </a:lnTo>
                  <a:lnTo>
                    <a:pt x="99" y="130"/>
                  </a:lnTo>
                  <a:lnTo>
                    <a:pt x="102" y="127"/>
                  </a:lnTo>
                  <a:lnTo>
                    <a:pt x="104" y="125"/>
                  </a:lnTo>
                  <a:lnTo>
                    <a:pt x="105" y="125"/>
                  </a:lnTo>
                  <a:lnTo>
                    <a:pt x="107" y="125"/>
                  </a:lnTo>
                  <a:lnTo>
                    <a:pt x="108" y="125"/>
                  </a:lnTo>
                  <a:lnTo>
                    <a:pt x="108" y="124"/>
                  </a:lnTo>
                  <a:lnTo>
                    <a:pt x="108" y="122"/>
                  </a:lnTo>
                  <a:lnTo>
                    <a:pt x="110" y="122"/>
                  </a:lnTo>
                  <a:lnTo>
                    <a:pt x="110" y="121"/>
                  </a:lnTo>
                  <a:lnTo>
                    <a:pt x="110" y="119"/>
                  </a:lnTo>
                  <a:lnTo>
                    <a:pt x="111" y="119"/>
                  </a:lnTo>
                  <a:lnTo>
                    <a:pt x="111" y="118"/>
                  </a:lnTo>
                  <a:lnTo>
                    <a:pt x="111" y="116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3"/>
                  </a:lnTo>
                  <a:lnTo>
                    <a:pt x="114" y="113"/>
                  </a:lnTo>
                  <a:lnTo>
                    <a:pt x="114" y="112"/>
                  </a:lnTo>
                  <a:lnTo>
                    <a:pt x="114" y="113"/>
                  </a:lnTo>
                  <a:lnTo>
                    <a:pt x="116" y="112"/>
                  </a:lnTo>
                  <a:lnTo>
                    <a:pt x="117" y="112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2"/>
                  </a:lnTo>
                  <a:lnTo>
                    <a:pt x="119" y="110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20" y="108"/>
                  </a:lnTo>
                  <a:lnTo>
                    <a:pt x="121" y="108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3" y="105"/>
                  </a:lnTo>
                  <a:lnTo>
                    <a:pt x="124" y="105"/>
                  </a:lnTo>
                  <a:lnTo>
                    <a:pt x="124" y="103"/>
                  </a:lnTo>
                  <a:lnTo>
                    <a:pt x="124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24" y="97"/>
                  </a:lnTo>
                  <a:lnTo>
                    <a:pt x="123" y="96"/>
                  </a:lnTo>
                  <a:lnTo>
                    <a:pt x="123" y="94"/>
                  </a:lnTo>
                  <a:lnTo>
                    <a:pt x="124" y="93"/>
                  </a:lnTo>
                  <a:lnTo>
                    <a:pt x="123" y="93"/>
                  </a:lnTo>
                  <a:lnTo>
                    <a:pt x="124" y="93"/>
                  </a:lnTo>
                  <a:lnTo>
                    <a:pt x="124" y="91"/>
                  </a:lnTo>
                  <a:lnTo>
                    <a:pt x="126" y="90"/>
                  </a:lnTo>
                  <a:lnTo>
                    <a:pt x="126" y="88"/>
                  </a:lnTo>
                  <a:lnTo>
                    <a:pt x="126" y="87"/>
                  </a:lnTo>
                  <a:lnTo>
                    <a:pt x="127" y="87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4"/>
                  </a:lnTo>
                  <a:lnTo>
                    <a:pt x="129" y="84"/>
                  </a:lnTo>
                  <a:lnTo>
                    <a:pt x="129" y="83"/>
                  </a:lnTo>
                  <a:lnTo>
                    <a:pt x="130" y="83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3" y="81"/>
                  </a:lnTo>
                  <a:lnTo>
                    <a:pt x="135" y="81"/>
                  </a:lnTo>
                  <a:lnTo>
                    <a:pt x="136" y="80"/>
                  </a:lnTo>
                  <a:lnTo>
                    <a:pt x="136" y="78"/>
                  </a:lnTo>
                  <a:lnTo>
                    <a:pt x="136" y="77"/>
                  </a:lnTo>
                  <a:lnTo>
                    <a:pt x="136" y="75"/>
                  </a:lnTo>
                  <a:lnTo>
                    <a:pt x="144" y="69"/>
                  </a:lnTo>
                  <a:lnTo>
                    <a:pt x="160" y="61"/>
                  </a:lnTo>
                  <a:lnTo>
                    <a:pt x="161" y="61"/>
                  </a:lnTo>
                  <a:lnTo>
                    <a:pt x="161" y="62"/>
                  </a:lnTo>
                  <a:lnTo>
                    <a:pt x="163" y="62"/>
                  </a:lnTo>
                  <a:lnTo>
                    <a:pt x="164" y="62"/>
                  </a:lnTo>
                  <a:lnTo>
                    <a:pt x="164" y="63"/>
                  </a:lnTo>
                  <a:lnTo>
                    <a:pt x="166" y="63"/>
                  </a:lnTo>
                  <a:lnTo>
                    <a:pt x="166" y="65"/>
                  </a:lnTo>
                  <a:lnTo>
                    <a:pt x="167" y="66"/>
                  </a:lnTo>
                  <a:lnTo>
                    <a:pt x="167" y="68"/>
                  </a:lnTo>
                  <a:lnTo>
                    <a:pt x="168" y="68"/>
                  </a:lnTo>
                  <a:lnTo>
                    <a:pt x="170" y="68"/>
                  </a:lnTo>
                  <a:lnTo>
                    <a:pt x="170" y="66"/>
                  </a:lnTo>
                  <a:lnTo>
                    <a:pt x="171" y="66"/>
                  </a:lnTo>
                  <a:lnTo>
                    <a:pt x="171" y="68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6"/>
                  </a:lnTo>
                  <a:lnTo>
                    <a:pt x="174" y="65"/>
                  </a:lnTo>
                  <a:lnTo>
                    <a:pt x="176" y="65"/>
                  </a:lnTo>
                  <a:lnTo>
                    <a:pt x="176" y="63"/>
                  </a:lnTo>
                  <a:lnTo>
                    <a:pt x="177" y="63"/>
                  </a:lnTo>
                  <a:lnTo>
                    <a:pt x="177" y="62"/>
                  </a:lnTo>
                  <a:lnTo>
                    <a:pt x="179" y="62"/>
                  </a:lnTo>
                  <a:lnTo>
                    <a:pt x="179" y="61"/>
                  </a:lnTo>
                  <a:lnTo>
                    <a:pt x="180" y="61"/>
                  </a:lnTo>
                  <a:lnTo>
                    <a:pt x="180" y="59"/>
                  </a:lnTo>
                  <a:lnTo>
                    <a:pt x="182" y="59"/>
                  </a:lnTo>
                  <a:lnTo>
                    <a:pt x="183" y="59"/>
                  </a:lnTo>
                  <a:lnTo>
                    <a:pt x="183" y="58"/>
                  </a:lnTo>
                  <a:lnTo>
                    <a:pt x="185" y="58"/>
                  </a:lnTo>
                  <a:lnTo>
                    <a:pt x="185" y="56"/>
                  </a:lnTo>
                  <a:lnTo>
                    <a:pt x="186" y="56"/>
                  </a:lnTo>
                  <a:lnTo>
                    <a:pt x="188" y="56"/>
                  </a:lnTo>
                  <a:lnTo>
                    <a:pt x="188" y="55"/>
                  </a:lnTo>
                  <a:lnTo>
                    <a:pt x="189" y="55"/>
                  </a:lnTo>
                  <a:lnTo>
                    <a:pt x="189" y="53"/>
                  </a:lnTo>
                  <a:lnTo>
                    <a:pt x="190" y="53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2" y="50"/>
                  </a:lnTo>
                  <a:lnTo>
                    <a:pt x="192" y="49"/>
                  </a:lnTo>
                  <a:lnTo>
                    <a:pt x="192" y="47"/>
                  </a:lnTo>
                  <a:lnTo>
                    <a:pt x="193" y="47"/>
                  </a:lnTo>
                  <a:lnTo>
                    <a:pt x="193" y="46"/>
                  </a:lnTo>
                  <a:lnTo>
                    <a:pt x="192" y="46"/>
                  </a:lnTo>
                  <a:lnTo>
                    <a:pt x="192" y="44"/>
                  </a:lnTo>
                  <a:lnTo>
                    <a:pt x="190" y="44"/>
                  </a:lnTo>
                  <a:lnTo>
                    <a:pt x="202" y="39"/>
                  </a:lnTo>
                  <a:lnTo>
                    <a:pt x="204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07" y="40"/>
                  </a:lnTo>
                  <a:lnTo>
                    <a:pt x="208" y="40"/>
                  </a:lnTo>
                  <a:lnTo>
                    <a:pt x="208" y="39"/>
                  </a:lnTo>
                  <a:lnTo>
                    <a:pt x="210" y="40"/>
                  </a:lnTo>
                  <a:lnTo>
                    <a:pt x="210" y="41"/>
                  </a:lnTo>
                  <a:lnTo>
                    <a:pt x="210" y="43"/>
                  </a:lnTo>
                  <a:lnTo>
                    <a:pt x="211" y="43"/>
                  </a:lnTo>
                  <a:lnTo>
                    <a:pt x="211" y="41"/>
                  </a:lnTo>
                  <a:lnTo>
                    <a:pt x="211" y="40"/>
                  </a:lnTo>
                  <a:lnTo>
                    <a:pt x="213" y="40"/>
                  </a:lnTo>
                  <a:lnTo>
                    <a:pt x="213" y="41"/>
                  </a:lnTo>
                  <a:lnTo>
                    <a:pt x="214" y="41"/>
                  </a:lnTo>
                  <a:lnTo>
                    <a:pt x="214" y="43"/>
                  </a:lnTo>
                  <a:lnTo>
                    <a:pt x="215" y="43"/>
                  </a:lnTo>
                  <a:lnTo>
                    <a:pt x="217" y="41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18" y="39"/>
                  </a:lnTo>
                  <a:lnTo>
                    <a:pt x="217" y="39"/>
                  </a:lnTo>
                  <a:lnTo>
                    <a:pt x="215" y="39"/>
                  </a:lnTo>
                  <a:lnTo>
                    <a:pt x="215" y="37"/>
                  </a:lnTo>
                  <a:lnTo>
                    <a:pt x="217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20" y="34"/>
                  </a:lnTo>
                  <a:lnTo>
                    <a:pt x="221" y="34"/>
                  </a:lnTo>
                  <a:lnTo>
                    <a:pt x="221" y="33"/>
                  </a:lnTo>
                  <a:lnTo>
                    <a:pt x="223" y="31"/>
                  </a:lnTo>
                  <a:lnTo>
                    <a:pt x="224" y="31"/>
                  </a:lnTo>
                  <a:lnTo>
                    <a:pt x="224" y="33"/>
                  </a:lnTo>
                  <a:lnTo>
                    <a:pt x="226" y="33"/>
                  </a:lnTo>
                  <a:lnTo>
                    <a:pt x="226" y="31"/>
                  </a:lnTo>
                  <a:lnTo>
                    <a:pt x="227" y="31"/>
                  </a:lnTo>
                  <a:lnTo>
                    <a:pt x="227" y="30"/>
                  </a:lnTo>
                  <a:lnTo>
                    <a:pt x="229" y="30"/>
                  </a:lnTo>
                  <a:lnTo>
                    <a:pt x="230" y="28"/>
                  </a:lnTo>
                  <a:lnTo>
                    <a:pt x="229" y="28"/>
                  </a:lnTo>
                  <a:lnTo>
                    <a:pt x="230" y="27"/>
                  </a:lnTo>
                  <a:lnTo>
                    <a:pt x="232" y="27"/>
                  </a:lnTo>
                  <a:lnTo>
                    <a:pt x="233" y="27"/>
                  </a:lnTo>
                  <a:lnTo>
                    <a:pt x="233" y="25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6" y="24"/>
                  </a:lnTo>
                  <a:lnTo>
                    <a:pt x="237" y="22"/>
                  </a:lnTo>
                  <a:lnTo>
                    <a:pt x="239" y="22"/>
                  </a:lnTo>
                  <a:lnTo>
                    <a:pt x="240" y="21"/>
                  </a:lnTo>
                  <a:lnTo>
                    <a:pt x="242" y="21"/>
                  </a:lnTo>
                  <a:lnTo>
                    <a:pt x="243" y="19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8" y="18"/>
                  </a:lnTo>
                  <a:lnTo>
                    <a:pt x="248" y="17"/>
                  </a:lnTo>
                  <a:lnTo>
                    <a:pt x="249" y="17"/>
                  </a:lnTo>
                  <a:lnTo>
                    <a:pt x="249" y="15"/>
                  </a:lnTo>
                  <a:lnTo>
                    <a:pt x="249" y="14"/>
                  </a:lnTo>
                  <a:lnTo>
                    <a:pt x="262" y="8"/>
                  </a:lnTo>
                  <a:lnTo>
                    <a:pt x="279" y="8"/>
                  </a:lnTo>
                  <a:lnTo>
                    <a:pt x="328" y="8"/>
                  </a:lnTo>
                  <a:lnTo>
                    <a:pt x="334" y="11"/>
                  </a:lnTo>
                  <a:lnTo>
                    <a:pt x="362" y="30"/>
                  </a:lnTo>
                  <a:lnTo>
                    <a:pt x="412" y="56"/>
                  </a:lnTo>
                  <a:lnTo>
                    <a:pt x="458" y="80"/>
                  </a:lnTo>
                  <a:lnTo>
                    <a:pt x="462" y="83"/>
                  </a:lnTo>
                  <a:lnTo>
                    <a:pt x="481" y="93"/>
                  </a:lnTo>
                  <a:lnTo>
                    <a:pt x="578" y="58"/>
                  </a:lnTo>
                  <a:lnTo>
                    <a:pt x="580" y="56"/>
                  </a:lnTo>
                  <a:lnTo>
                    <a:pt x="582" y="53"/>
                  </a:lnTo>
                  <a:lnTo>
                    <a:pt x="584" y="53"/>
                  </a:lnTo>
                  <a:lnTo>
                    <a:pt x="585" y="53"/>
                  </a:lnTo>
                  <a:lnTo>
                    <a:pt x="585" y="52"/>
                  </a:lnTo>
                  <a:lnTo>
                    <a:pt x="585" y="50"/>
                  </a:lnTo>
                  <a:lnTo>
                    <a:pt x="587" y="50"/>
                  </a:lnTo>
                  <a:lnTo>
                    <a:pt x="607" y="28"/>
                  </a:lnTo>
                  <a:lnTo>
                    <a:pt x="607" y="27"/>
                  </a:lnTo>
                  <a:lnTo>
                    <a:pt x="609" y="27"/>
                  </a:lnTo>
                  <a:lnTo>
                    <a:pt x="610" y="25"/>
                  </a:lnTo>
                  <a:lnTo>
                    <a:pt x="612" y="25"/>
                  </a:lnTo>
                  <a:lnTo>
                    <a:pt x="612" y="24"/>
                  </a:lnTo>
                  <a:lnTo>
                    <a:pt x="613" y="24"/>
                  </a:lnTo>
                  <a:lnTo>
                    <a:pt x="613" y="22"/>
                  </a:lnTo>
                  <a:lnTo>
                    <a:pt x="615" y="22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19"/>
                  </a:lnTo>
                  <a:lnTo>
                    <a:pt x="619" y="19"/>
                  </a:lnTo>
                  <a:lnTo>
                    <a:pt x="619" y="18"/>
                  </a:lnTo>
                  <a:lnTo>
                    <a:pt x="621" y="18"/>
                  </a:lnTo>
                  <a:lnTo>
                    <a:pt x="621" y="17"/>
                  </a:lnTo>
                  <a:lnTo>
                    <a:pt x="622" y="17"/>
                  </a:lnTo>
                  <a:lnTo>
                    <a:pt x="622" y="15"/>
                  </a:lnTo>
                  <a:lnTo>
                    <a:pt x="624" y="15"/>
                  </a:lnTo>
                  <a:lnTo>
                    <a:pt x="625" y="14"/>
                  </a:lnTo>
                  <a:lnTo>
                    <a:pt x="627" y="14"/>
                  </a:lnTo>
                  <a:lnTo>
                    <a:pt x="627" y="12"/>
                  </a:lnTo>
                  <a:lnTo>
                    <a:pt x="628" y="12"/>
                  </a:lnTo>
                  <a:lnTo>
                    <a:pt x="628" y="11"/>
                  </a:lnTo>
                  <a:lnTo>
                    <a:pt x="629" y="11"/>
                  </a:lnTo>
                  <a:lnTo>
                    <a:pt x="631" y="9"/>
                  </a:lnTo>
                  <a:lnTo>
                    <a:pt x="632" y="9"/>
                  </a:lnTo>
                  <a:lnTo>
                    <a:pt x="634" y="8"/>
                  </a:lnTo>
                  <a:lnTo>
                    <a:pt x="635" y="6"/>
                  </a:lnTo>
                  <a:lnTo>
                    <a:pt x="638" y="5"/>
                  </a:lnTo>
                  <a:lnTo>
                    <a:pt x="638" y="3"/>
                  </a:lnTo>
                  <a:lnTo>
                    <a:pt x="640" y="3"/>
                  </a:lnTo>
                  <a:lnTo>
                    <a:pt x="640" y="2"/>
                  </a:lnTo>
                  <a:lnTo>
                    <a:pt x="640" y="0"/>
                  </a:lnTo>
                  <a:lnTo>
                    <a:pt x="651" y="0"/>
                  </a:lnTo>
                  <a:lnTo>
                    <a:pt x="671" y="14"/>
                  </a:lnTo>
                  <a:lnTo>
                    <a:pt x="718" y="72"/>
                  </a:lnTo>
                  <a:lnTo>
                    <a:pt x="726" y="112"/>
                  </a:lnTo>
                  <a:lnTo>
                    <a:pt x="729" y="130"/>
                  </a:lnTo>
                  <a:lnTo>
                    <a:pt x="732" y="130"/>
                  </a:lnTo>
                  <a:lnTo>
                    <a:pt x="732" y="131"/>
                  </a:lnTo>
                  <a:lnTo>
                    <a:pt x="732" y="133"/>
                  </a:lnTo>
                  <a:lnTo>
                    <a:pt x="734" y="133"/>
                  </a:lnTo>
                  <a:lnTo>
                    <a:pt x="735" y="133"/>
                  </a:lnTo>
                  <a:lnTo>
                    <a:pt x="737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1" y="133"/>
                  </a:lnTo>
                  <a:lnTo>
                    <a:pt x="743" y="133"/>
                  </a:lnTo>
                  <a:lnTo>
                    <a:pt x="744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48" y="133"/>
                  </a:lnTo>
                  <a:lnTo>
                    <a:pt x="750" y="133"/>
                  </a:lnTo>
                  <a:lnTo>
                    <a:pt x="751" y="133"/>
                  </a:lnTo>
                  <a:lnTo>
                    <a:pt x="753" y="133"/>
                  </a:lnTo>
                  <a:lnTo>
                    <a:pt x="754" y="133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9" y="133"/>
                  </a:lnTo>
                  <a:lnTo>
                    <a:pt x="781" y="133"/>
                  </a:lnTo>
                  <a:lnTo>
                    <a:pt x="781" y="134"/>
                  </a:lnTo>
                  <a:lnTo>
                    <a:pt x="782" y="133"/>
                  </a:lnTo>
                  <a:lnTo>
                    <a:pt x="794" y="135"/>
                  </a:lnTo>
                  <a:lnTo>
                    <a:pt x="792" y="135"/>
                  </a:lnTo>
                  <a:lnTo>
                    <a:pt x="794" y="135"/>
                  </a:lnTo>
                  <a:lnTo>
                    <a:pt x="794" y="137"/>
                  </a:lnTo>
                  <a:lnTo>
                    <a:pt x="794" y="135"/>
                  </a:lnTo>
                  <a:lnTo>
                    <a:pt x="795" y="137"/>
                  </a:lnTo>
                  <a:lnTo>
                    <a:pt x="795" y="135"/>
                  </a:lnTo>
                  <a:lnTo>
                    <a:pt x="795" y="13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2199" y="1029"/>
              <a:ext cx="495" cy="859"/>
            </a:xfrm>
            <a:custGeom>
              <a:avLst/>
              <a:gdLst/>
              <a:ahLst/>
              <a:cxnLst>
                <a:cxn ang="0">
                  <a:pos x="493" y="23"/>
                </a:cxn>
                <a:cxn ang="0">
                  <a:pos x="495" y="48"/>
                </a:cxn>
                <a:cxn ang="0">
                  <a:pos x="487" y="66"/>
                </a:cxn>
                <a:cxn ang="0">
                  <a:pos x="487" y="91"/>
                </a:cxn>
                <a:cxn ang="0">
                  <a:pos x="479" y="103"/>
                </a:cxn>
                <a:cxn ang="0">
                  <a:pos x="473" y="109"/>
                </a:cxn>
                <a:cxn ang="0">
                  <a:pos x="473" y="126"/>
                </a:cxn>
                <a:cxn ang="0">
                  <a:pos x="482" y="141"/>
                </a:cxn>
                <a:cxn ang="0">
                  <a:pos x="476" y="156"/>
                </a:cxn>
                <a:cxn ang="0">
                  <a:pos x="467" y="170"/>
                </a:cxn>
                <a:cxn ang="0">
                  <a:pos x="460" y="185"/>
                </a:cxn>
                <a:cxn ang="0">
                  <a:pos x="463" y="201"/>
                </a:cxn>
                <a:cxn ang="0">
                  <a:pos x="457" y="222"/>
                </a:cxn>
                <a:cxn ang="0">
                  <a:pos x="441" y="238"/>
                </a:cxn>
                <a:cxn ang="0">
                  <a:pos x="435" y="258"/>
                </a:cxn>
                <a:cxn ang="0">
                  <a:pos x="427" y="280"/>
                </a:cxn>
                <a:cxn ang="0">
                  <a:pos x="416" y="296"/>
                </a:cxn>
                <a:cxn ang="0">
                  <a:pos x="410" y="316"/>
                </a:cxn>
                <a:cxn ang="0">
                  <a:pos x="402" y="335"/>
                </a:cxn>
                <a:cxn ang="0">
                  <a:pos x="398" y="351"/>
                </a:cxn>
                <a:cxn ang="0">
                  <a:pos x="304" y="371"/>
                </a:cxn>
                <a:cxn ang="0">
                  <a:pos x="279" y="377"/>
                </a:cxn>
                <a:cxn ang="0">
                  <a:pos x="254" y="383"/>
                </a:cxn>
                <a:cxn ang="0">
                  <a:pos x="235" y="383"/>
                </a:cxn>
                <a:cxn ang="0">
                  <a:pos x="220" y="385"/>
                </a:cxn>
                <a:cxn ang="0">
                  <a:pos x="206" y="386"/>
                </a:cxn>
                <a:cxn ang="0">
                  <a:pos x="195" y="398"/>
                </a:cxn>
                <a:cxn ang="0">
                  <a:pos x="189" y="412"/>
                </a:cxn>
                <a:cxn ang="0">
                  <a:pos x="176" y="420"/>
                </a:cxn>
                <a:cxn ang="0">
                  <a:pos x="156" y="415"/>
                </a:cxn>
                <a:cxn ang="0">
                  <a:pos x="150" y="407"/>
                </a:cxn>
                <a:cxn ang="0">
                  <a:pos x="140" y="405"/>
                </a:cxn>
                <a:cxn ang="0">
                  <a:pos x="134" y="396"/>
                </a:cxn>
                <a:cxn ang="0">
                  <a:pos x="116" y="389"/>
                </a:cxn>
                <a:cxn ang="0">
                  <a:pos x="107" y="379"/>
                </a:cxn>
                <a:cxn ang="0">
                  <a:pos x="93" y="388"/>
                </a:cxn>
                <a:cxn ang="0">
                  <a:pos x="82" y="408"/>
                </a:cxn>
                <a:cxn ang="0">
                  <a:pos x="78" y="429"/>
                </a:cxn>
                <a:cxn ang="0">
                  <a:pos x="71" y="448"/>
                </a:cxn>
                <a:cxn ang="0">
                  <a:pos x="81" y="468"/>
                </a:cxn>
                <a:cxn ang="0">
                  <a:pos x="94" y="487"/>
                </a:cxn>
                <a:cxn ang="0">
                  <a:pos x="118" y="499"/>
                </a:cxn>
                <a:cxn ang="0">
                  <a:pos x="125" y="520"/>
                </a:cxn>
                <a:cxn ang="0">
                  <a:pos x="123" y="539"/>
                </a:cxn>
                <a:cxn ang="0">
                  <a:pos x="113" y="555"/>
                </a:cxn>
                <a:cxn ang="0">
                  <a:pos x="103" y="573"/>
                </a:cxn>
                <a:cxn ang="0">
                  <a:pos x="109" y="593"/>
                </a:cxn>
                <a:cxn ang="0">
                  <a:pos x="129" y="609"/>
                </a:cxn>
                <a:cxn ang="0">
                  <a:pos x="134" y="631"/>
                </a:cxn>
                <a:cxn ang="0">
                  <a:pos x="145" y="652"/>
                </a:cxn>
                <a:cxn ang="0">
                  <a:pos x="169" y="656"/>
                </a:cxn>
                <a:cxn ang="0">
                  <a:pos x="159" y="675"/>
                </a:cxn>
                <a:cxn ang="0">
                  <a:pos x="142" y="689"/>
                </a:cxn>
                <a:cxn ang="0">
                  <a:pos x="141" y="713"/>
                </a:cxn>
                <a:cxn ang="0">
                  <a:pos x="135" y="736"/>
                </a:cxn>
                <a:cxn ang="0">
                  <a:pos x="119" y="750"/>
                </a:cxn>
                <a:cxn ang="0">
                  <a:pos x="98" y="759"/>
                </a:cxn>
                <a:cxn ang="0">
                  <a:pos x="81" y="772"/>
                </a:cxn>
                <a:cxn ang="0">
                  <a:pos x="66" y="787"/>
                </a:cxn>
                <a:cxn ang="0">
                  <a:pos x="34" y="856"/>
                </a:cxn>
              </a:cxnLst>
              <a:rect l="0" t="0" r="r" b="b"/>
              <a:pathLst>
                <a:path w="495" h="859">
                  <a:moveTo>
                    <a:pt x="493" y="0"/>
                  </a:moveTo>
                  <a:lnTo>
                    <a:pt x="492" y="1"/>
                  </a:lnTo>
                  <a:lnTo>
                    <a:pt x="492" y="3"/>
                  </a:lnTo>
                  <a:lnTo>
                    <a:pt x="490" y="3"/>
                  </a:lnTo>
                  <a:lnTo>
                    <a:pt x="490" y="4"/>
                  </a:lnTo>
                  <a:lnTo>
                    <a:pt x="490" y="6"/>
                  </a:lnTo>
                  <a:lnTo>
                    <a:pt x="490" y="7"/>
                  </a:lnTo>
                  <a:lnTo>
                    <a:pt x="490" y="9"/>
                  </a:lnTo>
                  <a:lnTo>
                    <a:pt x="490" y="10"/>
                  </a:lnTo>
                  <a:lnTo>
                    <a:pt x="490" y="12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2" y="19"/>
                  </a:lnTo>
                  <a:lnTo>
                    <a:pt x="492" y="20"/>
                  </a:lnTo>
                  <a:lnTo>
                    <a:pt x="493" y="22"/>
                  </a:lnTo>
                  <a:lnTo>
                    <a:pt x="493" y="23"/>
                  </a:lnTo>
                  <a:lnTo>
                    <a:pt x="493" y="25"/>
                  </a:lnTo>
                  <a:lnTo>
                    <a:pt x="493" y="26"/>
                  </a:lnTo>
                  <a:lnTo>
                    <a:pt x="493" y="28"/>
                  </a:lnTo>
                  <a:lnTo>
                    <a:pt x="493" y="29"/>
                  </a:lnTo>
                  <a:lnTo>
                    <a:pt x="495" y="29"/>
                  </a:lnTo>
                  <a:lnTo>
                    <a:pt x="495" y="31"/>
                  </a:lnTo>
                  <a:lnTo>
                    <a:pt x="495" y="32"/>
                  </a:lnTo>
                  <a:lnTo>
                    <a:pt x="495" y="35"/>
                  </a:lnTo>
                  <a:lnTo>
                    <a:pt x="495" y="37"/>
                  </a:lnTo>
                  <a:lnTo>
                    <a:pt x="495" y="38"/>
                  </a:lnTo>
                  <a:lnTo>
                    <a:pt x="495" y="40"/>
                  </a:lnTo>
                  <a:lnTo>
                    <a:pt x="495" y="41"/>
                  </a:lnTo>
                  <a:lnTo>
                    <a:pt x="495" y="42"/>
                  </a:lnTo>
                  <a:lnTo>
                    <a:pt x="495" y="44"/>
                  </a:lnTo>
                  <a:lnTo>
                    <a:pt x="495" y="45"/>
                  </a:lnTo>
                  <a:lnTo>
                    <a:pt x="495" y="47"/>
                  </a:lnTo>
                  <a:lnTo>
                    <a:pt x="495" y="48"/>
                  </a:lnTo>
                  <a:lnTo>
                    <a:pt x="493" y="48"/>
                  </a:lnTo>
                  <a:lnTo>
                    <a:pt x="493" y="50"/>
                  </a:lnTo>
                  <a:lnTo>
                    <a:pt x="492" y="50"/>
                  </a:lnTo>
                  <a:lnTo>
                    <a:pt x="492" y="51"/>
                  </a:lnTo>
                  <a:lnTo>
                    <a:pt x="490" y="51"/>
                  </a:lnTo>
                  <a:lnTo>
                    <a:pt x="490" y="53"/>
                  </a:lnTo>
                  <a:lnTo>
                    <a:pt x="490" y="54"/>
                  </a:lnTo>
                  <a:lnTo>
                    <a:pt x="490" y="56"/>
                  </a:lnTo>
                  <a:lnTo>
                    <a:pt x="490" y="57"/>
                  </a:lnTo>
                  <a:lnTo>
                    <a:pt x="489" y="57"/>
                  </a:lnTo>
                  <a:lnTo>
                    <a:pt x="489" y="59"/>
                  </a:lnTo>
                  <a:lnTo>
                    <a:pt x="489" y="60"/>
                  </a:lnTo>
                  <a:lnTo>
                    <a:pt x="489" y="62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7" y="65"/>
                  </a:lnTo>
                  <a:lnTo>
                    <a:pt x="487" y="66"/>
                  </a:lnTo>
                  <a:lnTo>
                    <a:pt x="487" y="67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2"/>
                  </a:lnTo>
                  <a:lnTo>
                    <a:pt x="487" y="73"/>
                  </a:lnTo>
                  <a:lnTo>
                    <a:pt x="487" y="75"/>
                  </a:lnTo>
                  <a:lnTo>
                    <a:pt x="487" y="76"/>
                  </a:lnTo>
                  <a:lnTo>
                    <a:pt x="487" y="78"/>
                  </a:lnTo>
                  <a:lnTo>
                    <a:pt x="487" y="79"/>
                  </a:lnTo>
                  <a:lnTo>
                    <a:pt x="487" y="81"/>
                  </a:lnTo>
                  <a:lnTo>
                    <a:pt x="487" y="82"/>
                  </a:lnTo>
                  <a:lnTo>
                    <a:pt x="487" y="84"/>
                  </a:lnTo>
                  <a:lnTo>
                    <a:pt x="487" y="85"/>
                  </a:lnTo>
                  <a:lnTo>
                    <a:pt x="487" y="87"/>
                  </a:lnTo>
                  <a:lnTo>
                    <a:pt x="487" y="88"/>
                  </a:lnTo>
                  <a:lnTo>
                    <a:pt x="487" y="89"/>
                  </a:lnTo>
                  <a:lnTo>
                    <a:pt x="487" y="91"/>
                  </a:lnTo>
                  <a:lnTo>
                    <a:pt x="489" y="91"/>
                  </a:lnTo>
                  <a:lnTo>
                    <a:pt x="489" y="92"/>
                  </a:lnTo>
                  <a:lnTo>
                    <a:pt x="489" y="94"/>
                  </a:lnTo>
                  <a:lnTo>
                    <a:pt x="489" y="95"/>
                  </a:lnTo>
                  <a:lnTo>
                    <a:pt x="490" y="97"/>
                  </a:lnTo>
                  <a:lnTo>
                    <a:pt x="490" y="98"/>
                  </a:lnTo>
                  <a:lnTo>
                    <a:pt x="490" y="100"/>
                  </a:lnTo>
                  <a:lnTo>
                    <a:pt x="490" y="101"/>
                  </a:lnTo>
                  <a:lnTo>
                    <a:pt x="490" y="103"/>
                  </a:lnTo>
                  <a:lnTo>
                    <a:pt x="489" y="103"/>
                  </a:lnTo>
                  <a:lnTo>
                    <a:pt x="487" y="103"/>
                  </a:lnTo>
                  <a:lnTo>
                    <a:pt x="486" y="103"/>
                  </a:lnTo>
                  <a:lnTo>
                    <a:pt x="485" y="103"/>
                  </a:lnTo>
                  <a:lnTo>
                    <a:pt x="483" y="103"/>
                  </a:lnTo>
                  <a:lnTo>
                    <a:pt x="482" y="103"/>
                  </a:lnTo>
                  <a:lnTo>
                    <a:pt x="480" y="103"/>
                  </a:lnTo>
                  <a:lnTo>
                    <a:pt x="479" y="103"/>
                  </a:lnTo>
                  <a:lnTo>
                    <a:pt x="477" y="103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3" y="103"/>
                  </a:lnTo>
                  <a:lnTo>
                    <a:pt x="471" y="103"/>
                  </a:lnTo>
                  <a:lnTo>
                    <a:pt x="470" y="103"/>
                  </a:lnTo>
                  <a:lnTo>
                    <a:pt x="468" y="101"/>
                  </a:lnTo>
                  <a:lnTo>
                    <a:pt x="467" y="101"/>
                  </a:lnTo>
                  <a:lnTo>
                    <a:pt x="467" y="103"/>
                  </a:lnTo>
                  <a:lnTo>
                    <a:pt x="468" y="103"/>
                  </a:lnTo>
                  <a:lnTo>
                    <a:pt x="468" y="104"/>
                  </a:lnTo>
                  <a:lnTo>
                    <a:pt x="470" y="104"/>
                  </a:lnTo>
                  <a:lnTo>
                    <a:pt x="470" y="106"/>
                  </a:lnTo>
                  <a:lnTo>
                    <a:pt x="470" y="107"/>
                  </a:lnTo>
                  <a:lnTo>
                    <a:pt x="471" y="107"/>
                  </a:lnTo>
                  <a:lnTo>
                    <a:pt x="471" y="109"/>
                  </a:lnTo>
                  <a:lnTo>
                    <a:pt x="473" y="109"/>
                  </a:lnTo>
                  <a:lnTo>
                    <a:pt x="473" y="110"/>
                  </a:lnTo>
                  <a:lnTo>
                    <a:pt x="473" y="111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4" y="114"/>
                  </a:lnTo>
                  <a:lnTo>
                    <a:pt x="473" y="114"/>
                  </a:lnTo>
                  <a:lnTo>
                    <a:pt x="474" y="116"/>
                  </a:lnTo>
                  <a:lnTo>
                    <a:pt x="474" y="117"/>
                  </a:lnTo>
                  <a:lnTo>
                    <a:pt x="476" y="117"/>
                  </a:lnTo>
                  <a:lnTo>
                    <a:pt x="476" y="119"/>
                  </a:lnTo>
                  <a:lnTo>
                    <a:pt x="476" y="120"/>
                  </a:lnTo>
                  <a:lnTo>
                    <a:pt x="476" y="122"/>
                  </a:lnTo>
                  <a:lnTo>
                    <a:pt x="474" y="122"/>
                  </a:lnTo>
                  <a:lnTo>
                    <a:pt x="474" y="123"/>
                  </a:lnTo>
                  <a:lnTo>
                    <a:pt x="474" y="125"/>
                  </a:lnTo>
                  <a:lnTo>
                    <a:pt x="473" y="125"/>
                  </a:lnTo>
                  <a:lnTo>
                    <a:pt x="473" y="126"/>
                  </a:lnTo>
                  <a:lnTo>
                    <a:pt x="474" y="128"/>
                  </a:lnTo>
                  <a:lnTo>
                    <a:pt x="474" y="129"/>
                  </a:lnTo>
                  <a:lnTo>
                    <a:pt x="473" y="129"/>
                  </a:lnTo>
                  <a:lnTo>
                    <a:pt x="474" y="131"/>
                  </a:lnTo>
                  <a:lnTo>
                    <a:pt x="474" y="132"/>
                  </a:lnTo>
                  <a:lnTo>
                    <a:pt x="476" y="132"/>
                  </a:lnTo>
                  <a:lnTo>
                    <a:pt x="476" y="134"/>
                  </a:lnTo>
                  <a:lnTo>
                    <a:pt x="477" y="134"/>
                  </a:lnTo>
                  <a:lnTo>
                    <a:pt x="477" y="135"/>
                  </a:lnTo>
                  <a:lnTo>
                    <a:pt x="479" y="134"/>
                  </a:lnTo>
                  <a:lnTo>
                    <a:pt x="479" y="135"/>
                  </a:lnTo>
                  <a:lnTo>
                    <a:pt x="480" y="135"/>
                  </a:lnTo>
                  <a:lnTo>
                    <a:pt x="480" y="136"/>
                  </a:lnTo>
                  <a:lnTo>
                    <a:pt x="480" y="138"/>
                  </a:lnTo>
                  <a:lnTo>
                    <a:pt x="480" y="139"/>
                  </a:lnTo>
                  <a:lnTo>
                    <a:pt x="482" y="139"/>
                  </a:lnTo>
                  <a:lnTo>
                    <a:pt x="482" y="141"/>
                  </a:lnTo>
                  <a:lnTo>
                    <a:pt x="482" y="142"/>
                  </a:lnTo>
                  <a:lnTo>
                    <a:pt x="482" y="144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2" y="145"/>
                  </a:lnTo>
                  <a:lnTo>
                    <a:pt x="482" y="147"/>
                  </a:lnTo>
                  <a:lnTo>
                    <a:pt x="480" y="147"/>
                  </a:lnTo>
                  <a:lnTo>
                    <a:pt x="479" y="147"/>
                  </a:lnTo>
                  <a:lnTo>
                    <a:pt x="477" y="147"/>
                  </a:lnTo>
                  <a:lnTo>
                    <a:pt x="476" y="148"/>
                  </a:lnTo>
                  <a:lnTo>
                    <a:pt x="474" y="148"/>
                  </a:lnTo>
                  <a:lnTo>
                    <a:pt x="474" y="150"/>
                  </a:lnTo>
                  <a:lnTo>
                    <a:pt x="476" y="150"/>
                  </a:lnTo>
                  <a:lnTo>
                    <a:pt x="476" y="151"/>
                  </a:lnTo>
                  <a:lnTo>
                    <a:pt x="476" y="153"/>
                  </a:lnTo>
                  <a:lnTo>
                    <a:pt x="476" y="154"/>
                  </a:lnTo>
                  <a:lnTo>
                    <a:pt x="476" y="156"/>
                  </a:lnTo>
                  <a:lnTo>
                    <a:pt x="476" y="157"/>
                  </a:lnTo>
                  <a:lnTo>
                    <a:pt x="474" y="158"/>
                  </a:lnTo>
                  <a:lnTo>
                    <a:pt x="473" y="158"/>
                  </a:lnTo>
                  <a:lnTo>
                    <a:pt x="473" y="160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3" y="161"/>
                  </a:lnTo>
                  <a:lnTo>
                    <a:pt x="471" y="161"/>
                  </a:lnTo>
                  <a:lnTo>
                    <a:pt x="470" y="161"/>
                  </a:lnTo>
                  <a:lnTo>
                    <a:pt x="470" y="163"/>
                  </a:lnTo>
                  <a:lnTo>
                    <a:pt x="468" y="163"/>
                  </a:lnTo>
                  <a:lnTo>
                    <a:pt x="468" y="164"/>
                  </a:lnTo>
                  <a:lnTo>
                    <a:pt x="468" y="166"/>
                  </a:lnTo>
                  <a:lnTo>
                    <a:pt x="467" y="166"/>
                  </a:lnTo>
                  <a:lnTo>
                    <a:pt x="467" y="167"/>
                  </a:lnTo>
                  <a:lnTo>
                    <a:pt x="467" y="169"/>
                  </a:lnTo>
                  <a:lnTo>
                    <a:pt x="467" y="170"/>
                  </a:lnTo>
                  <a:lnTo>
                    <a:pt x="465" y="170"/>
                  </a:lnTo>
                  <a:lnTo>
                    <a:pt x="465" y="172"/>
                  </a:lnTo>
                  <a:lnTo>
                    <a:pt x="464" y="172"/>
                  </a:lnTo>
                  <a:lnTo>
                    <a:pt x="464" y="173"/>
                  </a:lnTo>
                  <a:lnTo>
                    <a:pt x="464" y="175"/>
                  </a:lnTo>
                  <a:lnTo>
                    <a:pt x="464" y="176"/>
                  </a:lnTo>
                  <a:lnTo>
                    <a:pt x="463" y="176"/>
                  </a:lnTo>
                  <a:lnTo>
                    <a:pt x="461" y="176"/>
                  </a:lnTo>
                  <a:lnTo>
                    <a:pt x="461" y="175"/>
                  </a:lnTo>
                  <a:lnTo>
                    <a:pt x="460" y="175"/>
                  </a:lnTo>
                  <a:lnTo>
                    <a:pt x="460" y="176"/>
                  </a:lnTo>
                  <a:lnTo>
                    <a:pt x="460" y="178"/>
                  </a:lnTo>
                  <a:lnTo>
                    <a:pt x="461" y="178"/>
                  </a:lnTo>
                  <a:lnTo>
                    <a:pt x="461" y="181"/>
                  </a:lnTo>
                  <a:lnTo>
                    <a:pt x="460" y="182"/>
                  </a:lnTo>
                  <a:lnTo>
                    <a:pt x="460" y="183"/>
                  </a:lnTo>
                  <a:lnTo>
                    <a:pt x="460" y="185"/>
                  </a:lnTo>
                  <a:lnTo>
                    <a:pt x="460" y="186"/>
                  </a:lnTo>
                  <a:lnTo>
                    <a:pt x="460" y="188"/>
                  </a:lnTo>
                  <a:lnTo>
                    <a:pt x="460" y="189"/>
                  </a:lnTo>
                  <a:lnTo>
                    <a:pt x="460" y="191"/>
                  </a:lnTo>
                  <a:lnTo>
                    <a:pt x="461" y="191"/>
                  </a:lnTo>
                  <a:lnTo>
                    <a:pt x="461" y="192"/>
                  </a:lnTo>
                  <a:lnTo>
                    <a:pt x="463" y="192"/>
                  </a:lnTo>
                  <a:lnTo>
                    <a:pt x="463" y="194"/>
                  </a:lnTo>
                  <a:lnTo>
                    <a:pt x="464" y="195"/>
                  </a:lnTo>
                  <a:lnTo>
                    <a:pt x="463" y="195"/>
                  </a:lnTo>
                  <a:lnTo>
                    <a:pt x="464" y="197"/>
                  </a:lnTo>
                  <a:lnTo>
                    <a:pt x="463" y="197"/>
                  </a:lnTo>
                  <a:lnTo>
                    <a:pt x="461" y="197"/>
                  </a:lnTo>
                  <a:lnTo>
                    <a:pt x="461" y="198"/>
                  </a:lnTo>
                  <a:lnTo>
                    <a:pt x="461" y="200"/>
                  </a:lnTo>
                  <a:lnTo>
                    <a:pt x="463" y="200"/>
                  </a:lnTo>
                  <a:lnTo>
                    <a:pt x="463" y="201"/>
                  </a:lnTo>
                  <a:lnTo>
                    <a:pt x="463" y="203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1" y="205"/>
                  </a:lnTo>
                  <a:lnTo>
                    <a:pt x="461" y="207"/>
                  </a:lnTo>
                  <a:lnTo>
                    <a:pt x="463" y="208"/>
                  </a:lnTo>
                  <a:lnTo>
                    <a:pt x="464" y="210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1" y="214"/>
                  </a:lnTo>
                  <a:lnTo>
                    <a:pt x="460" y="214"/>
                  </a:lnTo>
                  <a:lnTo>
                    <a:pt x="460" y="216"/>
                  </a:lnTo>
                  <a:lnTo>
                    <a:pt x="460" y="217"/>
                  </a:lnTo>
                  <a:lnTo>
                    <a:pt x="460" y="219"/>
                  </a:lnTo>
                  <a:lnTo>
                    <a:pt x="458" y="219"/>
                  </a:lnTo>
                  <a:lnTo>
                    <a:pt x="457" y="220"/>
                  </a:lnTo>
                  <a:lnTo>
                    <a:pt x="457" y="222"/>
                  </a:lnTo>
                  <a:lnTo>
                    <a:pt x="457" y="223"/>
                  </a:lnTo>
                  <a:lnTo>
                    <a:pt x="457" y="225"/>
                  </a:lnTo>
                  <a:lnTo>
                    <a:pt x="455" y="225"/>
                  </a:lnTo>
                  <a:lnTo>
                    <a:pt x="454" y="226"/>
                  </a:lnTo>
                  <a:lnTo>
                    <a:pt x="452" y="226"/>
                  </a:lnTo>
                  <a:lnTo>
                    <a:pt x="452" y="227"/>
                  </a:lnTo>
                  <a:lnTo>
                    <a:pt x="452" y="229"/>
                  </a:lnTo>
                  <a:lnTo>
                    <a:pt x="451" y="230"/>
                  </a:lnTo>
                  <a:lnTo>
                    <a:pt x="449" y="230"/>
                  </a:lnTo>
                  <a:lnTo>
                    <a:pt x="448" y="232"/>
                  </a:lnTo>
                  <a:lnTo>
                    <a:pt x="446" y="232"/>
                  </a:lnTo>
                  <a:lnTo>
                    <a:pt x="445" y="233"/>
                  </a:lnTo>
                  <a:lnTo>
                    <a:pt x="445" y="235"/>
                  </a:lnTo>
                  <a:lnTo>
                    <a:pt x="443" y="235"/>
                  </a:lnTo>
                  <a:lnTo>
                    <a:pt x="443" y="236"/>
                  </a:lnTo>
                  <a:lnTo>
                    <a:pt x="442" y="236"/>
                  </a:lnTo>
                  <a:lnTo>
                    <a:pt x="441" y="238"/>
                  </a:lnTo>
                  <a:lnTo>
                    <a:pt x="439" y="238"/>
                  </a:lnTo>
                  <a:lnTo>
                    <a:pt x="439" y="239"/>
                  </a:lnTo>
                  <a:lnTo>
                    <a:pt x="438" y="241"/>
                  </a:lnTo>
                  <a:lnTo>
                    <a:pt x="438" y="242"/>
                  </a:lnTo>
                  <a:lnTo>
                    <a:pt x="438" y="244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38" y="248"/>
                  </a:lnTo>
                  <a:lnTo>
                    <a:pt x="438" y="250"/>
                  </a:lnTo>
                  <a:lnTo>
                    <a:pt x="438" y="251"/>
                  </a:lnTo>
                  <a:lnTo>
                    <a:pt x="436" y="251"/>
                  </a:lnTo>
                  <a:lnTo>
                    <a:pt x="436" y="252"/>
                  </a:lnTo>
                  <a:lnTo>
                    <a:pt x="436" y="254"/>
                  </a:lnTo>
                  <a:lnTo>
                    <a:pt x="436" y="255"/>
                  </a:lnTo>
                  <a:lnTo>
                    <a:pt x="436" y="257"/>
                  </a:lnTo>
                  <a:lnTo>
                    <a:pt x="435" y="257"/>
                  </a:lnTo>
                  <a:lnTo>
                    <a:pt x="435" y="258"/>
                  </a:lnTo>
                  <a:lnTo>
                    <a:pt x="435" y="260"/>
                  </a:lnTo>
                  <a:lnTo>
                    <a:pt x="436" y="260"/>
                  </a:lnTo>
                  <a:lnTo>
                    <a:pt x="435" y="261"/>
                  </a:lnTo>
                  <a:lnTo>
                    <a:pt x="433" y="263"/>
                  </a:lnTo>
                  <a:lnTo>
                    <a:pt x="433" y="264"/>
                  </a:lnTo>
                  <a:lnTo>
                    <a:pt x="433" y="266"/>
                  </a:lnTo>
                  <a:lnTo>
                    <a:pt x="433" y="267"/>
                  </a:lnTo>
                  <a:lnTo>
                    <a:pt x="433" y="269"/>
                  </a:lnTo>
                  <a:lnTo>
                    <a:pt x="433" y="270"/>
                  </a:lnTo>
                  <a:lnTo>
                    <a:pt x="432" y="272"/>
                  </a:lnTo>
                  <a:lnTo>
                    <a:pt x="432" y="273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30" y="276"/>
                  </a:lnTo>
                  <a:lnTo>
                    <a:pt x="430" y="277"/>
                  </a:lnTo>
                  <a:lnTo>
                    <a:pt x="429" y="279"/>
                  </a:lnTo>
                  <a:lnTo>
                    <a:pt x="427" y="280"/>
                  </a:lnTo>
                  <a:lnTo>
                    <a:pt x="427" y="282"/>
                  </a:lnTo>
                  <a:lnTo>
                    <a:pt x="426" y="282"/>
                  </a:lnTo>
                  <a:lnTo>
                    <a:pt x="426" y="283"/>
                  </a:lnTo>
                  <a:lnTo>
                    <a:pt x="424" y="283"/>
                  </a:lnTo>
                  <a:lnTo>
                    <a:pt x="424" y="285"/>
                  </a:lnTo>
                  <a:lnTo>
                    <a:pt x="423" y="285"/>
                  </a:lnTo>
                  <a:lnTo>
                    <a:pt x="423" y="286"/>
                  </a:lnTo>
                  <a:lnTo>
                    <a:pt x="421" y="288"/>
                  </a:lnTo>
                  <a:lnTo>
                    <a:pt x="421" y="289"/>
                  </a:lnTo>
                  <a:lnTo>
                    <a:pt x="420" y="289"/>
                  </a:lnTo>
                  <a:lnTo>
                    <a:pt x="420" y="291"/>
                  </a:lnTo>
                  <a:lnTo>
                    <a:pt x="418" y="292"/>
                  </a:lnTo>
                  <a:lnTo>
                    <a:pt x="418" y="294"/>
                  </a:lnTo>
                  <a:lnTo>
                    <a:pt x="417" y="294"/>
                  </a:lnTo>
                  <a:lnTo>
                    <a:pt x="417" y="295"/>
                  </a:lnTo>
                  <a:lnTo>
                    <a:pt x="416" y="295"/>
                  </a:lnTo>
                  <a:lnTo>
                    <a:pt x="416" y="296"/>
                  </a:lnTo>
                  <a:lnTo>
                    <a:pt x="414" y="296"/>
                  </a:lnTo>
                  <a:lnTo>
                    <a:pt x="414" y="298"/>
                  </a:lnTo>
                  <a:lnTo>
                    <a:pt x="414" y="299"/>
                  </a:lnTo>
                  <a:lnTo>
                    <a:pt x="414" y="301"/>
                  </a:lnTo>
                  <a:lnTo>
                    <a:pt x="414" y="302"/>
                  </a:lnTo>
                  <a:lnTo>
                    <a:pt x="413" y="304"/>
                  </a:lnTo>
                  <a:lnTo>
                    <a:pt x="413" y="305"/>
                  </a:lnTo>
                  <a:lnTo>
                    <a:pt x="411" y="305"/>
                  </a:lnTo>
                  <a:lnTo>
                    <a:pt x="411" y="307"/>
                  </a:lnTo>
                  <a:lnTo>
                    <a:pt x="413" y="308"/>
                  </a:lnTo>
                  <a:lnTo>
                    <a:pt x="413" y="310"/>
                  </a:lnTo>
                  <a:lnTo>
                    <a:pt x="411" y="310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0" y="313"/>
                  </a:lnTo>
                  <a:lnTo>
                    <a:pt x="410" y="314"/>
                  </a:lnTo>
                  <a:lnTo>
                    <a:pt x="410" y="316"/>
                  </a:lnTo>
                  <a:lnTo>
                    <a:pt x="410" y="317"/>
                  </a:lnTo>
                  <a:lnTo>
                    <a:pt x="410" y="319"/>
                  </a:lnTo>
                  <a:lnTo>
                    <a:pt x="408" y="319"/>
                  </a:lnTo>
                  <a:lnTo>
                    <a:pt x="408" y="320"/>
                  </a:lnTo>
                  <a:lnTo>
                    <a:pt x="408" y="321"/>
                  </a:lnTo>
                  <a:lnTo>
                    <a:pt x="408" y="323"/>
                  </a:lnTo>
                  <a:lnTo>
                    <a:pt x="407" y="324"/>
                  </a:lnTo>
                  <a:lnTo>
                    <a:pt x="407" y="326"/>
                  </a:lnTo>
                  <a:lnTo>
                    <a:pt x="405" y="327"/>
                  </a:lnTo>
                  <a:lnTo>
                    <a:pt x="405" y="329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4" y="332"/>
                  </a:lnTo>
                  <a:lnTo>
                    <a:pt x="404" y="333"/>
                  </a:lnTo>
                  <a:lnTo>
                    <a:pt x="402" y="333"/>
                  </a:lnTo>
                  <a:lnTo>
                    <a:pt x="404" y="335"/>
                  </a:lnTo>
                  <a:lnTo>
                    <a:pt x="402" y="335"/>
                  </a:lnTo>
                  <a:lnTo>
                    <a:pt x="402" y="336"/>
                  </a:lnTo>
                  <a:lnTo>
                    <a:pt x="401" y="336"/>
                  </a:lnTo>
                  <a:lnTo>
                    <a:pt x="401" y="338"/>
                  </a:lnTo>
                  <a:lnTo>
                    <a:pt x="399" y="338"/>
                  </a:lnTo>
                  <a:lnTo>
                    <a:pt x="399" y="339"/>
                  </a:lnTo>
                  <a:lnTo>
                    <a:pt x="398" y="339"/>
                  </a:lnTo>
                  <a:lnTo>
                    <a:pt x="398" y="341"/>
                  </a:lnTo>
                  <a:lnTo>
                    <a:pt x="398" y="342"/>
                  </a:lnTo>
                  <a:lnTo>
                    <a:pt x="398" y="343"/>
                  </a:lnTo>
                  <a:lnTo>
                    <a:pt x="396" y="345"/>
                  </a:lnTo>
                  <a:lnTo>
                    <a:pt x="396" y="343"/>
                  </a:lnTo>
                  <a:lnTo>
                    <a:pt x="396" y="345"/>
                  </a:lnTo>
                  <a:lnTo>
                    <a:pt x="396" y="346"/>
                  </a:lnTo>
                  <a:lnTo>
                    <a:pt x="396" y="348"/>
                  </a:lnTo>
                  <a:lnTo>
                    <a:pt x="398" y="348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2"/>
                  </a:lnTo>
                  <a:lnTo>
                    <a:pt x="396" y="354"/>
                  </a:lnTo>
                  <a:lnTo>
                    <a:pt x="395" y="355"/>
                  </a:lnTo>
                  <a:lnTo>
                    <a:pt x="395" y="357"/>
                  </a:lnTo>
                  <a:lnTo>
                    <a:pt x="394" y="357"/>
                  </a:lnTo>
                  <a:lnTo>
                    <a:pt x="394" y="358"/>
                  </a:lnTo>
                  <a:lnTo>
                    <a:pt x="392" y="360"/>
                  </a:lnTo>
                  <a:lnTo>
                    <a:pt x="391" y="361"/>
                  </a:lnTo>
                  <a:lnTo>
                    <a:pt x="391" y="363"/>
                  </a:lnTo>
                  <a:lnTo>
                    <a:pt x="357" y="360"/>
                  </a:lnTo>
                  <a:lnTo>
                    <a:pt x="351" y="360"/>
                  </a:lnTo>
                  <a:lnTo>
                    <a:pt x="342" y="363"/>
                  </a:lnTo>
                  <a:lnTo>
                    <a:pt x="313" y="368"/>
                  </a:lnTo>
                  <a:lnTo>
                    <a:pt x="307" y="370"/>
                  </a:lnTo>
                  <a:lnTo>
                    <a:pt x="305" y="370"/>
                  </a:lnTo>
                  <a:lnTo>
                    <a:pt x="305" y="371"/>
                  </a:lnTo>
                  <a:lnTo>
                    <a:pt x="304" y="371"/>
                  </a:lnTo>
                  <a:lnTo>
                    <a:pt x="303" y="371"/>
                  </a:lnTo>
                  <a:lnTo>
                    <a:pt x="301" y="371"/>
                  </a:lnTo>
                  <a:lnTo>
                    <a:pt x="300" y="371"/>
                  </a:lnTo>
                  <a:lnTo>
                    <a:pt x="300" y="373"/>
                  </a:lnTo>
                  <a:lnTo>
                    <a:pt x="298" y="373"/>
                  </a:lnTo>
                  <a:lnTo>
                    <a:pt x="297" y="373"/>
                  </a:lnTo>
                  <a:lnTo>
                    <a:pt x="295" y="373"/>
                  </a:lnTo>
                  <a:lnTo>
                    <a:pt x="292" y="374"/>
                  </a:lnTo>
                  <a:lnTo>
                    <a:pt x="291" y="374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6" y="376"/>
                  </a:lnTo>
                  <a:lnTo>
                    <a:pt x="285" y="376"/>
                  </a:lnTo>
                  <a:lnTo>
                    <a:pt x="283" y="376"/>
                  </a:lnTo>
                  <a:lnTo>
                    <a:pt x="282" y="376"/>
                  </a:lnTo>
                  <a:lnTo>
                    <a:pt x="280" y="377"/>
                  </a:lnTo>
                  <a:lnTo>
                    <a:pt x="279" y="377"/>
                  </a:lnTo>
                  <a:lnTo>
                    <a:pt x="278" y="377"/>
                  </a:lnTo>
                  <a:lnTo>
                    <a:pt x="276" y="377"/>
                  </a:lnTo>
                  <a:lnTo>
                    <a:pt x="275" y="377"/>
                  </a:lnTo>
                  <a:lnTo>
                    <a:pt x="275" y="379"/>
                  </a:lnTo>
                  <a:lnTo>
                    <a:pt x="273" y="379"/>
                  </a:lnTo>
                  <a:lnTo>
                    <a:pt x="272" y="379"/>
                  </a:lnTo>
                  <a:lnTo>
                    <a:pt x="270" y="379"/>
                  </a:lnTo>
                  <a:lnTo>
                    <a:pt x="269" y="379"/>
                  </a:lnTo>
                  <a:lnTo>
                    <a:pt x="267" y="380"/>
                  </a:lnTo>
                  <a:lnTo>
                    <a:pt x="266" y="380"/>
                  </a:lnTo>
                  <a:lnTo>
                    <a:pt x="264" y="380"/>
                  </a:lnTo>
                  <a:lnTo>
                    <a:pt x="263" y="380"/>
                  </a:lnTo>
                  <a:lnTo>
                    <a:pt x="261" y="382"/>
                  </a:lnTo>
                  <a:lnTo>
                    <a:pt x="260" y="382"/>
                  </a:lnTo>
                  <a:lnTo>
                    <a:pt x="258" y="382"/>
                  </a:lnTo>
                  <a:lnTo>
                    <a:pt x="257" y="382"/>
                  </a:lnTo>
                  <a:lnTo>
                    <a:pt x="254" y="383"/>
                  </a:lnTo>
                  <a:lnTo>
                    <a:pt x="253" y="383"/>
                  </a:lnTo>
                  <a:lnTo>
                    <a:pt x="251" y="383"/>
                  </a:lnTo>
                  <a:lnTo>
                    <a:pt x="250" y="383"/>
                  </a:lnTo>
                  <a:lnTo>
                    <a:pt x="250" y="385"/>
                  </a:lnTo>
                  <a:lnTo>
                    <a:pt x="248" y="386"/>
                  </a:lnTo>
                  <a:lnTo>
                    <a:pt x="247" y="386"/>
                  </a:lnTo>
                  <a:lnTo>
                    <a:pt x="245" y="386"/>
                  </a:lnTo>
                  <a:lnTo>
                    <a:pt x="244" y="386"/>
                  </a:lnTo>
                  <a:lnTo>
                    <a:pt x="242" y="388"/>
                  </a:lnTo>
                  <a:lnTo>
                    <a:pt x="241" y="388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38" y="386"/>
                  </a:lnTo>
                  <a:lnTo>
                    <a:pt x="238" y="385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3"/>
                  </a:lnTo>
                  <a:lnTo>
                    <a:pt x="233" y="383"/>
                  </a:lnTo>
                  <a:lnTo>
                    <a:pt x="232" y="383"/>
                  </a:lnTo>
                  <a:lnTo>
                    <a:pt x="232" y="385"/>
                  </a:lnTo>
                  <a:lnTo>
                    <a:pt x="231" y="385"/>
                  </a:lnTo>
                  <a:lnTo>
                    <a:pt x="231" y="386"/>
                  </a:lnTo>
                  <a:lnTo>
                    <a:pt x="229" y="386"/>
                  </a:lnTo>
                  <a:lnTo>
                    <a:pt x="228" y="386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6" y="388"/>
                  </a:lnTo>
                  <a:lnTo>
                    <a:pt x="226" y="386"/>
                  </a:lnTo>
                  <a:lnTo>
                    <a:pt x="225" y="388"/>
                  </a:lnTo>
                  <a:lnTo>
                    <a:pt x="223" y="388"/>
                  </a:lnTo>
                  <a:lnTo>
                    <a:pt x="222" y="386"/>
                  </a:lnTo>
                  <a:lnTo>
                    <a:pt x="220" y="386"/>
                  </a:lnTo>
                  <a:lnTo>
                    <a:pt x="220" y="385"/>
                  </a:lnTo>
                  <a:lnTo>
                    <a:pt x="219" y="383"/>
                  </a:lnTo>
                  <a:lnTo>
                    <a:pt x="219" y="382"/>
                  </a:lnTo>
                  <a:lnTo>
                    <a:pt x="217" y="382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3" y="382"/>
                  </a:lnTo>
                  <a:lnTo>
                    <a:pt x="213" y="380"/>
                  </a:lnTo>
                  <a:lnTo>
                    <a:pt x="213" y="382"/>
                  </a:lnTo>
                  <a:lnTo>
                    <a:pt x="211" y="382"/>
                  </a:lnTo>
                  <a:lnTo>
                    <a:pt x="210" y="382"/>
                  </a:lnTo>
                  <a:lnTo>
                    <a:pt x="210" y="383"/>
                  </a:lnTo>
                  <a:lnTo>
                    <a:pt x="209" y="383"/>
                  </a:lnTo>
                  <a:lnTo>
                    <a:pt x="207" y="385"/>
                  </a:lnTo>
                  <a:lnTo>
                    <a:pt x="209" y="385"/>
                  </a:lnTo>
                  <a:lnTo>
                    <a:pt x="207" y="385"/>
                  </a:lnTo>
                  <a:lnTo>
                    <a:pt x="207" y="386"/>
                  </a:lnTo>
                  <a:lnTo>
                    <a:pt x="206" y="386"/>
                  </a:lnTo>
                  <a:lnTo>
                    <a:pt x="206" y="388"/>
                  </a:lnTo>
                  <a:lnTo>
                    <a:pt x="207" y="388"/>
                  </a:lnTo>
                  <a:lnTo>
                    <a:pt x="206" y="388"/>
                  </a:lnTo>
                  <a:lnTo>
                    <a:pt x="206" y="389"/>
                  </a:lnTo>
                  <a:lnTo>
                    <a:pt x="204" y="389"/>
                  </a:lnTo>
                  <a:lnTo>
                    <a:pt x="204" y="390"/>
                  </a:lnTo>
                  <a:lnTo>
                    <a:pt x="203" y="390"/>
                  </a:lnTo>
                  <a:lnTo>
                    <a:pt x="201" y="390"/>
                  </a:lnTo>
                  <a:lnTo>
                    <a:pt x="201" y="392"/>
                  </a:lnTo>
                  <a:lnTo>
                    <a:pt x="200" y="392"/>
                  </a:lnTo>
                  <a:lnTo>
                    <a:pt x="200" y="393"/>
                  </a:lnTo>
                  <a:lnTo>
                    <a:pt x="200" y="395"/>
                  </a:lnTo>
                  <a:lnTo>
                    <a:pt x="200" y="396"/>
                  </a:lnTo>
                  <a:lnTo>
                    <a:pt x="198" y="396"/>
                  </a:lnTo>
                  <a:lnTo>
                    <a:pt x="197" y="396"/>
                  </a:lnTo>
                  <a:lnTo>
                    <a:pt x="197" y="398"/>
                  </a:lnTo>
                  <a:lnTo>
                    <a:pt x="195" y="398"/>
                  </a:lnTo>
                  <a:lnTo>
                    <a:pt x="194" y="399"/>
                  </a:lnTo>
                  <a:lnTo>
                    <a:pt x="192" y="399"/>
                  </a:lnTo>
                  <a:lnTo>
                    <a:pt x="194" y="399"/>
                  </a:lnTo>
                  <a:lnTo>
                    <a:pt x="194" y="401"/>
                  </a:lnTo>
                  <a:lnTo>
                    <a:pt x="194" y="402"/>
                  </a:lnTo>
                  <a:lnTo>
                    <a:pt x="192" y="402"/>
                  </a:lnTo>
                  <a:lnTo>
                    <a:pt x="191" y="402"/>
                  </a:lnTo>
                  <a:lnTo>
                    <a:pt x="191" y="404"/>
                  </a:lnTo>
                  <a:lnTo>
                    <a:pt x="189" y="404"/>
                  </a:lnTo>
                  <a:lnTo>
                    <a:pt x="189" y="405"/>
                  </a:lnTo>
                  <a:lnTo>
                    <a:pt x="191" y="405"/>
                  </a:lnTo>
                  <a:lnTo>
                    <a:pt x="191" y="407"/>
                  </a:lnTo>
                  <a:lnTo>
                    <a:pt x="189" y="407"/>
                  </a:lnTo>
                  <a:lnTo>
                    <a:pt x="189" y="408"/>
                  </a:lnTo>
                  <a:lnTo>
                    <a:pt x="189" y="410"/>
                  </a:lnTo>
                  <a:lnTo>
                    <a:pt x="189" y="411"/>
                  </a:lnTo>
                  <a:lnTo>
                    <a:pt x="189" y="412"/>
                  </a:lnTo>
                  <a:lnTo>
                    <a:pt x="188" y="412"/>
                  </a:lnTo>
                  <a:lnTo>
                    <a:pt x="187" y="412"/>
                  </a:lnTo>
                  <a:lnTo>
                    <a:pt x="187" y="414"/>
                  </a:lnTo>
                  <a:lnTo>
                    <a:pt x="185" y="414"/>
                  </a:lnTo>
                  <a:lnTo>
                    <a:pt x="185" y="415"/>
                  </a:lnTo>
                  <a:lnTo>
                    <a:pt x="184" y="417"/>
                  </a:lnTo>
                  <a:lnTo>
                    <a:pt x="182" y="417"/>
                  </a:lnTo>
                  <a:lnTo>
                    <a:pt x="182" y="418"/>
                  </a:lnTo>
                  <a:lnTo>
                    <a:pt x="182" y="420"/>
                  </a:lnTo>
                  <a:lnTo>
                    <a:pt x="181" y="420"/>
                  </a:lnTo>
                  <a:lnTo>
                    <a:pt x="181" y="421"/>
                  </a:lnTo>
                  <a:lnTo>
                    <a:pt x="181" y="423"/>
                  </a:lnTo>
                  <a:lnTo>
                    <a:pt x="179" y="423"/>
                  </a:lnTo>
                  <a:lnTo>
                    <a:pt x="179" y="421"/>
                  </a:lnTo>
                  <a:lnTo>
                    <a:pt x="178" y="421"/>
                  </a:lnTo>
                  <a:lnTo>
                    <a:pt x="176" y="421"/>
                  </a:lnTo>
                  <a:lnTo>
                    <a:pt x="176" y="420"/>
                  </a:lnTo>
                  <a:lnTo>
                    <a:pt x="175" y="420"/>
                  </a:lnTo>
                  <a:lnTo>
                    <a:pt x="173" y="420"/>
                  </a:lnTo>
                  <a:lnTo>
                    <a:pt x="172" y="420"/>
                  </a:lnTo>
                  <a:lnTo>
                    <a:pt x="170" y="420"/>
                  </a:lnTo>
                  <a:lnTo>
                    <a:pt x="169" y="420"/>
                  </a:lnTo>
                  <a:lnTo>
                    <a:pt x="167" y="420"/>
                  </a:lnTo>
                  <a:lnTo>
                    <a:pt x="167" y="421"/>
                  </a:lnTo>
                  <a:lnTo>
                    <a:pt x="166" y="421"/>
                  </a:lnTo>
                  <a:lnTo>
                    <a:pt x="164" y="421"/>
                  </a:lnTo>
                  <a:lnTo>
                    <a:pt x="163" y="421"/>
                  </a:lnTo>
                  <a:lnTo>
                    <a:pt x="163" y="420"/>
                  </a:lnTo>
                  <a:lnTo>
                    <a:pt x="162" y="420"/>
                  </a:lnTo>
                  <a:lnTo>
                    <a:pt x="162" y="418"/>
                  </a:lnTo>
                  <a:lnTo>
                    <a:pt x="160" y="418"/>
                  </a:lnTo>
                  <a:lnTo>
                    <a:pt x="159" y="417"/>
                  </a:lnTo>
                  <a:lnTo>
                    <a:pt x="157" y="415"/>
                  </a:lnTo>
                  <a:lnTo>
                    <a:pt x="156" y="415"/>
                  </a:lnTo>
                  <a:lnTo>
                    <a:pt x="156" y="414"/>
                  </a:lnTo>
                  <a:lnTo>
                    <a:pt x="156" y="412"/>
                  </a:lnTo>
                  <a:lnTo>
                    <a:pt x="157" y="412"/>
                  </a:lnTo>
                  <a:lnTo>
                    <a:pt x="156" y="412"/>
                  </a:lnTo>
                  <a:lnTo>
                    <a:pt x="156" y="411"/>
                  </a:lnTo>
                  <a:lnTo>
                    <a:pt x="157" y="411"/>
                  </a:lnTo>
                  <a:lnTo>
                    <a:pt x="156" y="410"/>
                  </a:lnTo>
                  <a:lnTo>
                    <a:pt x="154" y="410"/>
                  </a:lnTo>
                  <a:lnTo>
                    <a:pt x="154" y="408"/>
                  </a:lnTo>
                  <a:lnTo>
                    <a:pt x="153" y="408"/>
                  </a:lnTo>
                  <a:lnTo>
                    <a:pt x="153" y="410"/>
                  </a:lnTo>
                  <a:lnTo>
                    <a:pt x="153" y="411"/>
                  </a:lnTo>
                  <a:lnTo>
                    <a:pt x="153" y="410"/>
                  </a:lnTo>
                  <a:lnTo>
                    <a:pt x="151" y="410"/>
                  </a:lnTo>
                  <a:lnTo>
                    <a:pt x="151" y="408"/>
                  </a:lnTo>
                  <a:lnTo>
                    <a:pt x="151" y="407"/>
                  </a:lnTo>
                  <a:lnTo>
                    <a:pt x="150" y="407"/>
                  </a:lnTo>
                  <a:lnTo>
                    <a:pt x="148" y="407"/>
                  </a:lnTo>
                  <a:lnTo>
                    <a:pt x="147" y="408"/>
                  </a:lnTo>
                  <a:lnTo>
                    <a:pt x="147" y="407"/>
                  </a:lnTo>
                  <a:lnTo>
                    <a:pt x="145" y="407"/>
                  </a:lnTo>
                  <a:lnTo>
                    <a:pt x="145" y="405"/>
                  </a:lnTo>
                  <a:lnTo>
                    <a:pt x="147" y="405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404"/>
                  </a:lnTo>
                  <a:lnTo>
                    <a:pt x="145" y="402"/>
                  </a:lnTo>
                  <a:lnTo>
                    <a:pt x="144" y="402"/>
                  </a:lnTo>
                  <a:lnTo>
                    <a:pt x="144" y="404"/>
                  </a:lnTo>
                  <a:lnTo>
                    <a:pt x="144" y="405"/>
                  </a:lnTo>
                  <a:lnTo>
                    <a:pt x="142" y="404"/>
                  </a:lnTo>
                  <a:lnTo>
                    <a:pt x="142" y="405"/>
                  </a:lnTo>
                  <a:lnTo>
                    <a:pt x="141" y="405"/>
                  </a:lnTo>
                  <a:lnTo>
                    <a:pt x="140" y="405"/>
                  </a:lnTo>
                  <a:lnTo>
                    <a:pt x="140" y="404"/>
                  </a:lnTo>
                  <a:lnTo>
                    <a:pt x="138" y="404"/>
                  </a:lnTo>
                  <a:lnTo>
                    <a:pt x="140" y="402"/>
                  </a:lnTo>
                  <a:lnTo>
                    <a:pt x="140" y="401"/>
                  </a:lnTo>
                  <a:lnTo>
                    <a:pt x="138" y="402"/>
                  </a:lnTo>
                  <a:lnTo>
                    <a:pt x="138" y="401"/>
                  </a:lnTo>
                  <a:lnTo>
                    <a:pt x="137" y="401"/>
                  </a:lnTo>
                  <a:lnTo>
                    <a:pt x="138" y="401"/>
                  </a:lnTo>
                  <a:lnTo>
                    <a:pt x="138" y="399"/>
                  </a:lnTo>
                  <a:lnTo>
                    <a:pt x="137" y="399"/>
                  </a:lnTo>
                  <a:lnTo>
                    <a:pt x="137" y="401"/>
                  </a:lnTo>
                  <a:lnTo>
                    <a:pt x="135" y="401"/>
                  </a:lnTo>
                  <a:lnTo>
                    <a:pt x="134" y="399"/>
                  </a:lnTo>
                  <a:lnTo>
                    <a:pt x="132" y="399"/>
                  </a:lnTo>
                  <a:lnTo>
                    <a:pt x="132" y="398"/>
                  </a:lnTo>
                  <a:lnTo>
                    <a:pt x="134" y="398"/>
                  </a:lnTo>
                  <a:lnTo>
                    <a:pt x="134" y="396"/>
                  </a:lnTo>
                  <a:lnTo>
                    <a:pt x="132" y="396"/>
                  </a:lnTo>
                  <a:lnTo>
                    <a:pt x="131" y="396"/>
                  </a:lnTo>
                  <a:lnTo>
                    <a:pt x="131" y="398"/>
                  </a:lnTo>
                  <a:lnTo>
                    <a:pt x="131" y="399"/>
                  </a:lnTo>
                  <a:lnTo>
                    <a:pt x="129" y="399"/>
                  </a:lnTo>
                  <a:lnTo>
                    <a:pt x="128" y="399"/>
                  </a:lnTo>
                  <a:lnTo>
                    <a:pt x="126" y="398"/>
                  </a:lnTo>
                  <a:lnTo>
                    <a:pt x="125" y="398"/>
                  </a:lnTo>
                  <a:lnTo>
                    <a:pt x="125" y="396"/>
                  </a:lnTo>
                  <a:lnTo>
                    <a:pt x="123" y="396"/>
                  </a:lnTo>
                  <a:lnTo>
                    <a:pt x="123" y="395"/>
                  </a:lnTo>
                  <a:lnTo>
                    <a:pt x="122" y="393"/>
                  </a:lnTo>
                  <a:lnTo>
                    <a:pt x="120" y="393"/>
                  </a:lnTo>
                  <a:lnTo>
                    <a:pt x="119" y="392"/>
                  </a:lnTo>
                  <a:lnTo>
                    <a:pt x="118" y="390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6" y="390"/>
                  </a:lnTo>
                  <a:lnTo>
                    <a:pt x="116" y="389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5" y="389"/>
                  </a:lnTo>
                  <a:lnTo>
                    <a:pt x="115" y="388"/>
                  </a:lnTo>
                  <a:lnTo>
                    <a:pt x="113" y="386"/>
                  </a:lnTo>
                  <a:lnTo>
                    <a:pt x="113" y="388"/>
                  </a:lnTo>
                  <a:lnTo>
                    <a:pt x="112" y="388"/>
                  </a:lnTo>
                  <a:lnTo>
                    <a:pt x="112" y="386"/>
                  </a:lnTo>
                  <a:lnTo>
                    <a:pt x="110" y="386"/>
                  </a:lnTo>
                  <a:lnTo>
                    <a:pt x="109" y="386"/>
                  </a:lnTo>
                  <a:lnTo>
                    <a:pt x="109" y="385"/>
                  </a:lnTo>
                  <a:lnTo>
                    <a:pt x="109" y="383"/>
                  </a:lnTo>
                  <a:lnTo>
                    <a:pt x="109" y="382"/>
                  </a:lnTo>
                  <a:lnTo>
                    <a:pt x="107" y="380"/>
                  </a:lnTo>
                  <a:lnTo>
                    <a:pt x="107" y="379"/>
                  </a:lnTo>
                  <a:lnTo>
                    <a:pt x="106" y="379"/>
                  </a:lnTo>
                  <a:lnTo>
                    <a:pt x="106" y="377"/>
                  </a:lnTo>
                  <a:lnTo>
                    <a:pt x="104" y="379"/>
                  </a:lnTo>
                  <a:lnTo>
                    <a:pt x="103" y="379"/>
                  </a:lnTo>
                  <a:lnTo>
                    <a:pt x="101" y="379"/>
                  </a:lnTo>
                  <a:lnTo>
                    <a:pt x="100" y="379"/>
                  </a:lnTo>
                  <a:lnTo>
                    <a:pt x="98" y="379"/>
                  </a:lnTo>
                  <a:lnTo>
                    <a:pt x="97" y="379"/>
                  </a:lnTo>
                  <a:lnTo>
                    <a:pt x="95" y="379"/>
                  </a:lnTo>
                  <a:lnTo>
                    <a:pt x="95" y="380"/>
                  </a:lnTo>
                  <a:lnTo>
                    <a:pt x="94" y="380"/>
                  </a:lnTo>
                  <a:lnTo>
                    <a:pt x="94" y="382"/>
                  </a:lnTo>
                  <a:lnTo>
                    <a:pt x="93" y="382"/>
                  </a:lnTo>
                  <a:lnTo>
                    <a:pt x="93" y="383"/>
                  </a:lnTo>
                  <a:lnTo>
                    <a:pt x="93" y="385"/>
                  </a:lnTo>
                  <a:lnTo>
                    <a:pt x="93" y="386"/>
                  </a:lnTo>
                  <a:lnTo>
                    <a:pt x="93" y="388"/>
                  </a:lnTo>
                  <a:lnTo>
                    <a:pt x="94" y="389"/>
                  </a:lnTo>
                  <a:lnTo>
                    <a:pt x="94" y="390"/>
                  </a:lnTo>
                  <a:lnTo>
                    <a:pt x="94" y="392"/>
                  </a:lnTo>
                  <a:lnTo>
                    <a:pt x="94" y="393"/>
                  </a:lnTo>
                  <a:lnTo>
                    <a:pt x="94" y="395"/>
                  </a:lnTo>
                  <a:lnTo>
                    <a:pt x="94" y="396"/>
                  </a:lnTo>
                  <a:lnTo>
                    <a:pt x="93" y="396"/>
                  </a:lnTo>
                  <a:lnTo>
                    <a:pt x="93" y="398"/>
                  </a:lnTo>
                  <a:lnTo>
                    <a:pt x="91" y="399"/>
                  </a:lnTo>
                  <a:lnTo>
                    <a:pt x="91" y="401"/>
                  </a:lnTo>
                  <a:lnTo>
                    <a:pt x="90" y="401"/>
                  </a:lnTo>
                  <a:lnTo>
                    <a:pt x="88" y="402"/>
                  </a:lnTo>
                  <a:lnTo>
                    <a:pt x="87" y="404"/>
                  </a:lnTo>
                  <a:lnTo>
                    <a:pt x="85" y="404"/>
                  </a:lnTo>
                  <a:lnTo>
                    <a:pt x="85" y="405"/>
                  </a:lnTo>
                  <a:lnTo>
                    <a:pt x="84" y="407"/>
                  </a:lnTo>
                  <a:lnTo>
                    <a:pt x="82" y="408"/>
                  </a:lnTo>
                  <a:lnTo>
                    <a:pt x="82" y="410"/>
                  </a:lnTo>
                  <a:lnTo>
                    <a:pt x="81" y="410"/>
                  </a:lnTo>
                  <a:lnTo>
                    <a:pt x="81" y="412"/>
                  </a:lnTo>
                  <a:lnTo>
                    <a:pt x="81" y="414"/>
                  </a:lnTo>
                  <a:lnTo>
                    <a:pt x="79" y="415"/>
                  </a:lnTo>
                  <a:lnTo>
                    <a:pt x="79" y="417"/>
                  </a:lnTo>
                  <a:lnTo>
                    <a:pt x="78" y="417"/>
                  </a:lnTo>
                  <a:lnTo>
                    <a:pt x="78" y="418"/>
                  </a:lnTo>
                  <a:lnTo>
                    <a:pt x="78" y="420"/>
                  </a:lnTo>
                  <a:lnTo>
                    <a:pt x="76" y="420"/>
                  </a:lnTo>
                  <a:lnTo>
                    <a:pt x="76" y="421"/>
                  </a:lnTo>
                  <a:lnTo>
                    <a:pt x="76" y="423"/>
                  </a:lnTo>
                  <a:lnTo>
                    <a:pt x="76" y="424"/>
                  </a:lnTo>
                  <a:lnTo>
                    <a:pt x="76" y="426"/>
                  </a:lnTo>
                  <a:lnTo>
                    <a:pt x="78" y="426"/>
                  </a:lnTo>
                  <a:lnTo>
                    <a:pt x="78" y="427"/>
                  </a:lnTo>
                  <a:lnTo>
                    <a:pt x="78" y="429"/>
                  </a:lnTo>
                  <a:lnTo>
                    <a:pt x="79" y="430"/>
                  </a:lnTo>
                  <a:lnTo>
                    <a:pt x="79" y="432"/>
                  </a:lnTo>
                  <a:lnTo>
                    <a:pt x="79" y="433"/>
                  </a:lnTo>
                  <a:lnTo>
                    <a:pt x="79" y="435"/>
                  </a:lnTo>
                  <a:lnTo>
                    <a:pt x="79" y="436"/>
                  </a:lnTo>
                  <a:lnTo>
                    <a:pt x="78" y="437"/>
                  </a:lnTo>
                  <a:lnTo>
                    <a:pt x="78" y="439"/>
                  </a:lnTo>
                  <a:lnTo>
                    <a:pt x="76" y="439"/>
                  </a:lnTo>
                  <a:lnTo>
                    <a:pt x="75" y="439"/>
                  </a:lnTo>
                  <a:lnTo>
                    <a:pt x="73" y="439"/>
                  </a:lnTo>
                  <a:lnTo>
                    <a:pt x="73" y="440"/>
                  </a:lnTo>
                  <a:lnTo>
                    <a:pt x="72" y="440"/>
                  </a:lnTo>
                  <a:lnTo>
                    <a:pt x="72" y="442"/>
                  </a:lnTo>
                  <a:lnTo>
                    <a:pt x="72" y="443"/>
                  </a:lnTo>
                  <a:lnTo>
                    <a:pt x="71" y="445"/>
                  </a:lnTo>
                  <a:lnTo>
                    <a:pt x="71" y="446"/>
                  </a:lnTo>
                  <a:lnTo>
                    <a:pt x="71" y="448"/>
                  </a:lnTo>
                  <a:lnTo>
                    <a:pt x="71" y="449"/>
                  </a:lnTo>
                  <a:lnTo>
                    <a:pt x="72" y="451"/>
                  </a:lnTo>
                  <a:lnTo>
                    <a:pt x="72" y="452"/>
                  </a:lnTo>
                  <a:lnTo>
                    <a:pt x="73" y="452"/>
                  </a:lnTo>
                  <a:lnTo>
                    <a:pt x="73" y="454"/>
                  </a:lnTo>
                  <a:lnTo>
                    <a:pt x="73" y="455"/>
                  </a:lnTo>
                  <a:lnTo>
                    <a:pt x="75" y="457"/>
                  </a:lnTo>
                  <a:lnTo>
                    <a:pt x="75" y="458"/>
                  </a:lnTo>
                  <a:lnTo>
                    <a:pt x="76" y="458"/>
                  </a:lnTo>
                  <a:lnTo>
                    <a:pt x="76" y="459"/>
                  </a:lnTo>
                  <a:lnTo>
                    <a:pt x="78" y="461"/>
                  </a:lnTo>
                  <a:lnTo>
                    <a:pt x="78" y="462"/>
                  </a:lnTo>
                  <a:lnTo>
                    <a:pt x="79" y="464"/>
                  </a:lnTo>
                  <a:lnTo>
                    <a:pt x="79" y="465"/>
                  </a:lnTo>
                  <a:lnTo>
                    <a:pt x="79" y="467"/>
                  </a:lnTo>
                  <a:lnTo>
                    <a:pt x="81" y="467"/>
                  </a:lnTo>
                  <a:lnTo>
                    <a:pt x="81" y="468"/>
                  </a:lnTo>
                  <a:lnTo>
                    <a:pt x="82" y="470"/>
                  </a:lnTo>
                  <a:lnTo>
                    <a:pt x="82" y="471"/>
                  </a:lnTo>
                  <a:lnTo>
                    <a:pt x="82" y="473"/>
                  </a:lnTo>
                  <a:lnTo>
                    <a:pt x="82" y="474"/>
                  </a:lnTo>
                  <a:lnTo>
                    <a:pt x="84" y="476"/>
                  </a:lnTo>
                  <a:lnTo>
                    <a:pt x="84" y="479"/>
                  </a:lnTo>
                  <a:lnTo>
                    <a:pt x="84" y="480"/>
                  </a:lnTo>
                  <a:lnTo>
                    <a:pt x="85" y="481"/>
                  </a:lnTo>
                  <a:lnTo>
                    <a:pt x="85" y="483"/>
                  </a:lnTo>
                  <a:lnTo>
                    <a:pt x="87" y="483"/>
                  </a:lnTo>
                  <a:lnTo>
                    <a:pt x="87" y="484"/>
                  </a:lnTo>
                  <a:lnTo>
                    <a:pt x="88" y="484"/>
                  </a:lnTo>
                  <a:lnTo>
                    <a:pt x="88" y="486"/>
                  </a:lnTo>
                  <a:lnTo>
                    <a:pt x="90" y="486"/>
                  </a:lnTo>
                  <a:lnTo>
                    <a:pt x="91" y="486"/>
                  </a:lnTo>
                  <a:lnTo>
                    <a:pt x="93" y="487"/>
                  </a:lnTo>
                  <a:lnTo>
                    <a:pt x="94" y="487"/>
                  </a:lnTo>
                  <a:lnTo>
                    <a:pt x="95" y="487"/>
                  </a:lnTo>
                  <a:lnTo>
                    <a:pt x="97" y="487"/>
                  </a:lnTo>
                  <a:lnTo>
                    <a:pt x="97" y="489"/>
                  </a:lnTo>
                  <a:lnTo>
                    <a:pt x="98" y="489"/>
                  </a:lnTo>
                  <a:lnTo>
                    <a:pt x="100" y="490"/>
                  </a:lnTo>
                  <a:lnTo>
                    <a:pt x="101" y="490"/>
                  </a:lnTo>
                  <a:lnTo>
                    <a:pt x="103" y="492"/>
                  </a:lnTo>
                  <a:lnTo>
                    <a:pt x="104" y="492"/>
                  </a:lnTo>
                  <a:lnTo>
                    <a:pt x="106" y="492"/>
                  </a:lnTo>
                  <a:lnTo>
                    <a:pt x="107" y="493"/>
                  </a:lnTo>
                  <a:lnTo>
                    <a:pt x="109" y="493"/>
                  </a:lnTo>
                  <a:lnTo>
                    <a:pt x="110" y="495"/>
                  </a:lnTo>
                  <a:lnTo>
                    <a:pt x="112" y="495"/>
                  </a:lnTo>
                  <a:lnTo>
                    <a:pt x="113" y="496"/>
                  </a:lnTo>
                  <a:lnTo>
                    <a:pt x="115" y="496"/>
                  </a:lnTo>
                  <a:lnTo>
                    <a:pt x="116" y="498"/>
                  </a:lnTo>
                  <a:lnTo>
                    <a:pt x="118" y="499"/>
                  </a:lnTo>
                  <a:lnTo>
                    <a:pt x="119" y="501"/>
                  </a:lnTo>
                  <a:lnTo>
                    <a:pt x="120" y="501"/>
                  </a:lnTo>
                  <a:lnTo>
                    <a:pt x="120" y="502"/>
                  </a:lnTo>
                  <a:lnTo>
                    <a:pt x="120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3" y="505"/>
                  </a:lnTo>
                  <a:lnTo>
                    <a:pt x="123" y="506"/>
                  </a:lnTo>
                  <a:lnTo>
                    <a:pt x="123" y="508"/>
                  </a:lnTo>
                  <a:lnTo>
                    <a:pt x="123" y="509"/>
                  </a:lnTo>
                  <a:lnTo>
                    <a:pt x="125" y="509"/>
                  </a:lnTo>
                  <a:lnTo>
                    <a:pt x="125" y="511"/>
                  </a:lnTo>
                  <a:lnTo>
                    <a:pt x="125" y="512"/>
                  </a:lnTo>
                  <a:lnTo>
                    <a:pt x="125" y="515"/>
                  </a:lnTo>
                  <a:lnTo>
                    <a:pt x="125" y="517"/>
                  </a:lnTo>
                  <a:lnTo>
                    <a:pt x="125" y="518"/>
                  </a:lnTo>
                  <a:lnTo>
                    <a:pt x="125" y="520"/>
                  </a:lnTo>
                  <a:lnTo>
                    <a:pt x="125" y="521"/>
                  </a:lnTo>
                  <a:lnTo>
                    <a:pt x="126" y="521"/>
                  </a:lnTo>
                  <a:lnTo>
                    <a:pt x="126" y="523"/>
                  </a:lnTo>
                  <a:lnTo>
                    <a:pt x="126" y="524"/>
                  </a:lnTo>
                  <a:lnTo>
                    <a:pt x="128" y="524"/>
                  </a:lnTo>
                  <a:lnTo>
                    <a:pt x="128" y="526"/>
                  </a:lnTo>
                  <a:lnTo>
                    <a:pt x="128" y="527"/>
                  </a:lnTo>
                  <a:lnTo>
                    <a:pt x="128" y="528"/>
                  </a:lnTo>
                  <a:lnTo>
                    <a:pt x="128" y="530"/>
                  </a:lnTo>
                  <a:lnTo>
                    <a:pt x="128" y="531"/>
                  </a:lnTo>
                  <a:lnTo>
                    <a:pt x="126" y="531"/>
                  </a:lnTo>
                  <a:lnTo>
                    <a:pt x="126" y="533"/>
                  </a:lnTo>
                  <a:lnTo>
                    <a:pt x="126" y="534"/>
                  </a:lnTo>
                  <a:lnTo>
                    <a:pt x="126" y="536"/>
                  </a:lnTo>
                  <a:lnTo>
                    <a:pt x="125" y="537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2" y="539"/>
                  </a:lnTo>
                  <a:lnTo>
                    <a:pt x="122" y="540"/>
                  </a:lnTo>
                  <a:lnTo>
                    <a:pt x="120" y="540"/>
                  </a:lnTo>
                  <a:lnTo>
                    <a:pt x="120" y="542"/>
                  </a:lnTo>
                  <a:lnTo>
                    <a:pt x="120" y="543"/>
                  </a:lnTo>
                  <a:lnTo>
                    <a:pt x="119" y="545"/>
                  </a:lnTo>
                  <a:lnTo>
                    <a:pt x="119" y="546"/>
                  </a:lnTo>
                  <a:lnTo>
                    <a:pt x="119" y="548"/>
                  </a:lnTo>
                  <a:lnTo>
                    <a:pt x="119" y="549"/>
                  </a:lnTo>
                  <a:lnTo>
                    <a:pt x="118" y="549"/>
                  </a:lnTo>
                  <a:lnTo>
                    <a:pt x="118" y="551"/>
                  </a:lnTo>
                  <a:lnTo>
                    <a:pt x="116" y="551"/>
                  </a:lnTo>
                  <a:lnTo>
                    <a:pt x="116" y="552"/>
                  </a:lnTo>
                  <a:lnTo>
                    <a:pt x="115" y="552"/>
                  </a:lnTo>
                  <a:lnTo>
                    <a:pt x="115" y="553"/>
                  </a:lnTo>
                  <a:lnTo>
                    <a:pt x="113" y="553"/>
                  </a:lnTo>
                  <a:lnTo>
                    <a:pt x="113" y="555"/>
                  </a:lnTo>
                  <a:lnTo>
                    <a:pt x="112" y="555"/>
                  </a:lnTo>
                  <a:lnTo>
                    <a:pt x="112" y="556"/>
                  </a:lnTo>
                  <a:lnTo>
                    <a:pt x="110" y="558"/>
                  </a:lnTo>
                  <a:lnTo>
                    <a:pt x="110" y="559"/>
                  </a:lnTo>
                  <a:lnTo>
                    <a:pt x="109" y="559"/>
                  </a:lnTo>
                  <a:lnTo>
                    <a:pt x="109" y="561"/>
                  </a:lnTo>
                  <a:lnTo>
                    <a:pt x="109" y="562"/>
                  </a:lnTo>
                  <a:lnTo>
                    <a:pt x="107" y="564"/>
                  </a:lnTo>
                  <a:lnTo>
                    <a:pt x="107" y="565"/>
                  </a:lnTo>
                  <a:lnTo>
                    <a:pt x="106" y="565"/>
                  </a:lnTo>
                  <a:lnTo>
                    <a:pt x="106" y="567"/>
                  </a:lnTo>
                  <a:lnTo>
                    <a:pt x="104" y="567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3" y="570"/>
                  </a:lnTo>
                  <a:lnTo>
                    <a:pt x="103" y="571"/>
                  </a:lnTo>
                  <a:lnTo>
                    <a:pt x="103" y="573"/>
                  </a:lnTo>
                  <a:lnTo>
                    <a:pt x="103" y="574"/>
                  </a:lnTo>
                  <a:lnTo>
                    <a:pt x="101" y="574"/>
                  </a:lnTo>
                  <a:lnTo>
                    <a:pt x="101" y="575"/>
                  </a:lnTo>
                  <a:lnTo>
                    <a:pt x="101" y="577"/>
                  </a:lnTo>
                  <a:lnTo>
                    <a:pt x="101" y="578"/>
                  </a:lnTo>
                  <a:lnTo>
                    <a:pt x="101" y="580"/>
                  </a:lnTo>
                  <a:lnTo>
                    <a:pt x="101" y="581"/>
                  </a:lnTo>
                  <a:lnTo>
                    <a:pt x="103" y="581"/>
                  </a:lnTo>
                  <a:lnTo>
                    <a:pt x="103" y="583"/>
                  </a:lnTo>
                  <a:lnTo>
                    <a:pt x="103" y="584"/>
                  </a:lnTo>
                  <a:lnTo>
                    <a:pt x="104" y="584"/>
                  </a:lnTo>
                  <a:lnTo>
                    <a:pt x="104" y="586"/>
                  </a:lnTo>
                  <a:lnTo>
                    <a:pt x="104" y="587"/>
                  </a:lnTo>
                  <a:lnTo>
                    <a:pt x="106" y="589"/>
                  </a:lnTo>
                  <a:lnTo>
                    <a:pt x="107" y="590"/>
                  </a:lnTo>
                  <a:lnTo>
                    <a:pt x="107" y="592"/>
                  </a:lnTo>
                  <a:lnTo>
                    <a:pt x="109" y="593"/>
                  </a:lnTo>
                  <a:lnTo>
                    <a:pt x="110" y="593"/>
                  </a:lnTo>
                  <a:lnTo>
                    <a:pt x="110" y="595"/>
                  </a:lnTo>
                  <a:lnTo>
                    <a:pt x="112" y="596"/>
                  </a:lnTo>
                  <a:lnTo>
                    <a:pt x="113" y="597"/>
                  </a:lnTo>
                  <a:lnTo>
                    <a:pt x="115" y="599"/>
                  </a:lnTo>
                  <a:lnTo>
                    <a:pt x="116" y="599"/>
                  </a:lnTo>
                  <a:lnTo>
                    <a:pt x="118" y="600"/>
                  </a:lnTo>
                  <a:lnTo>
                    <a:pt x="119" y="600"/>
                  </a:lnTo>
                  <a:lnTo>
                    <a:pt x="120" y="602"/>
                  </a:lnTo>
                  <a:lnTo>
                    <a:pt x="122" y="602"/>
                  </a:lnTo>
                  <a:lnTo>
                    <a:pt x="122" y="603"/>
                  </a:lnTo>
                  <a:lnTo>
                    <a:pt x="123" y="605"/>
                  </a:lnTo>
                  <a:lnTo>
                    <a:pt x="125" y="606"/>
                  </a:lnTo>
                  <a:lnTo>
                    <a:pt x="125" y="608"/>
                  </a:lnTo>
                  <a:lnTo>
                    <a:pt x="126" y="608"/>
                  </a:lnTo>
                  <a:lnTo>
                    <a:pt x="128" y="609"/>
                  </a:lnTo>
                  <a:lnTo>
                    <a:pt x="129" y="609"/>
                  </a:lnTo>
                  <a:lnTo>
                    <a:pt x="129" y="611"/>
                  </a:lnTo>
                  <a:lnTo>
                    <a:pt x="131" y="611"/>
                  </a:lnTo>
                  <a:lnTo>
                    <a:pt x="131" y="612"/>
                  </a:lnTo>
                  <a:lnTo>
                    <a:pt x="131" y="614"/>
                  </a:lnTo>
                  <a:lnTo>
                    <a:pt x="132" y="614"/>
                  </a:lnTo>
                  <a:lnTo>
                    <a:pt x="132" y="615"/>
                  </a:lnTo>
                  <a:lnTo>
                    <a:pt x="132" y="617"/>
                  </a:lnTo>
                  <a:lnTo>
                    <a:pt x="132" y="618"/>
                  </a:lnTo>
                  <a:lnTo>
                    <a:pt x="134" y="620"/>
                  </a:lnTo>
                  <a:lnTo>
                    <a:pt x="134" y="621"/>
                  </a:lnTo>
                  <a:lnTo>
                    <a:pt x="134" y="622"/>
                  </a:lnTo>
                  <a:lnTo>
                    <a:pt x="134" y="624"/>
                  </a:lnTo>
                  <a:lnTo>
                    <a:pt x="134" y="625"/>
                  </a:lnTo>
                  <a:lnTo>
                    <a:pt x="134" y="627"/>
                  </a:lnTo>
                  <a:lnTo>
                    <a:pt x="134" y="628"/>
                  </a:lnTo>
                  <a:lnTo>
                    <a:pt x="134" y="630"/>
                  </a:lnTo>
                  <a:lnTo>
                    <a:pt x="134" y="631"/>
                  </a:lnTo>
                  <a:lnTo>
                    <a:pt x="135" y="633"/>
                  </a:lnTo>
                  <a:lnTo>
                    <a:pt x="135" y="634"/>
                  </a:lnTo>
                  <a:lnTo>
                    <a:pt x="135" y="636"/>
                  </a:lnTo>
                  <a:lnTo>
                    <a:pt x="135" y="637"/>
                  </a:lnTo>
                  <a:lnTo>
                    <a:pt x="137" y="637"/>
                  </a:lnTo>
                  <a:lnTo>
                    <a:pt x="137" y="639"/>
                  </a:lnTo>
                  <a:lnTo>
                    <a:pt x="137" y="640"/>
                  </a:lnTo>
                  <a:lnTo>
                    <a:pt x="138" y="642"/>
                  </a:lnTo>
                  <a:lnTo>
                    <a:pt x="138" y="643"/>
                  </a:lnTo>
                  <a:lnTo>
                    <a:pt x="140" y="644"/>
                  </a:lnTo>
                  <a:lnTo>
                    <a:pt x="140" y="646"/>
                  </a:lnTo>
                  <a:lnTo>
                    <a:pt x="141" y="647"/>
                  </a:lnTo>
                  <a:lnTo>
                    <a:pt x="141" y="649"/>
                  </a:lnTo>
                  <a:lnTo>
                    <a:pt x="142" y="649"/>
                  </a:lnTo>
                  <a:lnTo>
                    <a:pt x="142" y="650"/>
                  </a:lnTo>
                  <a:lnTo>
                    <a:pt x="144" y="650"/>
                  </a:lnTo>
                  <a:lnTo>
                    <a:pt x="145" y="652"/>
                  </a:lnTo>
                  <a:lnTo>
                    <a:pt x="147" y="652"/>
                  </a:lnTo>
                  <a:lnTo>
                    <a:pt x="148" y="652"/>
                  </a:lnTo>
                  <a:lnTo>
                    <a:pt x="150" y="652"/>
                  </a:lnTo>
                  <a:lnTo>
                    <a:pt x="150" y="653"/>
                  </a:lnTo>
                  <a:lnTo>
                    <a:pt x="151" y="653"/>
                  </a:lnTo>
                  <a:lnTo>
                    <a:pt x="153" y="653"/>
                  </a:lnTo>
                  <a:lnTo>
                    <a:pt x="154" y="653"/>
                  </a:lnTo>
                  <a:lnTo>
                    <a:pt x="156" y="653"/>
                  </a:lnTo>
                  <a:lnTo>
                    <a:pt x="157" y="653"/>
                  </a:lnTo>
                  <a:lnTo>
                    <a:pt x="159" y="653"/>
                  </a:lnTo>
                  <a:lnTo>
                    <a:pt x="160" y="653"/>
                  </a:lnTo>
                  <a:lnTo>
                    <a:pt x="162" y="653"/>
                  </a:lnTo>
                  <a:lnTo>
                    <a:pt x="163" y="653"/>
                  </a:lnTo>
                  <a:lnTo>
                    <a:pt x="164" y="653"/>
                  </a:lnTo>
                  <a:lnTo>
                    <a:pt x="166" y="655"/>
                  </a:lnTo>
                  <a:lnTo>
                    <a:pt x="167" y="655"/>
                  </a:lnTo>
                  <a:lnTo>
                    <a:pt x="169" y="656"/>
                  </a:lnTo>
                  <a:lnTo>
                    <a:pt x="170" y="658"/>
                  </a:lnTo>
                  <a:lnTo>
                    <a:pt x="172" y="659"/>
                  </a:lnTo>
                  <a:lnTo>
                    <a:pt x="172" y="661"/>
                  </a:lnTo>
                  <a:lnTo>
                    <a:pt x="173" y="662"/>
                  </a:lnTo>
                  <a:lnTo>
                    <a:pt x="172" y="664"/>
                  </a:lnTo>
                  <a:lnTo>
                    <a:pt x="172" y="665"/>
                  </a:lnTo>
                  <a:lnTo>
                    <a:pt x="170" y="666"/>
                  </a:lnTo>
                  <a:lnTo>
                    <a:pt x="169" y="666"/>
                  </a:lnTo>
                  <a:lnTo>
                    <a:pt x="169" y="668"/>
                  </a:lnTo>
                  <a:lnTo>
                    <a:pt x="167" y="669"/>
                  </a:lnTo>
                  <a:lnTo>
                    <a:pt x="166" y="672"/>
                  </a:lnTo>
                  <a:lnTo>
                    <a:pt x="164" y="672"/>
                  </a:lnTo>
                  <a:lnTo>
                    <a:pt x="163" y="672"/>
                  </a:lnTo>
                  <a:lnTo>
                    <a:pt x="162" y="674"/>
                  </a:lnTo>
                  <a:lnTo>
                    <a:pt x="160" y="674"/>
                  </a:lnTo>
                  <a:lnTo>
                    <a:pt x="160" y="675"/>
                  </a:lnTo>
                  <a:lnTo>
                    <a:pt x="159" y="675"/>
                  </a:lnTo>
                  <a:lnTo>
                    <a:pt x="157" y="675"/>
                  </a:lnTo>
                  <a:lnTo>
                    <a:pt x="157" y="677"/>
                  </a:lnTo>
                  <a:lnTo>
                    <a:pt x="156" y="677"/>
                  </a:lnTo>
                  <a:lnTo>
                    <a:pt x="154" y="677"/>
                  </a:lnTo>
                  <a:lnTo>
                    <a:pt x="153" y="678"/>
                  </a:lnTo>
                  <a:lnTo>
                    <a:pt x="151" y="678"/>
                  </a:lnTo>
                  <a:lnTo>
                    <a:pt x="151" y="680"/>
                  </a:lnTo>
                  <a:lnTo>
                    <a:pt x="150" y="680"/>
                  </a:lnTo>
                  <a:lnTo>
                    <a:pt x="148" y="681"/>
                  </a:lnTo>
                  <a:lnTo>
                    <a:pt x="147" y="683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5" y="686"/>
                  </a:lnTo>
                  <a:lnTo>
                    <a:pt x="144" y="686"/>
                  </a:lnTo>
                  <a:lnTo>
                    <a:pt x="144" y="687"/>
                  </a:lnTo>
                  <a:lnTo>
                    <a:pt x="144" y="689"/>
                  </a:lnTo>
                  <a:lnTo>
                    <a:pt x="142" y="689"/>
                  </a:lnTo>
                  <a:lnTo>
                    <a:pt x="142" y="690"/>
                  </a:lnTo>
                  <a:lnTo>
                    <a:pt x="142" y="691"/>
                  </a:lnTo>
                  <a:lnTo>
                    <a:pt x="142" y="693"/>
                  </a:lnTo>
                  <a:lnTo>
                    <a:pt x="141" y="694"/>
                  </a:lnTo>
                  <a:lnTo>
                    <a:pt x="141" y="696"/>
                  </a:lnTo>
                  <a:lnTo>
                    <a:pt x="141" y="697"/>
                  </a:lnTo>
                  <a:lnTo>
                    <a:pt x="141" y="699"/>
                  </a:lnTo>
                  <a:lnTo>
                    <a:pt x="141" y="700"/>
                  </a:lnTo>
                  <a:lnTo>
                    <a:pt x="141" y="702"/>
                  </a:lnTo>
                  <a:lnTo>
                    <a:pt x="141" y="703"/>
                  </a:lnTo>
                  <a:lnTo>
                    <a:pt x="141" y="705"/>
                  </a:lnTo>
                  <a:lnTo>
                    <a:pt x="141" y="706"/>
                  </a:lnTo>
                  <a:lnTo>
                    <a:pt x="141" y="708"/>
                  </a:lnTo>
                  <a:lnTo>
                    <a:pt x="141" y="709"/>
                  </a:lnTo>
                  <a:lnTo>
                    <a:pt x="141" y="711"/>
                  </a:lnTo>
                  <a:lnTo>
                    <a:pt x="141" y="712"/>
                  </a:lnTo>
                  <a:lnTo>
                    <a:pt x="141" y="713"/>
                  </a:lnTo>
                  <a:lnTo>
                    <a:pt x="141" y="715"/>
                  </a:lnTo>
                  <a:lnTo>
                    <a:pt x="140" y="716"/>
                  </a:lnTo>
                  <a:lnTo>
                    <a:pt x="140" y="718"/>
                  </a:lnTo>
                  <a:lnTo>
                    <a:pt x="140" y="719"/>
                  </a:lnTo>
                  <a:lnTo>
                    <a:pt x="140" y="721"/>
                  </a:lnTo>
                  <a:lnTo>
                    <a:pt x="140" y="722"/>
                  </a:lnTo>
                  <a:lnTo>
                    <a:pt x="140" y="724"/>
                  </a:lnTo>
                  <a:lnTo>
                    <a:pt x="140" y="725"/>
                  </a:lnTo>
                  <a:lnTo>
                    <a:pt x="138" y="727"/>
                  </a:lnTo>
                  <a:lnTo>
                    <a:pt x="138" y="728"/>
                  </a:lnTo>
                  <a:lnTo>
                    <a:pt x="138" y="730"/>
                  </a:lnTo>
                  <a:lnTo>
                    <a:pt x="138" y="731"/>
                  </a:lnTo>
                  <a:lnTo>
                    <a:pt x="137" y="731"/>
                  </a:lnTo>
                  <a:lnTo>
                    <a:pt x="137" y="733"/>
                  </a:lnTo>
                  <a:lnTo>
                    <a:pt x="137" y="734"/>
                  </a:lnTo>
                  <a:lnTo>
                    <a:pt x="137" y="736"/>
                  </a:lnTo>
                  <a:lnTo>
                    <a:pt x="135" y="736"/>
                  </a:lnTo>
                  <a:lnTo>
                    <a:pt x="135" y="737"/>
                  </a:lnTo>
                  <a:lnTo>
                    <a:pt x="134" y="738"/>
                  </a:lnTo>
                  <a:lnTo>
                    <a:pt x="134" y="740"/>
                  </a:lnTo>
                  <a:lnTo>
                    <a:pt x="132" y="740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29" y="743"/>
                  </a:lnTo>
                  <a:lnTo>
                    <a:pt x="129" y="744"/>
                  </a:lnTo>
                  <a:lnTo>
                    <a:pt x="128" y="744"/>
                  </a:lnTo>
                  <a:lnTo>
                    <a:pt x="128" y="746"/>
                  </a:lnTo>
                  <a:lnTo>
                    <a:pt x="126" y="746"/>
                  </a:lnTo>
                  <a:lnTo>
                    <a:pt x="125" y="747"/>
                  </a:lnTo>
                  <a:lnTo>
                    <a:pt x="123" y="747"/>
                  </a:lnTo>
                  <a:lnTo>
                    <a:pt x="123" y="749"/>
                  </a:lnTo>
                  <a:lnTo>
                    <a:pt x="122" y="749"/>
                  </a:lnTo>
                  <a:lnTo>
                    <a:pt x="120" y="750"/>
                  </a:lnTo>
                  <a:lnTo>
                    <a:pt x="119" y="750"/>
                  </a:lnTo>
                  <a:lnTo>
                    <a:pt x="118" y="752"/>
                  </a:lnTo>
                  <a:lnTo>
                    <a:pt x="116" y="752"/>
                  </a:lnTo>
                  <a:lnTo>
                    <a:pt x="116" y="753"/>
                  </a:lnTo>
                  <a:lnTo>
                    <a:pt x="115" y="753"/>
                  </a:lnTo>
                  <a:lnTo>
                    <a:pt x="112" y="755"/>
                  </a:lnTo>
                  <a:lnTo>
                    <a:pt x="110" y="755"/>
                  </a:lnTo>
                  <a:lnTo>
                    <a:pt x="109" y="755"/>
                  </a:lnTo>
                  <a:lnTo>
                    <a:pt x="109" y="756"/>
                  </a:lnTo>
                  <a:lnTo>
                    <a:pt x="107" y="756"/>
                  </a:lnTo>
                  <a:lnTo>
                    <a:pt x="106" y="756"/>
                  </a:lnTo>
                  <a:lnTo>
                    <a:pt x="104" y="756"/>
                  </a:lnTo>
                  <a:lnTo>
                    <a:pt x="104" y="758"/>
                  </a:lnTo>
                  <a:lnTo>
                    <a:pt x="103" y="758"/>
                  </a:lnTo>
                  <a:lnTo>
                    <a:pt x="101" y="758"/>
                  </a:lnTo>
                  <a:lnTo>
                    <a:pt x="100" y="758"/>
                  </a:lnTo>
                  <a:lnTo>
                    <a:pt x="100" y="759"/>
                  </a:lnTo>
                  <a:lnTo>
                    <a:pt x="98" y="759"/>
                  </a:lnTo>
                  <a:lnTo>
                    <a:pt x="97" y="759"/>
                  </a:lnTo>
                  <a:lnTo>
                    <a:pt x="97" y="760"/>
                  </a:lnTo>
                  <a:lnTo>
                    <a:pt x="95" y="760"/>
                  </a:lnTo>
                  <a:lnTo>
                    <a:pt x="95" y="762"/>
                  </a:lnTo>
                  <a:lnTo>
                    <a:pt x="94" y="762"/>
                  </a:lnTo>
                  <a:lnTo>
                    <a:pt x="93" y="762"/>
                  </a:lnTo>
                  <a:lnTo>
                    <a:pt x="91" y="763"/>
                  </a:lnTo>
                  <a:lnTo>
                    <a:pt x="90" y="765"/>
                  </a:lnTo>
                  <a:lnTo>
                    <a:pt x="88" y="766"/>
                  </a:lnTo>
                  <a:lnTo>
                    <a:pt x="87" y="766"/>
                  </a:lnTo>
                  <a:lnTo>
                    <a:pt x="87" y="768"/>
                  </a:lnTo>
                  <a:lnTo>
                    <a:pt x="85" y="768"/>
                  </a:lnTo>
                  <a:lnTo>
                    <a:pt x="84" y="769"/>
                  </a:lnTo>
                  <a:lnTo>
                    <a:pt x="82" y="769"/>
                  </a:lnTo>
                  <a:lnTo>
                    <a:pt x="82" y="771"/>
                  </a:lnTo>
                  <a:lnTo>
                    <a:pt x="81" y="771"/>
                  </a:lnTo>
                  <a:lnTo>
                    <a:pt x="81" y="772"/>
                  </a:lnTo>
                  <a:lnTo>
                    <a:pt x="79" y="772"/>
                  </a:lnTo>
                  <a:lnTo>
                    <a:pt x="79" y="774"/>
                  </a:lnTo>
                  <a:lnTo>
                    <a:pt x="78" y="774"/>
                  </a:lnTo>
                  <a:lnTo>
                    <a:pt x="78" y="775"/>
                  </a:lnTo>
                  <a:lnTo>
                    <a:pt x="76" y="775"/>
                  </a:lnTo>
                  <a:lnTo>
                    <a:pt x="76" y="777"/>
                  </a:lnTo>
                  <a:lnTo>
                    <a:pt x="75" y="777"/>
                  </a:lnTo>
                  <a:lnTo>
                    <a:pt x="75" y="778"/>
                  </a:lnTo>
                  <a:lnTo>
                    <a:pt x="73" y="778"/>
                  </a:lnTo>
                  <a:lnTo>
                    <a:pt x="73" y="780"/>
                  </a:lnTo>
                  <a:lnTo>
                    <a:pt x="72" y="780"/>
                  </a:lnTo>
                  <a:lnTo>
                    <a:pt x="71" y="781"/>
                  </a:lnTo>
                  <a:lnTo>
                    <a:pt x="71" y="782"/>
                  </a:lnTo>
                  <a:lnTo>
                    <a:pt x="69" y="784"/>
                  </a:lnTo>
                  <a:lnTo>
                    <a:pt x="68" y="784"/>
                  </a:lnTo>
                  <a:lnTo>
                    <a:pt x="68" y="785"/>
                  </a:lnTo>
                  <a:lnTo>
                    <a:pt x="66" y="787"/>
                  </a:lnTo>
                  <a:lnTo>
                    <a:pt x="65" y="788"/>
                  </a:lnTo>
                  <a:lnTo>
                    <a:pt x="65" y="790"/>
                  </a:lnTo>
                  <a:lnTo>
                    <a:pt x="63" y="790"/>
                  </a:lnTo>
                  <a:lnTo>
                    <a:pt x="62" y="791"/>
                  </a:lnTo>
                  <a:lnTo>
                    <a:pt x="62" y="793"/>
                  </a:lnTo>
                  <a:lnTo>
                    <a:pt x="62" y="794"/>
                  </a:lnTo>
                  <a:lnTo>
                    <a:pt x="60" y="794"/>
                  </a:lnTo>
                  <a:lnTo>
                    <a:pt x="60" y="796"/>
                  </a:lnTo>
                  <a:lnTo>
                    <a:pt x="59" y="797"/>
                  </a:lnTo>
                  <a:lnTo>
                    <a:pt x="59" y="799"/>
                  </a:lnTo>
                  <a:lnTo>
                    <a:pt x="57" y="800"/>
                  </a:lnTo>
                  <a:lnTo>
                    <a:pt x="57" y="802"/>
                  </a:lnTo>
                  <a:lnTo>
                    <a:pt x="57" y="803"/>
                  </a:lnTo>
                  <a:lnTo>
                    <a:pt x="53" y="816"/>
                  </a:lnTo>
                  <a:lnTo>
                    <a:pt x="37" y="859"/>
                  </a:lnTo>
                  <a:lnTo>
                    <a:pt x="34" y="857"/>
                  </a:lnTo>
                  <a:lnTo>
                    <a:pt x="34" y="856"/>
                  </a:lnTo>
                  <a:lnTo>
                    <a:pt x="16" y="844"/>
                  </a:lnTo>
                  <a:lnTo>
                    <a:pt x="6" y="835"/>
                  </a:lnTo>
                  <a:lnTo>
                    <a:pt x="4" y="834"/>
                  </a:lnTo>
                  <a:lnTo>
                    <a:pt x="0" y="832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1897" y="900"/>
              <a:ext cx="610" cy="961"/>
            </a:xfrm>
            <a:custGeom>
              <a:avLst/>
              <a:gdLst/>
              <a:ahLst/>
              <a:cxnLst>
                <a:cxn ang="0">
                  <a:pos x="267" y="910"/>
                </a:cxn>
                <a:cxn ang="0">
                  <a:pos x="252" y="913"/>
                </a:cxn>
                <a:cxn ang="0">
                  <a:pos x="240" y="913"/>
                </a:cxn>
                <a:cxn ang="0">
                  <a:pos x="199" y="876"/>
                </a:cxn>
                <a:cxn ang="0">
                  <a:pos x="182" y="862"/>
                </a:cxn>
                <a:cxn ang="0">
                  <a:pos x="168" y="851"/>
                </a:cxn>
                <a:cxn ang="0">
                  <a:pos x="154" y="841"/>
                </a:cxn>
                <a:cxn ang="0">
                  <a:pos x="83" y="878"/>
                </a:cxn>
                <a:cxn ang="0">
                  <a:pos x="75" y="860"/>
                </a:cxn>
                <a:cxn ang="0">
                  <a:pos x="63" y="845"/>
                </a:cxn>
                <a:cxn ang="0">
                  <a:pos x="54" y="831"/>
                </a:cxn>
                <a:cxn ang="0">
                  <a:pos x="48" y="828"/>
                </a:cxn>
                <a:cxn ang="0">
                  <a:pos x="28" y="820"/>
                </a:cxn>
                <a:cxn ang="0">
                  <a:pos x="10" y="825"/>
                </a:cxn>
                <a:cxn ang="0">
                  <a:pos x="1" y="800"/>
                </a:cxn>
                <a:cxn ang="0">
                  <a:pos x="10" y="781"/>
                </a:cxn>
                <a:cxn ang="0">
                  <a:pos x="10" y="759"/>
                </a:cxn>
                <a:cxn ang="0">
                  <a:pos x="7" y="738"/>
                </a:cxn>
                <a:cxn ang="0">
                  <a:pos x="19" y="722"/>
                </a:cxn>
                <a:cxn ang="0">
                  <a:pos x="26" y="704"/>
                </a:cxn>
                <a:cxn ang="0">
                  <a:pos x="32" y="688"/>
                </a:cxn>
                <a:cxn ang="0">
                  <a:pos x="39" y="669"/>
                </a:cxn>
                <a:cxn ang="0">
                  <a:pos x="45" y="652"/>
                </a:cxn>
                <a:cxn ang="0">
                  <a:pos x="50" y="635"/>
                </a:cxn>
                <a:cxn ang="0">
                  <a:pos x="58" y="619"/>
                </a:cxn>
                <a:cxn ang="0">
                  <a:pos x="72" y="612"/>
                </a:cxn>
                <a:cxn ang="0">
                  <a:pos x="85" y="594"/>
                </a:cxn>
                <a:cxn ang="0">
                  <a:pos x="88" y="571"/>
                </a:cxn>
                <a:cxn ang="0">
                  <a:pos x="86" y="550"/>
                </a:cxn>
                <a:cxn ang="0">
                  <a:pos x="50" y="478"/>
                </a:cxn>
                <a:cxn ang="0">
                  <a:pos x="19" y="453"/>
                </a:cxn>
                <a:cxn ang="0">
                  <a:pos x="28" y="442"/>
                </a:cxn>
                <a:cxn ang="0">
                  <a:pos x="30" y="424"/>
                </a:cxn>
                <a:cxn ang="0">
                  <a:pos x="36" y="403"/>
                </a:cxn>
                <a:cxn ang="0">
                  <a:pos x="41" y="384"/>
                </a:cxn>
                <a:cxn ang="0">
                  <a:pos x="50" y="359"/>
                </a:cxn>
                <a:cxn ang="0">
                  <a:pos x="57" y="337"/>
                </a:cxn>
                <a:cxn ang="0">
                  <a:pos x="73" y="314"/>
                </a:cxn>
                <a:cxn ang="0">
                  <a:pos x="79" y="299"/>
                </a:cxn>
                <a:cxn ang="0">
                  <a:pos x="91" y="287"/>
                </a:cxn>
                <a:cxn ang="0">
                  <a:pos x="104" y="257"/>
                </a:cxn>
                <a:cxn ang="0">
                  <a:pos x="114" y="240"/>
                </a:cxn>
                <a:cxn ang="0">
                  <a:pos x="117" y="216"/>
                </a:cxn>
                <a:cxn ang="0">
                  <a:pos x="121" y="196"/>
                </a:cxn>
                <a:cxn ang="0">
                  <a:pos x="119" y="176"/>
                </a:cxn>
                <a:cxn ang="0">
                  <a:pos x="77" y="171"/>
                </a:cxn>
                <a:cxn ang="0">
                  <a:pos x="85" y="152"/>
                </a:cxn>
                <a:cxn ang="0">
                  <a:pos x="94" y="136"/>
                </a:cxn>
                <a:cxn ang="0">
                  <a:pos x="107" y="117"/>
                </a:cxn>
                <a:cxn ang="0">
                  <a:pos x="117" y="104"/>
                </a:cxn>
                <a:cxn ang="0">
                  <a:pos x="124" y="92"/>
                </a:cxn>
                <a:cxn ang="0">
                  <a:pos x="129" y="76"/>
                </a:cxn>
                <a:cxn ang="0">
                  <a:pos x="164" y="55"/>
                </a:cxn>
                <a:cxn ang="0">
                  <a:pos x="177" y="54"/>
                </a:cxn>
                <a:cxn ang="0">
                  <a:pos x="192" y="44"/>
                </a:cxn>
                <a:cxn ang="0">
                  <a:pos x="210" y="33"/>
                </a:cxn>
                <a:cxn ang="0">
                  <a:pos x="217" y="29"/>
                </a:cxn>
                <a:cxn ang="0">
                  <a:pos x="232" y="19"/>
                </a:cxn>
                <a:cxn ang="0">
                  <a:pos x="249" y="6"/>
                </a:cxn>
                <a:cxn ang="0">
                  <a:pos x="587" y="42"/>
                </a:cxn>
              </a:cxnLst>
              <a:rect l="0" t="0" r="r" b="b"/>
              <a:pathLst>
                <a:path w="610" h="961">
                  <a:moveTo>
                    <a:pt x="302" y="961"/>
                  </a:moveTo>
                  <a:lnTo>
                    <a:pt x="279" y="945"/>
                  </a:lnTo>
                  <a:lnTo>
                    <a:pt x="279" y="936"/>
                  </a:lnTo>
                  <a:lnTo>
                    <a:pt x="279" y="932"/>
                  </a:lnTo>
                  <a:lnTo>
                    <a:pt x="279" y="925"/>
                  </a:lnTo>
                  <a:lnTo>
                    <a:pt x="279" y="906"/>
                  </a:lnTo>
                  <a:lnTo>
                    <a:pt x="277" y="906"/>
                  </a:lnTo>
                  <a:lnTo>
                    <a:pt x="277" y="907"/>
                  </a:lnTo>
                  <a:lnTo>
                    <a:pt x="276" y="907"/>
                  </a:lnTo>
                  <a:lnTo>
                    <a:pt x="274" y="907"/>
                  </a:lnTo>
                  <a:lnTo>
                    <a:pt x="274" y="909"/>
                  </a:lnTo>
                  <a:lnTo>
                    <a:pt x="273" y="909"/>
                  </a:lnTo>
                  <a:lnTo>
                    <a:pt x="271" y="909"/>
                  </a:lnTo>
                  <a:lnTo>
                    <a:pt x="270" y="909"/>
                  </a:lnTo>
                  <a:lnTo>
                    <a:pt x="268" y="909"/>
                  </a:lnTo>
                  <a:lnTo>
                    <a:pt x="268" y="910"/>
                  </a:lnTo>
                  <a:lnTo>
                    <a:pt x="267" y="910"/>
                  </a:lnTo>
                  <a:lnTo>
                    <a:pt x="265" y="910"/>
                  </a:lnTo>
                  <a:lnTo>
                    <a:pt x="265" y="911"/>
                  </a:lnTo>
                  <a:lnTo>
                    <a:pt x="264" y="911"/>
                  </a:lnTo>
                  <a:lnTo>
                    <a:pt x="262" y="911"/>
                  </a:lnTo>
                  <a:lnTo>
                    <a:pt x="261" y="911"/>
                  </a:lnTo>
                  <a:lnTo>
                    <a:pt x="259" y="911"/>
                  </a:lnTo>
                  <a:lnTo>
                    <a:pt x="259" y="913"/>
                  </a:lnTo>
                  <a:lnTo>
                    <a:pt x="258" y="913"/>
                  </a:lnTo>
                  <a:lnTo>
                    <a:pt x="258" y="914"/>
                  </a:lnTo>
                  <a:lnTo>
                    <a:pt x="257" y="914"/>
                  </a:lnTo>
                  <a:lnTo>
                    <a:pt x="255" y="914"/>
                  </a:lnTo>
                  <a:lnTo>
                    <a:pt x="255" y="916"/>
                  </a:lnTo>
                  <a:lnTo>
                    <a:pt x="254" y="914"/>
                  </a:lnTo>
                  <a:lnTo>
                    <a:pt x="254" y="916"/>
                  </a:lnTo>
                  <a:lnTo>
                    <a:pt x="254" y="914"/>
                  </a:lnTo>
                  <a:lnTo>
                    <a:pt x="252" y="914"/>
                  </a:lnTo>
                  <a:lnTo>
                    <a:pt x="252" y="913"/>
                  </a:lnTo>
                  <a:lnTo>
                    <a:pt x="251" y="913"/>
                  </a:lnTo>
                  <a:lnTo>
                    <a:pt x="251" y="914"/>
                  </a:lnTo>
                  <a:lnTo>
                    <a:pt x="251" y="913"/>
                  </a:lnTo>
                  <a:lnTo>
                    <a:pt x="249" y="913"/>
                  </a:lnTo>
                  <a:lnTo>
                    <a:pt x="249" y="914"/>
                  </a:lnTo>
                  <a:lnTo>
                    <a:pt x="248" y="914"/>
                  </a:lnTo>
                  <a:lnTo>
                    <a:pt x="248" y="913"/>
                  </a:lnTo>
                  <a:lnTo>
                    <a:pt x="246" y="913"/>
                  </a:lnTo>
                  <a:lnTo>
                    <a:pt x="246" y="911"/>
                  </a:lnTo>
                  <a:lnTo>
                    <a:pt x="246" y="913"/>
                  </a:lnTo>
                  <a:lnTo>
                    <a:pt x="245" y="911"/>
                  </a:lnTo>
                  <a:lnTo>
                    <a:pt x="245" y="913"/>
                  </a:lnTo>
                  <a:lnTo>
                    <a:pt x="243" y="913"/>
                  </a:lnTo>
                  <a:lnTo>
                    <a:pt x="243" y="911"/>
                  </a:lnTo>
                  <a:lnTo>
                    <a:pt x="242" y="911"/>
                  </a:lnTo>
                  <a:lnTo>
                    <a:pt x="240" y="911"/>
                  </a:lnTo>
                  <a:lnTo>
                    <a:pt x="240" y="913"/>
                  </a:lnTo>
                  <a:lnTo>
                    <a:pt x="239" y="914"/>
                  </a:lnTo>
                  <a:lnTo>
                    <a:pt x="239" y="916"/>
                  </a:lnTo>
                  <a:lnTo>
                    <a:pt x="202" y="891"/>
                  </a:lnTo>
                  <a:lnTo>
                    <a:pt x="202" y="889"/>
                  </a:lnTo>
                  <a:lnTo>
                    <a:pt x="201" y="889"/>
                  </a:lnTo>
                  <a:lnTo>
                    <a:pt x="201" y="888"/>
                  </a:lnTo>
                  <a:lnTo>
                    <a:pt x="199" y="888"/>
                  </a:lnTo>
                  <a:lnTo>
                    <a:pt x="199" y="887"/>
                  </a:lnTo>
                  <a:lnTo>
                    <a:pt x="199" y="885"/>
                  </a:lnTo>
                  <a:lnTo>
                    <a:pt x="199" y="884"/>
                  </a:lnTo>
                  <a:lnTo>
                    <a:pt x="198" y="884"/>
                  </a:lnTo>
                  <a:lnTo>
                    <a:pt x="198" y="882"/>
                  </a:lnTo>
                  <a:lnTo>
                    <a:pt x="198" y="881"/>
                  </a:lnTo>
                  <a:lnTo>
                    <a:pt x="196" y="879"/>
                  </a:lnTo>
                  <a:lnTo>
                    <a:pt x="198" y="878"/>
                  </a:lnTo>
                  <a:lnTo>
                    <a:pt x="198" y="876"/>
                  </a:lnTo>
                  <a:lnTo>
                    <a:pt x="199" y="876"/>
                  </a:lnTo>
                  <a:lnTo>
                    <a:pt x="199" y="875"/>
                  </a:lnTo>
                  <a:lnTo>
                    <a:pt x="198" y="873"/>
                  </a:lnTo>
                  <a:lnTo>
                    <a:pt x="196" y="872"/>
                  </a:lnTo>
                  <a:lnTo>
                    <a:pt x="195" y="872"/>
                  </a:lnTo>
                  <a:lnTo>
                    <a:pt x="195" y="870"/>
                  </a:lnTo>
                  <a:lnTo>
                    <a:pt x="193" y="870"/>
                  </a:lnTo>
                  <a:lnTo>
                    <a:pt x="192" y="869"/>
                  </a:lnTo>
                  <a:lnTo>
                    <a:pt x="190" y="869"/>
                  </a:lnTo>
                  <a:lnTo>
                    <a:pt x="190" y="867"/>
                  </a:lnTo>
                  <a:lnTo>
                    <a:pt x="189" y="867"/>
                  </a:lnTo>
                  <a:lnTo>
                    <a:pt x="189" y="866"/>
                  </a:lnTo>
                  <a:lnTo>
                    <a:pt x="188" y="866"/>
                  </a:lnTo>
                  <a:lnTo>
                    <a:pt x="186" y="865"/>
                  </a:lnTo>
                  <a:lnTo>
                    <a:pt x="185" y="863"/>
                  </a:lnTo>
                  <a:lnTo>
                    <a:pt x="183" y="863"/>
                  </a:lnTo>
                  <a:lnTo>
                    <a:pt x="183" y="862"/>
                  </a:lnTo>
                  <a:lnTo>
                    <a:pt x="182" y="862"/>
                  </a:lnTo>
                  <a:lnTo>
                    <a:pt x="182" y="860"/>
                  </a:lnTo>
                  <a:lnTo>
                    <a:pt x="180" y="860"/>
                  </a:lnTo>
                  <a:lnTo>
                    <a:pt x="179" y="859"/>
                  </a:lnTo>
                  <a:lnTo>
                    <a:pt x="177" y="859"/>
                  </a:lnTo>
                  <a:lnTo>
                    <a:pt x="176" y="857"/>
                  </a:lnTo>
                  <a:lnTo>
                    <a:pt x="176" y="856"/>
                  </a:lnTo>
                  <a:lnTo>
                    <a:pt x="174" y="856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3" y="851"/>
                  </a:lnTo>
                  <a:lnTo>
                    <a:pt x="171" y="851"/>
                  </a:lnTo>
                  <a:lnTo>
                    <a:pt x="171" y="850"/>
                  </a:lnTo>
                  <a:lnTo>
                    <a:pt x="171" y="851"/>
                  </a:lnTo>
                  <a:lnTo>
                    <a:pt x="170" y="851"/>
                  </a:lnTo>
                  <a:lnTo>
                    <a:pt x="170" y="850"/>
                  </a:lnTo>
                  <a:lnTo>
                    <a:pt x="168" y="850"/>
                  </a:lnTo>
                  <a:lnTo>
                    <a:pt x="168" y="851"/>
                  </a:lnTo>
                  <a:lnTo>
                    <a:pt x="168" y="850"/>
                  </a:lnTo>
                  <a:lnTo>
                    <a:pt x="168" y="848"/>
                  </a:lnTo>
                  <a:lnTo>
                    <a:pt x="167" y="848"/>
                  </a:lnTo>
                  <a:lnTo>
                    <a:pt x="166" y="848"/>
                  </a:lnTo>
                  <a:lnTo>
                    <a:pt x="164" y="848"/>
                  </a:lnTo>
                  <a:lnTo>
                    <a:pt x="163" y="848"/>
                  </a:lnTo>
                  <a:lnTo>
                    <a:pt x="163" y="847"/>
                  </a:lnTo>
                  <a:lnTo>
                    <a:pt x="163" y="845"/>
                  </a:lnTo>
                  <a:lnTo>
                    <a:pt x="163" y="844"/>
                  </a:lnTo>
                  <a:lnTo>
                    <a:pt x="163" y="842"/>
                  </a:lnTo>
                  <a:lnTo>
                    <a:pt x="161" y="842"/>
                  </a:lnTo>
                  <a:lnTo>
                    <a:pt x="161" y="841"/>
                  </a:lnTo>
                  <a:lnTo>
                    <a:pt x="160" y="841"/>
                  </a:lnTo>
                  <a:lnTo>
                    <a:pt x="158" y="842"/>
                  </a:lnTo>
                  <a:lnTo>
                    <a:pt x="157" y="842"/>
                  </a:lnTo>
                  <a:lnTo>
                    <a:pt x="155" y="841"/>
                  </a:lnTo>
                  <a:lnTo>
                    <a:pt x="154" y="841"/>
                  </a:lnTo>
                  <a:lnTo>
                    <a:pt x="154" y="840"/>
                  </a:lnTo>
                  <a:lnTo>
                    <a:pt x="152" y="840"/>
                  </a:lnTo>
                  <a:lnTo>
                    <a:pt x="152" y="838"/>
                  </a:lnTo>
                  <a:lnTo>
                    <a:pt x="151" y="838"/>
                  </a:lnTo>
                  <a:lnTo>
                    <a:pt x="149" y="838"/>
                  </a:lnTo>
                  <a:lnTo>
                    <a:pt x="146" y="835"/>
                  </a:lnTo>
                  <a:lnTo>
                    <a:pt x="133" y="834"/>
                  </a:lnTo>
                  <a:lnTo>
                    <a:pt x="120" y="841"/>
                  </a:lnTo>
                  <a:lnTo>
                    <a:pt x="111" y="865"/>
                  </a:lnTo>
                  <a:lnTo>
                    <a:pt x="104" y="876"/>
                  </a:lnTo>
                  <a:lnTo>
                    <a:pt x="91" y="879"/>
                  </a:lnTo>
                  <a:lnTo>
                    <a:pt x="91" y="878"/>
                  </a:lnTo>
                  <a:lnTo>
                    <a:pt x="89" y="878"/>
                  </a:lnTo>
                  <a:lnTo>
                    <a:pt x="88" y="878"/>
                  </a:lnTo>
                  <a:lnTo>
                    <a:pt x="86" y="878"/>
                  </a:lnTo>
                  <a:lnTo>
                    <a:pt x="85" y="878"/>
                  </a:lnTo>
                  <a:lnTo>
                    <a:pt x="83" y="878"/>
                  </a:lnTo>
                  <a:lnTo>
                    <a:pt x="83" y="876"/>
                  </a:lnTo>
                  <a:lnTo>
                    <a:pt x="83" y="875"/>
                  </a:lnTo>
                  <a:lnTo>
                    <a:pt x="83" y="873"/>
                  </a:lnTo>
                  <a:lnTo>
                    <a:pt x="83" y="872"/>
                  </a:lnTo>
                  <a:lnTo>
                    <a:pt x="82" y="872"/>
                  </a:lnTo>
                  <a:lnTo>
                    <a:pt x="82" y="870"/>
                  </a:lnTo>
                  <a:lnTo>
                    <a:pt x="80" y="869"/>
                  </a:lnTo>
                  <a:lnTo>
                    <a:pt x="80" y="867"/>
                  </a:lnTo>
                  <a:lnTo>
                    <a:pt x="80" y="866"/>
                  </a:lnTo>
                  <a:lnTo>
                    <a:pt x="80" y="865"/>
                  </a:lnTo>
                  <a:lnTo>
                    <a:pt x="80" y="863"/>
                  </a:lnTo>
                  <a:lnTo>
                    <a:pt x="79" y="863"/>
                  </a:lnTo>
                  <a:lnTo>
                    <a:pt x="79" y="862"/>
                  </a:lnTo>
                  <a:lnTo>
                    <a:pt x="79" y="860"/>
                  </a:lnTo>
                  <a:lnTo>
                    <a:pt x="77" y="860"/>
                  </a:lnTo>
                  <a:lnTo>
                    <a:pt x="76" y="860"/>
                  </a:lnTo>
                  <a:lnTo>
                    <a:pt x="75" y="860"/>
                  </a:lnTo>
                  <a:lnTo>
                    <a:pt x="75" y="859"/>
                  </a:lnTo>
                  <a:lnTo>
                    <a:pt x="75" y="857"/>
                  </a:lnTo>
                  <a:lnTo>
                    <a:pt x="75" y="856"/>
                  </a:lnTo>
                  <a:lnTo>
                    <a:pt x="73" y="856"/>
                  </a:lnTo>
                  <a:lnTo>
                    <a:pt x="72" y="856"/>
                  </a:lnTo>
                  <a:lnTo>
                    <a:pt x="70" y="856"/>
                  </a:lnTo>
                  <a:lnTo>
                    <a:pt x="69" y="856"/>
                  </a:lnTo>
                  <a:lnTo>
                    <a:pt x="69" y="854"/>
                  </a:lnTo>
                  <a:lnTo>
                    <a:pt x="67" y="854"/>
                  </a:lnTo>
                  <a:lnTo>
                    <a:pt x="67" y="853"/>
                  </a:lnTo>
                  <a:lnTo>
                    <a:pt x="66" y="851"/>
                  </a:lnTo>
                  <a:lnTo>
                    <a:pt x="64" y="851"/>
                  </a:lnTo>
                  <a:lnTo>
                    <a:pt x="64" y="850"/>
                  </a:lnTo>
                  <a:lnTo>
                    <a:pt x="63" y="850"/>
                  </a:lnTo>
                  <a:lnTo>
                    <a:pt x="63" y="848"/>
                  </a:lnTo>
                  <a:lnTo>
                    <a:pt x="63" y="847"/>
                  </a:lnTo>
                  <a:lnTo>
                    <a:pt x="63" y="845"/>
                  </a:lnTo>
                  <a:lnTo>
                    <a:pt x="61" y="845"/>
                  </a:lnTo>
                  <a:lnTo>
                    <a:pt x="61" y="844"/>
                  </a:lnTo>
                  <a:lnTo>
                    <a:pt x="63" y="844"/>
                  </a:lnTo>
                  <a:lnTo>
                    <a:pt x="63" y="842"/>
                  </a:lnTo>
                  <a:lnTo>
                    <a:pt x="61" y="842"/>
                  </a:lnTo>
                  <a:lnTo>
                    <a:pt x="61" y="841"/>
                  </a:lnTo>
                  <a:lnTo>
                    <a:pt x="60" y="841"/>
                  </a:lnTo>
                  <a:lnTo>
                    <a:pt x="60" y="840"/>
                  </a:lnTo>
                  <a:lnTo>
                    <a:pt x="58" y="840"/>
                  </a:lnTo>
                  <a:lnTo>
                    <a:pt x="58" y="838"/>
                  </a:lnTo>
                  <a:lnTo>
                    <a:pt x="58" y="837"/>
                  </a:lnTo>
                  <a:lnTo>
                    <a:pt x="58" y="835"/>
                  </a:lnTo>
                  <a:lnTo>
                    <a:pt x="58" y="834"/>
                  </a:lnTo>
                  <a:lnTo>
                    <a:pt x="57" y="834"/>
                  </a:lnTo>
                  <a:lnTo>
                    <a:pt x="57" y="832"/>
                  </a:lnTo>
                  <a:lnTo>
                    <a:pt x="55" y="832"/>
                  </a:lnTo>
                  <a:lnTo>
                    <a:pt x="54" y="831"/>
                  </a:lnTo>
                  <a:lnTo>
                    <a:pt x="55" y="831"/>
                  </a:lnTo>
                  <a:lnTo>
                    <a:pt x="55" y="829"/>
                  </a:lnTo>
                  <a:lnTo>
                    <a:pt x="55" y="828"/>
                  </a:lnTo>
                  <a:lnTo>
                    <a:pt x="55" y="826"/>
                  </a:lnTo>
                  <a:lnTo>
                    <a:pt x="55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4" y="826"/>
                  </a:lnTo>
                  <a:lnTo>
                    <a:pt x="54" y="825"/>
                  </a:lnTo>
                  <a:lnTo>
                    <a:pt x="52" y="825"/>
                  </a:lnTo>
                  <a:lnTo>
                    <a:pt x="52" y="826"/>
                  </a:lnTo>
                  <a:lnTo>
                    <a:pt x="51" y="826"/>
                  </a:lnTo>
                  <a:lnTo>
                    <a:pt x="50" y="826"/>
                  </a:lnTo>
                  <a:lnTo>
                    <a:pt x="50" y="828"/>
                  </a:lnTo>
                  <a:lnTo>
                    <a:pt x="48" y="828"/>
                  </a:lnTo>
                  <a:lnTo>
                    <a:pt x="48" y="826"/>
                  </a:lnTo>
                  <a:lnTo>
                    <a:pt x="48" y="828"/>
                  </a:lnTo>
                  <a:lnTo>
                    <a:pt x="47" y="828"/>
                  </a:lnTo>
                  <a:lnTo>
                    <a:pt x="45" y="826"/>
                  </a:lnTo>
                  <a:lnTo>
                    <a:pt x="44" y="826"/>
                  </a:lnTo>
                  <a:lnTo>
                    <a:pt x="42" y="826"/>
                  </a:lnTo>
                  <a:lnTo>
                    <a:pt x="41" y="826"/>
                  </a:lnTo>
                  <a:lnTo>
                    <a:pt x="39" y="826"/>
                  </a:lnTo>
                  <a:lnTo>
                    <a:pt x="38" y="826"/>
                  </a:lnTo>
                  <a:lnTo>
                    <a:pt x="36" y="826"/>
                  </a:lnTo>
                  <a:lnTo>
                    <a:pt x="35" y="825"/>
                  </a:lnTo>
                  <a:lnTo>
                    <a:pt x="33" y="825"/>
                  </a:lnTo>
                  <a:lnTo>
                    <a:pt x="32" y="825"/>
                  </a:lnTo>
                  <a:lnTo>
                    <a:pt x="32" y="823"/>
                  </a:lnTo>
                  <a:lnTo>
                    <a:pt x="30" y="823"/>
                  </a:lnTo>
                  <a:lnTo>
                    <a:pt x="30" y="822"/>
                  </a:lnTo>
                  <a:lnTo>
                    <a:pt x="29" y="822"/>
                  </a:lnTo>
                  <a:lnTo>
                    <a:pt x="29" y="820"/>
                  </a:lnTo>
                  <a:lnTo>
                    <a:pt x="28" y="820"/>
                  </a:lnTo>
                  <a:lnTo>
                    <a:pt x="26" y="820"/>
                  </a:lnTo>
                  <a:lnTo>
                    <a:pt x="25" y="820"/>
                  </a:lnTo>
                  <a:lnTo>
                    <a:pt x="23" y="820"/>
                  </a:lnTo>
                  <a:lnTo>
                    <a:pt x="23" y="819"/>
                  </a:lnTo>
                  <a:lnTo>
                    <a:pt x="22" y="818"/>
                  </a:lnTo>
                  <a:lnTo>
                    <a:pt x="22" y="819"/>
                  </a:lnTo>
                  <a:lnTo>
                    <a:pt x="20" y="819"/>
                  </a:lnTo>
                  <a:lnTo>
                    <a:pt x="20" y="820"/>
                  </a:lnTo>
                  <a:lnTo>
                    <a:pt x="19" y="820"/>
                  </a:lnTo>
                  <a:lnTo>
                    <a:pt x="17" y="822"/>
                  </a:lnTo>
                  <a:lnTo>
                    <a:pt x="17" y="823"/>
                  </a:lnTo>
                  <a:lnTo>
                    <a:pt x="16" y="823"/>
                  </a:lnTo>
                  <a:lnTo>
                    <a:pt x="14" y="823"/>
                  </a:lnTo>
                  <a:lnTo>
                    <a:pt x="13" y="823"/>
                  </a:lnTo>
                  <a:lnTo>
                    <a:pt x="13" y="825"/>
                  </a:lnTo>
                  <a:lnTo>
                    <a:pt x="11" y="825"/>
                  </a:lnTo>
                  <a:lnTo>
                    <a:pt x="10" y="825"/>
                  </a:lnTo>
                  <a:lnTo>
                    <a:pt x="4" y="820"/>
                  </a:lnTo>
                  <a:lnTo>
                    <a:pt x="4" y="819"/>
                  </a:lnTo>
                  <a:lnTo>
                    <a:pt x="4" y="818"/>
                  </a:lnTo>
                  <a:lnTo>
                    <a:pt x="4" y="816"/>
                  </a:lnTo>
                  <a:lnTo>
                    <a:pt x="3" y="816"/>
                  </a:lnTo>
                  <a:lnTo>
                    <a:pt x="3" y="815"/>
                  </a:lnTo>
                  <a:lnTo>
                    <a:pt x="1" y="813"/>
                  </a:lnTo>
                  <a:lnTo>
                    <a:pt x="0" y="812"/>
                  </a:lnTo>
                  <a:lnTo>
                    <a:pt x="0" y="810"/>
                  </a:lnTo>
                  <a:lnTo>
                    <a:pt x="0" y="809"/>
                  </a:lnTo>
                  <a:lnTo>
                    <a:pt x="0" y="807"/>
                  </a:lnTo>
                  <a:lnTo>
                    <a:pt x="1" y="807"/>
                  </a:lnTo>
                  <a:lnTo>
                    <a:pt x="1" y="806"/>
                  </a:lnTo>
                  <a:lnTo>
                    <a:pt x="1" y="804"/>
                  </a:lnTo>
                  <a:lnTo>
                    <a:pt x="1" y="803"/>
                  </a:lnTo>
                  <a:lnTo>
                    <a:pt x="1" y="801"/>
                  </a:lnTo>
                  <a:lnTo>
                    <a:pt x="1" y="800"/>
                  </a:lnTo>
                  <a:lnTo>
                    <a:pt x="1" y="798"/>
                  </a:lnTo>
                  <a:lnTo>
                    <a:pt x="1" y="797"/>
                  </a:lnTo>
                  <a:lnTo>
                    <a:pt x="1" y="795"/>
                  </a:lnTo>
                  <a:lnTo>
                    <a:pt x="3" y="794"/>
                  </a:lnTo>
                  <a:lnTo>
                    <a:pt x="3" y="793"/>
                  </a:lnTo>
                  <a:lnTo>
                    <a:pt x="3" y="791"/>
                  </a:lnTo>
                  <a:lnTo>
                    <a:pt x="3" y="790"/>
                  </a:lnTo>
                  <a:lnTo>
                    <a:pt x="3" y="788"/>
                  </a:lnTo>
                  <a:lnTo>
                    <a:pt x="3" y="787"/>
                  </a:lnTo>
                  <a:lnTo>
                    <a:pt x="4" y="785"/>
                  </a:lnTo>
                  <a:lnTo>
                    <a:pt x="4" y="784"/>
                  </a:lnTo>
                  <a:lnTo>
                    <a:pt x="6" y="784"/>
                  </a:lnTo>
                  <a:lnTo>
                    <a:pt x="7" y="782"/>
                  </a:lnTo>
                  <a:lnTo>
                    <a:pt x="8" y="784"/>
                  </a:lnTo>
                  <a:lnTo>
                    <a:pt x="10" y="784"/>
                  </a:lnTo>
                  <a:lnTo>
                    <a:pt x="10" y="782"/>
                  </a:lnTo>
                  <a:lnTo>
                    <a:pt x="10" y="781"/>
                  </a:lnTo>
                  <a:lnTo>
                    <a:pt x="11" y="781"/>
                  </a:lnTo>
                  <a:lnTo>
                    <a:pt x="11" y="779"/>
                  </a:lnTo>
                  <a:lnTo>
                    <a:pt x="11" y="778"/>
                  </a:lnTo>
                  <a:lnTo>
                    <a:pt x="11" y="776"/>
                  </a:lnTo>
                  <a:lnTo>
                    <a:pt x="13" y="776"/>
                  </a:lnTo>
                  <a:lnTo>
                    <a:pt x="13" y="775"/>
                  </a:lnTo>
                  <a:lnTo>
                    <a:pt x="11" y="773"/>
                  </a:lnTo>
                  <a:lnTo>
                    <a:pt x="11" y="772"/>
                  </a:lnTo>
                  <a:lnTo>
                    <a:pt x="11" y="771"/>
                  </a:lnTo>
                  <a:lnTo>
                    <a:pt x="10" y="769"/>
                  </a:lnTo>
                  <a:lnTo>
                    <a:pt x="10" y="768"/>
                  </a:lnTo>
                  <a:lnTo>
                    <a:pt x="10" y="766"/>
                  </a:lnTo>
                  <a:lnTo>
                    <a:pt x="10" y="765"/>
                  </a:lnTo>
                  <a:lnTo>
                    <a:pt x="10" y="763"/>
                  </a:lnTo>
                  <a:lnTo>
                    <a:pt x="10" y="762"/>
                  </a:lnTo>
                  <a:lnTo>
                    <a:pt x="10" y="760"/>
                  </a:lnTo>
                  <a:lnTo>
                    <a:pt x="10" y="759"/>
                  </a:lnTo>
                  <a:lnTo>
                    <a:pt x="10" y="757"/>
                  </a:lnTo>
                  <a:lnTo>
                    <a:pt x="10" y="756"/>
                  </a:lnTo>
                  <a:lnTo>
                    <a:pt x="10" y="754"/>
                  </a:lnTo>
                  <a:lnTo>
                    <a:pt x="10" y="753"/>
                  </a:lnTo>
                  <a:lnTo>
                    <a:pt x="11" y="753"/>
                  </a:lnTo>
                  <a:lnTo>
                    <a:pt x="11" y="751"/>
                  </a:lnTo>
                  <a:lnTo>
                    <a:pt x="11" y="750"/>
                  </a:lnTo>
                  <a:lnTo>
                    <a:pt x="10" y="750"/>
                  </a:lnTo>
                  <a:lnTo>
                    <a:pt x="10" y="749"/>
                  </a:lnTo>
                  <a:lnTo>
                    <a:pt x="10" y="747"/>
                  </a:lnTo>
                  <a:lnTo>
                    <a:pt x="10" y="746"/>
                  </a:lnTo>
                  <a:lnTo>
                    <a:pt x="10" y="744"/>
                  </a:lnTo>
                  <a:lnTo>
                    <a:pt x="10" y="743"/>
                  </a:lnTo>
                  <a:lnTo>
                    <a:pt x="10" y="741"/>
                  </a:lnTo>
                  <a:lnTo>
                    <a:pt x="8" y="740"/>
                  </a:lnTo>
                  <a:lnTo>
                    <a:pt x="8" y="738"/>
                  </a:lnTo>
                  <a:lnTo>
                    <a:pt x="7" y="738"/>
                  </a:lnTo>
                  <a:lnTo>
                    <a:pt x="7" y="737"/>
                  </a:lnTo>
                  <a:lnTo>
                    <a:pt x="8" y="735"/>
                  </a:lnTo>
                  <a:lnTo>
                    <a:pt x="8" y="734"/>
                  </a:lnTo>
                  <a:lnTo>
                    <a:pt x="7" y="732"/>
                  </a:lnTo>
                  <a:lnTo>
                    <a:pt x="7" y="731"/>
                  </a:lnTo>
                  <a:lnTo>
                    <a:pt x="7" y="726"/>
                  </a:lnTo>
                  <a:lnTo>
                    <a:pt x="8" y="726"/>
                  </a:lnTo>
                  <a:lnTo>
                    <a:pt x="10" y="726"/>
                  </a:lnTo>
                  <a:lnTo>
                    <a:pt x="10" y="725"/>
                  </a:lnTo>
                  <a:lnTo>
                    <a:pt x="10" y="724"/>
                  </a:lnTo>
                  <a:lnTo>
                    <a:pt x="11" y="724"/>
                  </a:lnTo>
                  <a:lnTo>
                    <a:pt x="13" y="724"/>
                  </a:lnTo>
                  <a:lnTo>
                    <a:pt x="13" y="722"/>
                  </a:lnTo>
                  <a:lnTo>
                    <a:pt x="14" y="722"/>
                  </a:lnTo>
                  <a:lnTo>
                    <a:pt x="16" y="722"/>
                  </a:lnTo>
                  <a:lnTo>
                    <a:pt x="17" y="722"/>
                  </a:lnTo>
                  <a:lnTo>
                    <a:pt x="19" y="722"/>
                  </a:lnTo>
                  <a:lnTo>
                    <a:pt x="19" y="721"/>
                  </a:lnTo>
                  <a:lnTo>
                    <a:pt x="19" y="719"/>
                  </a:lnTo>
                  <a:lnTo>
                    <a:pt x="20" y="719"/>
                  </a:lnTo>
                  <a:lnTo>
                    <a:pt x="22" y="719"/>
                  </a:lnTo>
                  <a:lnTo>
                    <a:pt x="23" y="718"/>
                  </a:lnTo>
                  <a:lnTo>
                    <a:pt x="22" y="716"/>
                  </a:lnTo>
                  <a:lnTo>
                    <a:pt x="22" y="715"/>
                  </a:lnTo>
                  <a:lnTo>
                    <a:pt x="22" y="713"/>
                  </a:lnTo>
                  <a:lnTo>
                    <a:pt x="23" y="713"/>
                  </a:lnTo>
                  <a:lnTo>
                    <a:pt x="23" y="712"/>
                  </a:lnTo>
                  <a:lnTo>
                    <a:pt x="23" y="710"/>
                  </a:lnTo>
                  <a:lnTo>
                    <a:pt x="25" y="710"/>
                  </a:lnTo>
                  <a:lnTo>
                    <a:pt x="25" y="709"/>
                  </a:lnTo>
                  <a:lnTo>
                    <a:pt x="25" y="707"/>
                  </a:lnTo>
                  <a:lnTo>
                    <a:pt x="26" y="707"/>
                  </a:lnTo>
                  <a:lnTo>
                    <a:pt x="26" y="706"/>
                  </a:lnTo>
                  <a:lnTo>
                    <a:pt x="26" y="704"/>
                  </a:lnTo>
                  <a:lnTo>
                    <a:pt x="28" y="704"/>
                  </a:lnTo>
                  <a:lnTo>
                    <a:pt x="28" y="703"/>
                  </a:lnTo>
                  <a:lnTo>
                    <a:pt x="28" y="702"/>
                  </a:lnTo>
                  <a:lnTo>
                    <a:pt x="29" y="702"/>
                  </a:lnTo>
                  <a:lnTo>
                    <a:pt x="29" y="700"/>
                  </a:lnTo>
                  <a:lnTo>
                    <a:pt x="29" y="699"/>
                  </a:lnTo>
                  <a:lnTo>
                    <a:pt x="28" y="699"/>
                  </a:lnTo>
                  <a:lnTo>
                    <a:pt x="28" y="697"/>
                  </a:lnTo>
                  <a:lnTo>
                    <a:pt x="28" y="696"/>
                  </a:lnTo>
                  <a:lnTo>
                    <a:pt x="28" y="694"/>
                  </a:lnTo>
                  <a:lnTo>
                    <a:pt x="28" y="693"/>
                  </a:lnTo>
                  <a:lnTo>
                    <a:pt x="29" y="693"/>
                  </a:lnTo>
                  <a:lnTo>
                    <a:pt x="30" y="693"/>
                  </a:lnTo>
                  <a:lnTo>
                    <a:pt x="30" y="691"/>
                  </a:lnTo>
                  <a:lnTo>
                    <a:pt x="30" y="690"/>
                  </a:lnTo>
                  <a:lnTo>
                    <a:pt x="30" y="688"/>
                  </a:lnTo>
                  <a:lnTo>
                    <a:pt x="32" y="688"/>
                  </a:lnTo>
                  <a:lnTo>
                    <a:pt x="32" y="687"/>
                  </a:lnTo>
                  <a:lnTo>
                    <a:pt x="32" y="685"/>
                  </a:lnTo>
                  <a:lnTo>
                    <a:pt x="33" y="685"/>
                  </a:lnTo>
                  <a:lnTo>
                    <a:pt x="33" y="684"/>
                  </a:lnTo>
                  <a:lnTo>
                    <a:pt x="33" y="682"/>
                  </a:lnTo>
                  <a:lnTo>
                    <a:pt x="35" y="681"/>
                  </a:lnTo>
                  <a:lnTo>
                    <a:pt x="33" y="681"/>
                  </a:lnTo>
                  <a:lnTo>
                    <a:pt x="33" y="680"/>
                  </a:lnTo>
                  <a:lnTo>
                    <a:pt x="33" y="678"/>
                  </a:lnTo>
                  <a:lnTo>
                    <a:pt x="35" y="677"/>
                  </a:lnTo>
                  <a:lnTo>
                    <a:pt x="36" y="677"/>
                  </a:lnTo>
                  <a:lnTo>
                    <a:pt x="36" y="675"/>
                  </a:lnTo>
                  <a:lnTo>
                    <a:pt x="38" y="675"/>
                  </a:lnTo>
                  <a:lnTo>
                    <a:pt x="38" y="674"/>
                  </a:lnTo>
                  <a:lnTo>
                    <a:pt x="38" y="672"/>
                  </a:lnTo>
                  <a:lnTo>
                    <a:pt x="39" y="671"/>
                  </a:lnTo>
                  <a:lnTo>
                    <a:pt x="39" y="669"/>
                  </a:lnTo>
                  <a:lnTo>
                    <a:pt x="39" y="668"/>
                  </a:lnTo>
                  <a:lnTo>
                    <a:pt x="39" y="666"/>
                  </a:lnTo>
                  <a:lnTo>
                    <a:pt x="39" y="665"/>
                  </a:lnTo>
                  <a:lnTo>
                    <a:pt x="41" y="665"/>
                  </a:lnTo>
                  <a:lnTo>
                    <a:pt x="41" y="663"/>
                  </a:lnTo>
                  <a:lnTo>
                    <a:pt x="41" y="662"/>
                  </a:lnTo>
                  <a:lnTo>
                    <a:pt x="41" y="660"/>
                  </a:lnTo>
                  <a:lnTo>
                    <a:pt x="41" y="659"/>
                  </a:lnTo>
                  <a:lnTo>
                    <a:pt x="39" y="659"/>
                  </a:lnTo>
                  <a:lnTo>
                    <a:pt x="39" y="657"/>
                  </a:lnTo>
                  <a:lnTo>
                    <a:pt x="41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42" y="653"/>
                  </a:lnTo>
                  <a:lnTo>
                    <a:pt x="44" y="653"/>
                  </a:lnTo>
                  <a:lnTo>
                    <a:pt x="44" y="652"/>
                  </a:lnTo>
                  <a:lnTo>
                    <a:pt x="45" y="652"/>
                  </a:lnTo>
                  <a:lnTo>
                    <a:pt x="45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8" y="649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50" y="646"/>
                  </a:lnTo>
                  <a:lnTo>
                    <a:pt x="50" y="644"/>
                  </a:lnTo>
                  <a:lnTo>
                    <a:pt x="51" y="643"/>
                  </a:lnTo>
                  <a:lnTo>
                    <a:pt x="51" y="641"/>
                  </a:lnTo>
                  <a:lnTo>
                    <a:pt x="50" y="641"/>
                  </a:lnTo>
                  <a:lnTo>
                    <a:pt x="50" y="640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8" y="637"/>
                  </a:lnTo>
                  <a:lnTo>
                    <a:pt x="50" y="637"/>
                  </a:lnTo>
                  <a:lnTo>
                    <a:pt x="50" y="635"/>
                  </a:lnTo>
                  <a:lnTo>
                    <a:pt x="48" y="635"/>
                  </a:lnTo>
                  <a:lnTo>
                    <a:pt x="48" y="634"/>
                  </a:lnTo>
                  <a:lnTo>
                    <a:pt x="50" y="633"/>
                  </a:lnTo>
                  <a:lnTo>
                    <a:pt x="50" y="631"/>
                  </a:lnTo>
                  <a:lnTo>
                    <a:pt x="51" y="631"/>
                  </a:lnTo>
                  <a:lnTo>
                    <a:pt x="52" y="631"/>
                  </a:lnTo>
                  <a:lnTo>
                    <a:pt x="52" y="630"/>
                  </a:lnTo>
                  <a:lnTo>
                    <a:pt x="54" y="630"/>
                  </a:lnTo>
                  <a:lnTo>
                    <a:pt x="54" y="628"/>
                  </a:lnTo>
                  <a:lnTo>
                    <a:pt x="55" y="628"/>
                  </a:lnTo>
                  <a:lnTo>
                    <a:pt x="55" y="627"/>
                  </a:lnTo>
                  <a:lnTo>
                    <a:pt x="57" y="627"/>
                  </a:lnTo>
                  <a:lnTo>
                    <a:pt x="57" y="625"/>
                  </a:lnTo>
                  <a:lnTo>
                    <a:pt x="57" y="624"/>
                  </a:lnTo>
                  <a:lnTo>
                    <a:pt x="57" y="622"/>
                  </a:lnTo>
                  <a:lnTo>
                    <a:pt x="58" y="621"/>
                  </a:lnTo>
                  <a:lnTo>
                    <a:pt x="58" y="619"/>
                  </a:lnTo>
                  <a:lnTo>
                    <a:pt x="60" y="619"/>
                  </a:lnTo>
                  <a:lnTo>
                    <a:pt x="60" y="621"/>
                  </a:lnTo>
                  <a:lnTo>
                    <a:pt x="61" y="621"/>
                  </a:lnTo>
                  <a:lnTo>
                    <a:pt x="61" y="622"/>
                  </a:lnTo>
                  <a:lnTo>
                    <a:pt x="63" y="622"/>
                  </a:lnTo>
                  <a:lnTo>
                    <a:pt x="63" y="621"/>
                  </a:lnTo>
                  <a:lnTo>
                    <a:pt x="63" y="619"/>
                  </a:lnTo>
                  <a:lnTo>
                    <a:pt x="64" y="619"/>
                  </a:lnTo>
                  <a:lnTo>
                    <a:pt x="66" y="618"/>
                  </a:lnTo>
                  <a:lnTo>
                    <a:pt x="67" y="619"/>
                  </a:lnTo>
                  <a:lnTo>
                    <a:pt x="67" y="618"/>
                  </a:lnTo>
                  <a:lnTo>
                    <a:pt x="69" y="618"/>
                  </a:lnTo>
                  <a:lnTo>
                    <a:pt x="70" y="618"/>
                  </a:lnTo>
                  <a:lnTo>
                    <a:pt x="70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2" y="612"/>
                  </a:lnTo>
                  <a:lnTo>
                    <a:pt x="72" y="610"/>
                  </a:lnTo>
                  <a:lnTo>
                    <a:pt x="73" y="610"/>
                  </a:lnTo>
                  <a:lnTo>
                    <a:pt x="73" y="609"/>
                  </a:lnTo>
                  <a:lnTo>
                    <a:pt x="75" y="609"/>
                  </a:lnTo>
                  <a:lnTo>
                    <a:pt x="75" y="608"/>
                  </a:lnTo>
                  <a:lnTo>
                    <a:pt x="75" y="606"/>
                  </a:lnTo>
                  <a:lnTo>
                    <a:pt x="76" y="606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9" y="602"/>
                  </a:lnTo>
                  <a:lnTo>
                    <a:pt x="79" y="600"/>
                  </a:lnTo>
                  <a:lnTo>
                    <a:pt x="80" y="599"/>
                  </a:lnTo>
                  <a:lnTo>
                    <a:pt x="80" y="597"/>
                  </a:lnTo>
                  <a:lnTo>
                    <a:pt x="82" y="597"/>
                  </a:lnTo>
                  <a:lnTo>
                    <a:pt x="82" y="596"/>
                  </a:lnTo>
                  <a:lnTo>
                    <a:pt x="83" y="596"/>
                  </a:lnTo>
                  <a:lnTo>
                    <a:pt x="85" y="594"/>
                  </a:lnTo>
                  <a:lnTo>
                    <a:pt x="85" y="593"/>
                  </a:lnTo>
                  <a:lnTo>
                    <a:pt x="85" y="591"/>
                  </a:lnTo>
                  <a:lnTo>
                    <a:pt x="86" y="591"/>
                  </a:lnTo>
                  <a:lnTo>
                    <a:pt x="86" y="590"/>
                  </a:lnTo>
                  <a:lnTo>
                    <a:pt x="86" y="588"/>
                  </a:lnTo>
                  <a:lnTo>
                    <a:pt x="86" y="587"/>
                  </a:lnTo>
                  <a:lnTo>
                    <a:pt x="86" y="586"/>
                  </a:lnTo>
                  <a:lnTo>
                    <a:pt x="86" y="584"/>
                  </a:lnTo>
                  <a:lnTo>
                    <a:pt x="86" y="583"/>
                  </a:lnTo>
                  <a:lnTo>
                    <a:pt x="86" y="581"/>
                  </a:lnTo>
                  <a:lnTo>
                    <a:pt x="86" y="580"/>
                  </a:lnTo>
                  <a:lnTo>
                    <a:pt x="86" y="578"/>
                  </a:lnTo>
                  <a:lnTo>
                    <a:pt x="86" y="577"/>
                  </a:lnTo>
                  <a:lnTo>
                    <a:pt x="86" y="575"/>
                  </a:lnTo>
                  <a:lnTo>
                    <a:pt x="86" y="574"/>
                  </a:lnTo>
                  <a:lnTo>
                    <a:pt x="88" y="572"/>
                  </a:lnTo>
                  <a:lnTo>
                    <a:pt x="88" y="571"/>
                  </a:lnTo>
                  <a:lnTo>
                    <a:pt x="88" y="569"/>
                  </a:lnTo>
                  <a:lnTo>
                    <a:pt x="88" y="568"/>
                  </a:lnTo>
                  <a:lnTo>
                    <a:pt x="88" y="566"/>
                  </a:lnTo>
                  <a:lnTo>
                    <a:pt x="89" y="566"/>
                  </a:lnTo>
                  <a:lnTo>
                    <a:pt x="89" y="565"/>
                  </a:lnTo>
                  <a:lnTo>
                    <a:pt x="89" y="564"/>
                  </a:lnTo>
                  <a:lnTo>
                    <a:pt x="89" y="562"/>
                  </a:lnTo>
                  <a:lnTo>
                    <a:pt x="89" y="561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8" y="558"/>
                  </a:lnTo>
                  <a:lnTo>
                    <a:pt x="88" y="556"/>
                  </a:lnTo>
                  <a:lnTo>
                    <a:pt x="88" y="555"/>
                  </a:lnTo>
                  <a:lnTo>
                    <a:pt x="88" y="553"/>
                  </a:lnTo>
                  <a:lnTo>
                    <a:pt x="88" y="552"/>
                  </a:lnTo>
                  <a:lnTo>
                    <a:pt x="86" y="552"/>
                  </a:lnTo>
                  <a:lnTo>
                    <a:pt x="86" y="550"/>
                  </a:lnTo>
                  <a:lnTo>
                    <a:pt x="85" y="549"/>
                  </a:lnTo>
                  <a:lnTo>
                    <a:pt x="83" y="547"/>
                  </a:lnTo>
                  <a:lnTo>
                    <a:pt x="80" y="540"/>
                  </a:lnTo>
                  <a:lnTo>
                    <a:pt x="80" y="539"/>
                  </a:lnTo>
                  <a:lnTo>
                    <a:pt x="69" y="508"/>
                  </a:lnTo>
                  <a:lnTo>
                    <a:pt x="70" y="506"/>
                  </a:lnTo>
                  <a:lnTo>
                    <a:pt x="69" y="505"/>
                  </a:lnTo>
                  <a:lnTo>
                    <a:pt x="70" y="505"/>
                  </a:lnTo>
                  <a:lnTo>
                    <a:pt x="70" y="503"/>
                  </a:lnTo>
                  <a:lnTo>
                    <a:pt x="69" y="503"/>
                  </a:lnTo>
                  <a:lnTo>
                    <a:pt x="69" y="502"/>
                  </a:lnTo>
                  <a:lnTo>
                    <a:pt x="67" y="502"/>
                  </a:lnTo>
                  <a:lnTo>
                    <a:pt x="66" y="502"/>
                  </a:lnTo>
                  <a:lnTo>
                    <a:pt x="50" y="483"/>
                  </a:lnTo>
                  <a:lnTo>
                    <a:pt x="50" y="481"/>
                  </a:lnTo>
                  <a:lnTo>
                    <a:pt x="50" y="480"/>
                  </a:lnTo>
                  <a:lnTo>
                    <a:pt x="50" y="478"/>
                  </a:lnTo>
                  <a:lnTo>
                    <a:pt x="48" y="478"/>
                  </a:lnTo>
                  <a:lnTo>
                    <a:pt x="48" y="477"/>
                  </a:lnTo>
                  <a:lnTo>
                    <a:pt x="47" y="477"/>
                  </a:lnTo>
                  <a:lnTo>
                    <a:pt x="47" y="475"/>
                  </a:lnTo>
                  <a:lnTo>
                    <a:pt x="45" y="475"/>
                  </a:lnTo>
                  <a:lnTo>
                    <a:pt x="44" y="475"/>
                  </a:lnTo>
                  <a:lnTo>
                    <a:pt x="39" y="471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2" y="461"/>
                  </a:lnTo>
                  <a:lnTo>
                    <a:pt x="22" y="459"/>
                  </a:lnTo>
                  <a:lnTo>
                    <a:pt x="22" y="458"/>
                  </a:lnTo>
                  <a:lnTo>
                    <a:pt x="22" y="456"/>
                  </a:lnTo>
                  <a:lnTo>
                    <a:pt x="20" y="456"/>
                  </a:lnTo>
                  <a:lnTo>
                    <a:pt x="20" y="455"/>
                  </a:lnTo>
                  <a:lnTo>
                    <a:pt x="19" y="455"/>
                  </a:lnTo>
                  <a:lnTo>
                    <a:pt x="19" y="453"/>
                  </a:lnTo>
                  <a:lnTo>
                    <a:pt x="17" y="453"/>
                  </a:lnTo>
                  <a:lnTo>
                    <a:pt x="16" y="452"/>
                  </a:lnTo>
                  <a:lnTo>
                    <a:pt x="16" y="450"/>
                  </a:lnTo>
                  <a:lnTo>
                    <a:pt x="16" y="449"/>
                  </a:lnTo>
                  <a:lnTo>
                    <a:pt x="16" y="448"/>
                  </a:lnTo>
                  <a:lnTo>
                    <a:pt x="17" y="448"/>
                  </a:lnTo>
                  <a:lnTo>
                    <a:pt x="19" y="448"/>
                  </a:lnTo>
                  <a:lnTo>
                    <a:pt x="19" y="446"/>
                  </a:lnTo>
                  <a:lnTo>
                    <a:pt x="19" y="445"/>
                  </a:lnTo>
                  <a:lnTo>
                    <a:pt x="20" y="445"/>
                  </a:lnTo>
                  <a:lnTo>
                    <a:pt x="20" y="443"/>
                  </a:lnTo>
                  <a:lnTo>
                    <a:pt x="22" y="443"/>
                  </a:lnTo>
                  <a:lnTo>
                    <a:pt x="23" y="443"/>
                  </a:lnTo>
                  <a:lnTo>
                    <a:pt x="25" y="443"/>
                  </a:lnTo>
                  <a:lnTo>
                    <a:pt x="25" y="442"/>
                  </a:lnTo>
                  <a:lnTo>
                    <a:pt x="26" y="442"/>
                  </a:lnTo>
                  <a:lnTo>
                    <a:pt x="28" y="442"/>
                  </a:lnTo>
                  <a:lnTo>
                    <a:pt x="29" y="442"/>
                  </a:lnTo>
                  <a:lnTo>
                    <a:pt x="30" y="442"/>
                  </a:lnTo>
                  <a:lnTo>
                    <a:pt x="30" y="440"/>
                  </a:lnTo>
                  <a:lnTo>
                    <a:pt x="30" y="439"/>
                  </a:lnTo>
                  <a:lnTo>
                    <a:pt x="32" y="439"/>
                  </a:lnTo>
                  <a:lnTo>
                    <a:pt x="32" y="437"/>
                  </a:lnTo>
                  <a:lnTo>
                    <a:pt x="32" y="436"/>
                  </a:lnTo>
                  <a:lnTo>
                    <a:pt x="30" y="436"/>
                  </a:lnTo>
                  <a:lnTo>
                    <a:pt x="30" y="434"/>
                  </a:lnTo>
                  <a:lnTo>
                    <a:pt x="30" y="433"/>
                  </a:lnTo>
                  <a:lnTo>
                    <a:pt x="30" y="431"/>
                  </a:lnTo>
                  <a:lnTo>
                    <a:pt x="32" y="430"/>
                  </a:lnTo>
                  <a:lnTo>
                    <a:pt x="32" y="428"/>
                  </a:lnTo>
                  <a:lnTo>
                    <a:pt x="32" y="427"/>
                  </a:lnTo>
                  <a:lnTo>
                    <a:pt x="30" y="427"/>
                  </a:lnTo>
                  <a:lnTo>
                    <a:pt x="30" y="425"/>
                  </a:lnTo>
                  <a:lnTo>
                    <a:pt x="30" y="424"/>
                  </a:lnTo>
                  <a:lnTo>
                    <a:pt x="30" y="423"/>
                  </a:lnTo>
                  <a:lnTo>
                    <a:pt x="32" y="423"/>
                  </a:lnTo>
                  <a:lnTo>
                    <a:pt x="32" y="421"/>
                  </a:lnTo>
                  <a:lnTo>
                    <a:pt x="32" y="420"/>
                  </a:lnTo>
                  <a:lnTo>
                    <a:pt x="33" y="418"/>
                  </a:lnTo>
                  <a:lnTo>
                    <a:pt x="35" y="418"/>
                  </a:lnTo>
                  <a:lnTo>
                    <a:pt x="35" y="417"/>
                  </a:lnTo>
                  <a:lnTo>
                    <a:pt x="35" y="415"/>
                  </a:lnTo>
                  <a:lnTo>
                    <a:pt x="35" y="414"/>
                  </a:lnTo>
                  <a:lnTo>
                    <a:pt x="35" y="412"/>
                  </a:lnTo>
                  <a:lnTo>
                    <a:pt x="35" y="411"/>
                  </a:lnTo>
                  <a:lnTo>
                    <a:pt x="35" y="409"/>
                  </a:lnTo>
                  <a:lnTo>
                    <a:pt x="35" y="408"/>
                  </a:lnTo>
                  <a:lnTo>
                    <a:pt x="35" y="406"/>
                  </a:lnTo>
                  <a:lnTo>
                    <a:pt x="35" y="405"/>
                  </a:lnTo>
                  <a:lnTo>
                    <a:pt x="36" y="405"/>
                  </a:lnTo>
                  <a:lnTo>
                    <a:pt x="36" y="403"/>
                  </a:lnTo>
                  <a:lnTo>
                    <a:pt x="36" y="402"/>
                  </a:lnTo>
                  <a:lnTo>
                    <a:pt x="36" y="401"/>
                  </a:lnTo>
                  <a:lnTo>
                    <a:pt x="36" y="399"/>
                  </a:lnTo>
                  <a:lnTo>
                    <a:pt x="36" y="398"/>
                  </a:lnTo>
                  <a:lnTo>
                    <a:pt x="38" y="396"/>
                  </a:lnTo>
                  <a:lnTo>
                    <a:pt x="39" y="396"/>
                  </a:lnTo>
                  <a:lnTo>
                    <a:pt x="39" y="395"/>
                  </a:lnTo>
                  <a:lnTo>
                    <a:pt x="41" y="395"/>
                  </a:lnTo>
                  <a:lnTo>
                    <a:pt x="41" y="393"/>
                  </a:lnTo>
                  <a:lnTo>
                    <a:pt x="41" y="392"/>
                  </a:lnTo>
                  <a:lnTo>
                    <a:pt x="39" y="392"/>
                  </a:lnTo>
                  <a:lnTo>
                    <a:pt x="39" y="390"/>
                  </a:lnTo>
                  <a:lnTo>
                    <a:pt x="41" y="390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1" y="383"/>
                  </a:lnTo>
                  <a:lnTo>
                    <a:pt x="42" y="380"/>
                  </a:lnTo>
                  <a:lnTo>
                    <a:pt x="42" y="379"/>
                  </a:lnTo>
                  <a:lnTo>
                    <a:pt x="42" y="377"/>
                  </a:lnTo>
                  <a:lnTo>
                    <a:pt x="44" y="377"/>
                  </a:lnTo>
                  <a:lnTo>
                    <a:pt x="44" y="376"/>
                  </a:lnTo>
                  <a:lnTo>
                    <a:pt x="44" y="374"/>
                  </a:lnTo>
                  <a:lnTo>
                    <a:pt x="45" y="373"/>
                  </a:lnTo>
                  <a:lnTo>
                    <a:pt x="45" y="371"/>
                  </a:lnTo>
                  <a:lnTo>
                    <a:pt x="45" y="370"/>
                  </a:lnTo>
                  <a:lnTo>
                    <a:pt x="47" y="368"/>
                  </a:lnTo>
                  <a:lnTo>
                    <a:pt x="48" y="367"/>
                  </a:lnTo>
                  <a:lnTo>
                    <a:pt x="48" y="365"/>
                  </a:lnTo>
                  <a:lnTo>
                    <a:pt x="48" y="364"/>
                  </a:lnTo>
                  <a:lnTo>
                    <a:pt x="50" y="362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1" y="359"/>
                  </a:lnTo>
                  <a:lnTo>
                    <a:pt x="51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5"/>
                  </a:lnTo>
                  <a:lnTo>
                    <a:pt x="51" y="351"/>
                  </a:lnTo>
                  <a:lnTo>
                    <a:pt x="51" y="349"/>
                  </a:lnTo>
                  <a:lnTo>
                    <a:pt x="51" y="348"/>
                  </a:lnTo>
                  <a:lnTo>
                    <a:pt x="52" y="346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4" y="342"/>
                  </a:lnTo>
                  <a:lnTo>
                    <a:pt x="54" y="340"/>
                  </a:lnTo>
                  <a:lnTo>
                    <a:pt x="55" y="340"/>
                  </a:lnTo>
                  <a:lnTo>
                    <a:pt x="55" y="339"/>
                  </a:lnTo>
                  <a:lnTo>
                    <a:pt x="55" y="337"/>
                  </a:lnTo>
                  <a:lnTo>
                    <a:pt x="57" y="337"/>
                  </a:lnTo>
                  <a:lnTo>
                    <a:pt x="58" y="337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0" y="333"/>
                  </a:lnTo>
                  <a:lnTo>
                    <a:pt x="58" y="333"/>
                  </a:lnTo>
                  <a:lnTo>
                    <a:pt x="58" y="332"/>
                  </a:lnTo>
                  <a:lnTo>
                    <a:pt x="57" y="330"/>
                  </a:lnTo>
                  <a:lnTo>
                    <a:pt x="57" y="329"/>
                  </a:lnTo>
                  <a:lnTo>
                    <a:pt x="57" y="327"/>
                  </a:lnTo>
                  <a:lnTo>
                    <a:pt x="63" y="317"/>
                  </a:lnTo>
                  <a:lnTo>
                    <a:pt x="64" y="317"/>
                  </a:lnTo>
                  <a:lnTo>
                    <a:pt x="66" y="315"/>
                  </a:lnTo>
                  <a:lnTo>
                    <a:pt x="67" y="315"/>
                  </a:lnTo>
                  <a:lnTo>
                    <a:pt x="69" y="314"/>
                  </a:lnTo>
                  <a:lnTo>
                    <a:pt x="70" y="314"/>
                  </a:lnTo>
                  <a:lnTo>
                    <a:pt x="72" y="314"/>
                  </a:lnTo>
                  <a:lnTo>
                    <a:pt x="73" y="314"/>
                  </a:lnTo>
                  <a:lnTo>
                    <a:pt x="75" y="314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7" y="311"/>
                  </a:lnTo>
                  <a:lnTo>
                    <a:pt x="77" y="310"/>
                  </a:lnTo>
                  <a:lnTo>
                    <a:pt x="76" y="310"/>
                  </a:lnTo>
                  <a:lnTo>
                    <a:pt x="76" y="308"/>
                  </a:lnTo>
                  <a:lnTo>
                    <a:pt x="75" y="308"/>
                  </a:lnTo>
                  <a:lnTo>
                    <a:pt x="75" y="307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7" y="305"/>
                  </a:lnTo>
                  <a:lnTo>
                    <a:pt x="77" y="304"/>
                  </a:lnTo>
                  <a:lnTo>
                    <a:pt x="79" y="304"/>
                  </a:lnTo>
                  <a:lnTo>
                    <a:pt x="80" y="302"/>
                  </a:lnTo>
                  <a:lnTo>
                    <a:pt x="80" y="301"/>
                  </a:lnTo>
                  <a:lnTo>
                    <a:pt x="79" y="299"/>
                  </a:lnTo>
                  <a:lnTo>
                    <a:pt x="79" y="298"/>
                  </a:lnTo>
                  <a:lnTo>
                    <a:pt x="80" y="296"/>
                  </a:lnTo>
                  <a:lnTo>
                    <a:pt x="80" y="295"/>
                  </a:lnTo>
                  <a:lnTo>
                    <a:pt x="82" y="295"/>
                  </a:lnTo>
                  <a:lnTo>
                    <a:pt x="82" y="293"/>
                  </a:lnTo>
                  <a:lnTo>
                    <a:pt x="83" y="293"/>
                  </a:lnTo>
                  <a:lnTo>
                    <a:pt x="85" y="293"/>
                  </a:lnTo>
                  <a:lnTo>
                    <a:pt x="85" y="292"/>
                  </a:lnTo>
                  <a:lnTo>
                    <a:pt x="86" y="292"/>
                  </a:lnTo>
                  <a:lnTo>
                    <a:pt x="86" y="290"/>
                  </a:lnTo>
                  <a:lnTo>
                    <a:pt x="86" y="289"/>
                  </a:lnTo>
                  <a:lnTo>
                    <a:pt x="88" y="289"/>
                  </a:lnTo>
                  <a:lnTo>
                    <a:pt x="89" y="289"/>
                  </a:lnTo>
                  <a:lnTo>
                    <a:pt x="91" y="289"/>
                  </a:lnTo>
                  <a:lnTo>
                    <a:pt x="91" y="290"/>
                  </a:lnTo>
                  <a:lnTo>
                    <a:pt x="91" y="289"/>
                  </a:lnTo>
                  <a:lnTo>
                    <a:pt x="91" y="287"/>
                  </a:lnTo>
                  <a:lnTo>
                    <a:pt x="89" y="286"/>
                  </a:lnTo>
                  <a:lnTo>
                    <a:pt x="89" y="285"/>
                  </a:lnTo>
                  <a:lnTo>
                    <a:pt x="89" y="283"/>
                  </a:lnTo>
                  <a:lnTo>
                    <a:pt x="88" y="283"/>
                  </a:lnTo>
                  <a:lnTo>
                    <a:pt x="88" y="282"/>
                  </a:lnTo>
                  <a:lnTo>
                    <a:pt x="89" y="280"/>
                  </a:lnTo>
                  <a:lnTo>
                    <a:pt x="89" y="279"/>
                  </a:lnTo>
                  <a:lnTo>
                    <a:pt x="89" y="277"/>
                  </a:lnTo>
                  <a:lnTo>
                    <a:pt x="97" y="263"/>
                  </a:lnTo>
                  <a:lnTo>
                    <a:pt x="98" y="263"/>
                  </a:lnTo>
                  <a:lnTo>
                    <a:pt x="99" y="263"/>
                  </a:lnTo>
                  <a:lnTo>
                    <a:pt x="101" y="263"/>
                  </a:lnTo>
                  <a:lnTo>
                    <a:pt x="101" y="261"/>
                  </a:lnTo>
                  <a:lnTo>
                    <a:pt x="101" y="260"/>
                  </a:lnTo>
                  <a:lnTo>
                    <a:pt x="102" y="258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5" y="257"/>
                  </a:lnTo>
                  <a:lnTo>
                    <a:pt x="105" y="255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5" y="252"/>
                  </a:lnTo>
                  <a:lnTo>
                    <a:pt x="105" y="251"/>
                  </a:lnTo>
                  <a:lnTo>
                    <a:pt x="105" y="249"/>
                  </a:lnTo>
                  <a:lnTo>
                    <a:pt x="105" y="248"/>
                  </a:lnTo>
                  <a:lnTo>
                    <a:pt x="108" y="245"/>
                  </a:lnTo>
                  <a:lnTo>
                    <a:pt x="108" y="243"/>
                  </a:lnTo>
                  <a:lnTo>
                    <a:pt x="110" y="243"/>
                  </a:lnTo>
                  <a:lnTo>
                    <a:pt x="111" y="243"/>
                  </a:lnTo>
                  <a:lnTo>
                    <a:pt x="111" y="242"/>
                  </a:lnTo>
                  <a:lnTo>
                    <a:pt x="113" y="242"/>
                  </a:lnTo>
                  <a:lnTo>
                    <a:pt x="113" y="240"/>
                  </a:lnTo>
                  <a:lnTo>
                    <a:pt x="114" y="240"/>
                  </a:lnTo>
                  <a:lnTo>
                    <a:pt x="114" y="239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8"/>
                  </a:lnTo>
                  <a:lnTo>
                    <a:pt x="119" y="236"/>
                  </a:lnTo>
                  <a:lnTo>
                    <a:pt x="119" y="235"/>
                  </a:lnTo>
                  <a:lnTo>
                    <a:pt x="119" y="233"/>
                  </a:lnTo>
                  <a:lnTo>
                    <a:pt x="119" y="232"/>
                  </a:lnTo>
                  <a:lnTo>
                    <a:pt x="119" y="230"/>
                  </a:lnTo>
                  <a:lnTo>
                    <a:pt x="119" y="229"/>
                  </a:lnTo>
                  <a:lnTo>
                    <a:pt x="119" y="227"/>
                  </a:lnTo>
                  <a:lnTo>
                    <a:pt x="119" y="226"/>
                  </a:lnTo>
                  <a:lnTo>
                    <a:pt x="119" y="224"/>
                  </a:lnTo>
                  <a:lnTo>
                    <a:pt x="117" y="221"/>
                  </a:lnTo>
                  <a:lnTo>
                    <a:pt x="117" y="218"/>
                  </a:lnTo>
                  <a:lnTo>
                    <a:pt x="117" y="217"/>
                  </a:lnTo>
                  <a:lnTo>
                    <a:pt x="117" y="216"/>
                  </a:lnTo>
                  <a:lnTo>
                    <a:pt x="117" y="214"/>
                  </a:lnTo>
                  <a:lnTo>
                    <a:pt x="117" y="213"/>
                  </a:lnTo>
                  <a:lnTo>
                    <a:pt x="117" y="211"/>
                  </a:lnTo>
                  <a:lnTo>
                    <a:pt x="117" y="210"/>
                  </a:lnTo>
                  <a:lnTo>
                    <a:pt x="117" y="208"/>
                  </a:lnTo>
                  <a:lnTo>
                    <a:pt x="117" y="207"/>
                  </a:lnTo>
                  <a:lnTo>
                    <a:pt x="117" y="205"/>
                  </a:lnTo>
                  <a:lnTo>
                    <a:pt x="119" y="205"/>
                  </a:lnTo>
                  <a:lnTo>
                    <a:pt x="119" y="204"/>
                  </a:lnTo>
                  <a:lnTo>
                    <a:pt x="117" y="202"/>
                  </a:lnTo>
                  <a:lnTo>
                    <a:pt x="117" y="201"/>
                  </a:lnTo>
                  <a:lnTo>
                    <a:pt x="119" y="201"/>
                  </a:lnTo>
                  <a:lnTo>
                    <a:pt x="119" y="199"/>
                  </a:lnTo>
                  <a:lnTo>
                    <a:pt x="120" y="199"/>
                  </a:lnTo>
                  <a:lnTo>
                    <a:pt x="121" y="199"/>
                  </a:lnTo>
                  <a:lnTo>
                    <a:pt x="121" y="198"/>
                  </a:lnTo>
                  <a:lnTo>
                    <a:pt x="121" y="196"/>
                  </a:lnTo>
                  <a:lnTo>
                    <a:pt x="121" y="195"/>
                  </a:lnTo>
                  <a:lnTo>
                    <a:pt x="120" y="195"/>
                  </a:lnTo>
                  <a:lnTo>
                    <a:pt x="120" y="194"/>
                  </a:lnTo>
                  <a:lnTo>
                    <a:pt x="120" y="192"/>
                  </a:lnTo>
                  <a:lnTo>
                    <a:pt x="120" y="191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19" y="185"/>
                  </a:lnTo>
                  <a:lnTo>
                    <a:pt x="119" y="183"/>
                  </a:lnTo>
                  <a:lnTo>
                    <a:pt x="119" y="182"/>
                  </a:lnTo>
                  <a:lnTo>
                    <a:pt x="119" y="180"/>
                  </a:lnTo>
                  <a:lnTo>
                    <a:pt x="119" y="179"/>
                  </a:lnTo>
                  <a:lnTo>
                    <a:pt x="120" y="179"/>
                  </a:lnTo>
                  <a:lnTo>
                    <a:pt x="120" y="177"/>
                  </a:lnTo>
                  <a:lnTo>
                    <a:pt x="119" y="176"/>
                  </a:lnTo>
                  <a:lnTo>
                    <a:pt x="119" y="174"/>
                  </a:lnTo>
                  <a:lnTo>
                    <a:pt x="119" y="173"/>
                  </a:lnTo>
                  <a:lnTo>
                    <a:pt x="117" y="173"/>
                  </a:lnTo>
                  <a:lnTo>
                    <a:pt x="116" y="173"/>
                  </a:lnTo>
                  <a:lnTo>
                    <a:pt x="114" y="173"/>
                  </a:lnTo>
                  <a:lnTo>
                    <a:pt x="113" y="173"/>
                  </a:lnTo>
                  <a:lnTo>
                    <a:pt x="111" y="173"/>
                  </a:lnTo>
                  <a:lnTo>
                    <a:pt x="110" y="171"/>
                  </a:lnTo>
                  <a:lnTo>
                    <a:pt x="99" y="163"/>
                  </a:lnTo>
                  <a:lnTo>
                    <a:pt x="75" y="179"/>
                  </a:lnTo>
                  <a:lnTo>
                    <a:pt x="76" y="179"/>
                  </a:lnTo>
                  <a:lnTo>
                    <a:pt x="76" y="177"/>
                  </a:lnTo>
                  <a:lnTo>
                    <a:pt x="76" y="176"/>
                  </a:lnTo>
                  <a:lnTo>
                    <a:pt x="77" y="176"/>
                  </a:lnTo>
                  <a:lnTo>
                    <a:pt x="76" y="174"/>
                  </a:lnTo>
                  <a:lnTo>
                    <a:pt x="77" y="173"/>
                  </a:lnTo>
                  <a:lnTo>
                    <a:pt x="77" y="171"/>
                  </a:lnTo>
                  <a:lnTo>
                    <a:pt x="79" y="171"/>
                  </a:lnTo>
                  <a:lnTo>
                    <a:pt x="79" y="170"/>
                  </a:lnTo>
                  <a:lnTo>
                    <a:pt x="79" y="169"/>
                  </a:lnTo>
                  <a:lnTo>
                    <a:pt x="79" y="167"/>
                  </a:lnTo>
                  <a:lnTo>
                    <a:pt x="80" y="166"/>
                  </a:lnTo>
                  <a:lnTo>
                    <a:pt x="80" y="164"/>
                  </a:lnTo>
                  <a:lnTo>
                    <a:pt x="82" y="163"/>
                  </a:lnTo>
                  <a:lnTo>
                    <a:pt x="82" y="161"/>
                  </a:lnTo>
                  <a:lnTo>
                    <a:pt x="82" y="160"/>
                  </a:lnTo>
                  <a:lnTo>
                    <a:pt x="83" y="160"/>
                  </a:lnTo>
                  <a:lnTo>
                    <a:pt x="83" y="158"/>
                  </a:lnTo>
                  <a:lnTo>
                    <a:pt x="83" y="157"/>
                  </a:lnTo>
                  <a:lnTo>
                    <a:pt x="83" y="155"/>
                  </a:lnTo>
                  <a:lnTo>
                    <a:pt x="85" y="154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5" y="152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7"/>
                  </a:lnTo>
                  <a:lnTo>
                    <a:pt x="88" y="145"/>
                  </a:lnTo>
                  <a:lnTo>
                    <a:pt x="88" y="144"/>
                  </a:lnTo>
                  <a:lnTo>
                    <a:pt x="88" y="142"/>
                  </a:lnTo>
                  <a:lnTo>
                    <a:pt x="89" y="142"/>
                  </a:lnTo>
                  <a:lnTo>
                    <a:pt x="89" y="141"/>
                  </a:lnTo>
                  <a:lnTo>
                    <a:pt x="91" y="141"/>
                  </a:lnTo>
                  <a:lnTo>
                    <a:pt x="91" y="139"/>
                  </a:lnTo>
                  <a:lnTo>
                    <a:pt x="92" y="139"/>
                  </a:lnTo>
                  <a:lnTo>
                    <a:pt x="92" y="138"/>
                  </a:lnTo>
                  <a:lnTo>
                    <a:pt x="92" y="136"/>
                  </a:lnTo>
                  <a:lnTo>
                    <a:pt x="94" y="136"/>
                  </a:lnTo>
                  <a:lnTo>
                    <a:pt x="95" y="135"/>
                  </a:lnTo>
                  <a:lnTo>
                    <a:pt x="95" y="133"/>
                  </a:lnTo>
                  <a:lnTo>
                    <a:pt x="97" y="133"/>
                  </a:lnTo>
                  <a:lnTo>
                    <a:pt x="97" y="132"/>
                  </a:lnTo>
                  <a:lnTo>
                    <a:pt x="97" y="130"/>
                  </a:lnTo>
                  <a:lnTo>
                    <a:pt x="98" y="130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98" y="126"/>
                  </a:lnTo>
                  <a:lnTo>
                    <a:pt x="98" y="125"/>
                  </a:lnTo>
                  <a:lnTo>
                    <a:pt x="99" y="125"/>
                  </a:lnTo>
                  <a:lnTo>
                    <a:pt x="99" y="123"/>
                  </a:lnTo>
                  <a:lnTo>
                    <a:pt x="99" y="122"/>
                  </a:lnTo>
                  <a:lnTo>
                    <a:pt x="102" y="119"/>
                  </a:lnTo>
                  <a:lnTo>
                    <a:pt x="104" y="117"/>
                  </a:lnTo>
                  <a:lnTo>
                    <a:pt x="105" y="117"/>
                  </a:lnTo>
                  <a:lnTo>
                    <a:pt x="107" y="117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10" y="114"/>
                  </a:lnTo>
                  <a:lnTo>
                    <a:pt x="110" y="113"/>
                  </a:lnTo>
                  <a:lnTo>
                    <a:pt x="110" y="111"/>
                  </a:lnTo>
                  <a:lnTo>
                    <a:pt x="111" y="111"/>
                  </a:lnTo>
                  <a:lnTo>
                    <a:pt x="111" y="110"/>
                  </a:lnTo>
                  <a:lnTo>
                    <a:pt x="111" y="108"/>
                  </a:lnTo>
                  <a:lnTo>
                    <a:pt x="111" y="107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4" y="105"/>
                  </a:lnTo>
                  <a:lnTo>
                    <a:pt x="114" y="104"/>
                  </a:lnTo>
                  <a:lnTo>
                    <a:pt x="114" y="105"/>
                  </a:lnTo>
                  <a:lnTo>
                    <a:pt x="116" y="104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9" y="105"/>
                  </a:lnTo>
                  <a:lnTo>
                    <a:pt x="119" y="104"/>
                  </a:lnTo>
                  <a:lnTo>
                    <a:pt x="119" y="102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20" y="101"/>
                  </a:lnTo>
                  <a:lnTo>
                    <a:pt x="120" y="100"/>
                  </a:lnTo>
                  <a:lnTo>
                    <a:pt x="121" y="100"/>
                  </a:lnTo>
                  <a:lnTo>
                    <a:pt x="121" y="98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4" y="97"/>
                  </a:lnTo>
                  <a:lnTo>
                    <a:pt x="124" y="95"/>
                  </a:lnTo>
                  <a:lnTo>
                    <a:pt x="124" y="94"/>
                  </a:lnTo>
                  <a:lnTo>
                    <a:pt x="124" y="92"/>
                  </a:lnTo>
                  <a:lnTo>
                    <a:pt x="124" y="91"/>
                  </a:lnTo>
                  <a:lnTo>
                    <a:pt x="124" y="89"/>
                  </a:lnTo>
                  <a:lnTo>
                    <a:pt x="123" y="88"/>
                  </a:lnTo>
                  <a:lnTo>
                    <a:pt x="123" y="86"/>
                  </a:lnTo>
                  <a:lnTo>
                    <a:pt x="124" y="85"/>
                  </a:lnTo>
                  <a:lnTo>
                    <a:pt x="123" y="85"/>
                  </a:lnTo>
                  <a:lnTo>
                    <a:pt x="124" y="85"/>
                  </a:lnTo>
                  <a:lnTo>
                    <a:pt x="124" y="83"/>
                  </a:lnTo>
                  <a:lnTo>
                    <a:pt x="126" y="82"/>
                  </a:lnTo>
                  <a:lnTo>
                    <a:pt x="126" y="80"/>
                  </a:lnTo>
                  <a:lnTo>
                    <a:pt x="126" y="79"/>
                  </a:lnTo>
                  <a:lnTo>
                    <a:pt x="127" y="79"/>
                  </a:lnTo>
                  <a:lnTo>
                    <a:pt x="127" y="78"/>
                  </a:lnTo>
                  <a:lnTo>
                    <a:pt x="129" y="78"/>
                  </a:lnTo>
                  <a:lnTo>
                    <a:pt x="127" y="78"/>
                  </a:lnTo>
                  <a:lnTo>
                    <a:pt x="127" y="76"/>
                  </a:lnTo>
                  <a:lnTo>
                    <a:pt x="129" y="76"/>
                  </a:lnTo>
                  <a:lnTo>
                    <a:pt x="129" y="75"/>
                  </a:lnTo>
                  <a:lnTo>
                    <a:pt x="130" y="75"/>
                  </a:lnTo>
                  <a:lnTo>
                    <a:pt x="130" y="73"/>
                  </a:lnTo>
                  <a:lnTo>
                    <a:pt x="132" y="73"/>
                  </a:lnTo>
                  <a:lnTo>
                    <a:pt x="133" y="73"/>
                  </a:lnTo>
                  <a:lnTo>
                    <a:pt x="135" y="73"/>
                  </a:lnTo>
                  <a:lnTo>
                    <a:pt x="136" y="72"/>
                  </a:lnTo>
                  <a:lnTo>
                    <a:pt x="136" y="70"/>
                  </a:lnTo>
                  <a:lnTo>
                    <a:pt x="136" y="69"/>
                  </a:lnTo>
                  <a:lnTo>
                    <a:pt x="136" y="67"/>
                  </a:lnTo>
                  <a:lnTo>
                    <a:pt x="144" y="61"/>
                  </a:lnTo>
                  <a:lnTo>
                    <a:pt x="160" y="53"/>
                  </a:lnTo>
                  <a:lnTo>
                    <a:pt x="161" y="53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4" y="54"/>
                  </a:lnTo>
                  <a:lnTo>
                    <a:pt x="164" y="55"/>
                  </a:lnTo>
                  <a:lnTo>
                    <a:pt x="166" y="55"/>
                  </a:lnTo>
                  <a:lnTo>
                    <a:pt x="166" y="57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0"/>
                  </a:lnTo>
                  <a:lnTo>
                    <a:pt x="170" y="60"/>
                  </a:lnTo>
                  <a:lnTo>
                    <a:pt x="170" y="58"/>
                  </a:lnTo>
                  <a:lnTo>
                    <a:pt x="171" y="58"/>
                  </a:lnTo>
                  <a:lnTo>
                    <a:pt x="171" y="60"/>
                  </a:lnTo>
                  <a:lnTo>
                    <a:pt x="171" y="58"/>
                  </a:lnTo>
                  <a:lnTo>
                    <a:pt x="173" y="58"/>
                  </a:lnTo>
                  <a:lnTo>
                    <a:pt x="174" y="58"/>
                  </a:lnTo>
                  <a:lnTo>
                    <a:pt x="174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7" y="55"/>
                  </a:lnTo>
                  <a:lnTo>
                    <a:pt x="177" y="54"/>
                  </a:lnTo>
                  <a:lnTo>
                    <a:pt x="179" y="54"/>
                  </a:lnTo>
                  <a:lnTo>
                    <a:pt x="179" y="53"/>
                  </a:lnTo>
                  <a:lnTo>
                    <a:pt x="180" y="53"/>
                  </a:lnTo>
                  <a:lnTo>
                    <a:pt x="180" y="51"/>
                  </a:lnTo>
                  <a:lnTo>
                    <a:pt x="182" y="51"/>
                  </a:lnTo>
                  <a:lnTo>
                    <a:pt x="183" y="51"/>
                  </a:lnTo>
                  <a:lnTo>
                    <a:pt x="183" y="50"/>
                  </a:lnTo>
                  <a:lnTo>
                    <a:pt x="185" y="50"/>
                  </a:lnTo>
                  <a:lnTo>
                    <a:pt x="185" y="48"/>
                  </a:lnTo>
                  <a:lnTo>
                    <a:pt x="186" y="48"/>
                  </a:lnTo>
                  <a:lnTo>
                    <a:pt x="188" y="48"/>
                  </a:lnTo>
                  <a:lnTo>
                    <a:pt x="188" y="47"/>
                  </a:lnTo>
                  <a:lnTo>
                    <a:pt x="189" y="47"/>
                  </a:lnTo>
                  <a:lnTo>
                    <a:pt x="189" y="45"/>
                  </a:lnTo>
                  <a:lnTo>
                    <a:pt x="190" y="45"/>
                  </a:lnTo>
                  <a:lnTo>
                    <a:pt x="192" y="45"/>
                  </a:lnTo>
                  <a:lnTo>
                    <a:pt x="192" y="44"/>
                  </a:lnTo>
                  <a:lnTo>
                    <a:pt x="192" y="42"/>
                  </a:lnTo>
                  <a:lnTo>
                    <a:pt x="192" y="41"/>
                  </a:lnTo>
                  <a:lnTo>
                    <a:pt x="192" y="39"/>
                  </a:lnTo>
                  <a:lnTo>
                    <a:pt x="193" y="39"/>
                  </a:lnTo>
                  <a:lnTo>
                    <a:pt x="193" y="38"/>
                  </a:lnTo>
                  <a:lnTo>
                    <a:pt x="192" y="38"/>
                  </a:lnTo>
                  <a:lnTo>
                    <a:pt x="192" y="36"/>
                  </a:lnTo>
                  <a:lnTo>
                    <a:pt x="190" y="36"/>
                  </a:lnTo>
                  <a:lnTo>
                    <a:pt x="202" y="31"/>
                  </a:lnTo>
                  <a:lnTo>
                    <a:pt x="204" y="31"/>
                  </a:lnTo>
                  <a:lnTo>
                    <a:pt x="205" y="31"/>
                  </a:lnTo>
                  <a:lnTo>
                    <a:pt x="205" y="32"/>
                  </a:lnTo>
                  <a:lnTo>
                    <a:pt x="207" y="32"/>
                  </a:lnTo>
                  <a:lnTo>
                    <a:pt x="208" y="32"/>
                  </a:lnTo>
                  <a:lnTo>
                    <a:pt x="208" y="31"/>
                  </a:lnTo>
                  <a:lnTo>
                    <a:pt x="210" y="32"/>
                  </a:lnTo>
                  <a:lnTo>
                    <a:pt x="210" y="33"/>
                  </a:lnTo>
                  <a:lnTo>
                    <a:pt x="210" y="35"/>
                  </a:lnTo>
                  <a:lnTo>
                    <a:pt x="211" y="35"/>
                  </a:lnTo>
                  <a:lnTo>
                    <a:pt x="211" y="33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3"/>
                  </a:lnTo>
                  <a:lnTo>
                    <a:pt x="214" y="33"/>
                  </a:lnTo>
                  <a:lnTo>
                    <a:pt x="214" y="35"/>
                  </a:lnTo>
                  <a:lnTo>
                    <a:pt x="215" y="35"/>
                  </a:lnTo>
                  <a:lnTo>
                    <a:pt x="217" y="33"/>
                  </a:lnTo>
                  <a:lnTo>
                    <a:pt x="217" y="32"/>
                  </a:lnTo>
                  <a:lnTo>
                    <a:pt x="218" y="32"/>
                  </a:lnTo>
                  <a:lnTo>
                    <a:pt x="218" y="31"/>
                  </a:lnTo>
                  <a:lnTo>
                    <a:pt x="217" y="31"/>
                  </a:lnTo>
                  <a:lnTo>
                    <a:pt x="215" y="31"/>
                  </a:lnTo>
                  <a:lnTo>
                    <a:pt x="215" y="29"/>
                  </a:lnTo>
                  <a:lnTo>
                    <a:pt x="217" y="29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20" y="26"/>
                  </a:lnTo>
                  <a:lnTo>
                    <a:pt x="221" y="26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5"/>
                  </a:lnTo>
                  <a:lnTo>
                    <a:pt x="226" y="25"/>
                  </a:lnTo>
                  <a:lnTo>
                    <a:pt x="226" y="23"/>
                  </a:lnTo>
                  <a:lnTo>
                    <a:pt x="227" y="23"/>
                  </a:lnTo>
                  <a:lnTo>
                    <a:pt x="227" y="22"/>
                  </a:lnTo>
                  <a:lnTo>
                    <a:pt x="229" y="22"/>
                  </a:lnTo>
                  <a:lnTo>
                    <a:pt x="230" y="20"/>
                  </a:lnTo>
                  <a:lnTo>
                    <a:pt x="229" y="20"/>
                  </a:lnTo>
                  <a:lnTo>
                    <a:pt x="230" y="19"/>
                  </a:lnTo>
                  <a:lnTo>
                    <a:pt x="232" y="19"/>
                  </a:lnTo>
                  <a:lnTo>
                    <a:pt x="233" y="19"/>
                  </a:lnTo>
                  <a:lnTo>
                    <a:pt x="233" y="17"/>
                  </a:lnTo>
                  <a:lnTo>
                    <a:pt x="235" y="17"/>
                  </a:lnTo>
                  <a:lnTo>
                    <a:pt x="236" y="17"/>
                  </a:lnTo>
                  <a:lnTo>
                    <a:pt x="236" y="16"/>
                  </a:lnTo>
                  <a:lnTo>
                    <a:pt x="237" y="14"/>
                  </a:lnTo>
                  <a:lnTo>
                    <a:pt x="239" y="14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3" y="11"/>
                  </a:lnTo>
                  <a:lnTo>
                    <a:pt x="245" y="10"/>
                  </a:lnTo>
                  <a:lnTo>
                    <a:pt x="246" y="10"/>
                  </a:lnTo>
                  <a:lnTo>
                    <a:pt x="248" y="10"/>
                  </a:lnTo>
                  <a:lnTo>
                    <a:pt x="248" y="9"/>
                  </a:lnTo>
                  <a:lnTo>
                    <a:pt x="249" y="9"/>
                  </a:lnTo>
                  <a:lnTo>
                    <a:pt x="249" y="7"/>
                  </a:lnTo>
                  <a:lnTo>
                    <a:pt x="249" y="6"/>
                  </a:lnTo>
                  <a:lnTo>
                    <a:pt x="262" y="0"/>
                  </a:lnTo>
                  <a:lnTo>
                    <a:pt x="279" y="0"/>
                  </a:lnTo>
                  <a:lnTo>
                    <a:pt x="328" y="0"/>
                  </a:lnTo>
                  <a:lnTo>
                    <a:pt x="334" y="3"/>
                  </a:lnTo>
                  <a:lnTo>
                    <a:pt x="362" y="22"/>
                  </a:lnTo>
                  <a:lnTo>
                    <a:pt x="412" y="48"/>
                  </a:lnTo>
                  <a:lnTo>
                    <a:pt x="458" y="72"/>
                  </a:lnTo>
                  <a:lnTo>
                    <a:pt x="462" y="75"/>
                  </a:lnTo>
                  <a:lnTo>
                    <a:pt x="481" y="85"/>
                  </a:lnTo>
                  <a:lnTo>
                    <a:pt x="578" y="50"/>
                  </a:lnTo>
                  <a:lnTo>
                    <a:pt x="580" y="48"/>
                  </a:lnTo>
                  <a:lnTo>
                    <a:pt x="582" y="45"/>
                  </a:lnTo>
                  <a:lnTo>
                    <a:pt x="584" y="45"/>
                  </a:lnTo>
                  <a:lnTo>
                    <a:pt x="585" y="45"/>
                  </a:lnTo>
                  <a:lnTo>
                    <a:pt x="585" y="44"/>
                  </a:lnTo>
                  <a:lnTo>
                    <a:pt x="585" y="42"/>
                  </a:lnTo>
                  <a:lnTo>
                    <a:pt x="587" y="42"/>
                  </a:lnTo>
                  <a:lnTo>
                    <a:pt x="607" y="20"/>
                  </a:lnTo>
                  <a:lnTo>
                    <a:pt x="607" y="19"/>
                  </a:lnTo>
                  <a:lnTo>
                    <a:pt x="609" y="19"/>
                  </a:lnTo>
                  <a:lnTo>
                    <a:pt x="610" y="1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2507" y="892"/>
              <a:ext cx="185" cy="137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3" y="24"/>
                </a:cxn>
                <a:cxn ang="0">
                  <a:pos x="5" y="22"/>
                </a:cxn>
                <a:cxn ang="0">
                  <a:pos x="6" y="21"/>
                </a:cxn>
                <a:cxn ang="0">
                  <a:pos x="9" y="19"/>
                </a:cxn>
                <a:cxn ang="0">
                  <a:pos x="11" y="18"/>
                </a:cxn>
                <a:cxn ang="0">
                  <a:pos x="12" y="17"/>
                </a:cxn>
                <a:cxn ang="0">
                  <a:pos x="14" y="15"/>
                </a:cxn>
                <a:cxn ang="0">
                  <a:pos x="17" y="14"/>
                </a:cxn>
                <a:cxn ang="0">
                  <a:pos x="18" y="12"/>
                </a:cxn>
                <a:cxn ang="0">
                  <a:pos x="19" y="11"/>
                </a:cxn>
                <a:cxn ang="0">
                  <a:pos x="22" y="9"/>
                </a:cxn>
                <a:cxn ang="0">
                  <a:pos x="25" y="6"/>
                </a:cxn>
                <a:cxn ang="0">
                  <a:pos x="28" y="3"/>
                </a:cxn>
                <a:cxn ang="0">
                  <a:pos x="30" y="2"/>
                </a:cxn>
                <a:cxn ang="0">
                  <a:pos x="41" y="0"/>
                </a:cxn>
                <a:cxn ang="0">
                  <a:pos x="108" y="72"/>
                </a:cxn>
                <a:cxn ang="0">
                  <a:pos x="119" y="130"/>
                </a:cxn>
                <a:cxn ang="0">
                  <a:pos x="122" y="131"/>
                </a:cxn>
                <a:cxn ang="0">
                  <a:pos x="124" y="133"/>
                </a:cxn>
                <a:cxn ang="0">
                  <a:pos x="127" y="133"/>
                </a:cxn>
                <a:cxn ang="0">
                  <a:pos x="130" y="133"/>
                </a:cxn>
                <a:cxn ang="0">
                  <a:pos x="133" y="133"/>
                </a:cxn>
                <a:cxn ang="0">
                  <a:pos x="135" y="133"/>
                </a:cxn>
                <a:cxn ang="0">
                  <a:pos x="138" y="133"/>
                </a:cxn>
                <a:cxn ang="0">
                  <a:pos x="141" y="133"/>
                </a:cxn>
                <a:cxn ang="0">
                  <a:pos x="144" y="133"/>
                </a:cxn>
                <a:cxn ang="0">
                  <a:pos x="147" y="133"/>
                </a:cxn>
                <a:cxn ang="0">
                  <a:pos x="159" y="133"/>
                </a:cxn>
                <a:cxn ang="0">
                  <a:pos x="171" y="134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4" y="135"/>
                </a:cxn>
                <a:cxn ang="0">
                  <a:pos x="185" y="135"/>
                </a:cxn>
              </a:cxnLst>
              <a:rect l="0" t="0" r="r" b="b"/>
              <a:pathLst>
                <a:path w="185" h="137">
                  <a:moveTo>
                    <a:pt x="0" y="25"/>
                  </a:moveTo>
                  <a:lnTo>
                    <a:pt x="2" y="25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4" y="8"/>
                  </a:lnTo>
                  <a:lnTo>
                    <a:pt x="25" y="6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41" y="0"/>
                  </a:lnTo>
                  <a:lnTo>
                    <a:pt x="61" y="14"/>
                  </a:lnTo>
                  <a:lnTo>
                    <a:pt x="108" y="72"/>
                  </a:lnTo>
                  <a:lnTo>
                    <a:pt x="116" y="112"/>
                  </a:lnTo>
                  <a:lnTo>
                    <a:pt x="119" y="130"/>
                  </a:lnTo>
                  <a:lnTo>
                    <a:pt x="122" y="130"/>
                  </a:lnTo>
                  <a:lnTo>
                    <a:pt x="122" y="131"/>
                  </a:lnTo>
                  <a:lnTo>
                    <a:pt x="122" y="133"/>
                  </a:lnTo>
                  <a:lnTo>
                    <a:pt x="124" y="133"/>
                  </a:lnTo>
                  <a:lnTo>
                    <a:pt x="125" y="133"/>
                  </a:lnTo>
                  <a:lnTo>
                    <a:pt x="127" y="133"/>
                  </a:lnTo>
                  <a:lnTo>
                    <a:pt x="128" y="133"/>
                  </a:lnTo>
                  <a:lnTo>
                    <a:pt x="130" y="133"/>
                  </a:lnTo>
                  <a:lnTo>
                    <a:pt x="131" y="133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5" y="133"/>
                  </a:lnTo>
                  <a:lnTo>
                    <a:pt x="137" y="133"/>
                  </a:lnTo>
                  <a:lnTo>
                    <a:pt x="138" y="133"/>
                  </a:lnTo>
                  <a:lnTo>
                    <a:pt x="140" y="133"/>
                  </a:lnTo>
                  <a:lnTo>
                    <a:pt x="141" y="133"/>
                  </a:lnTo>
                  <a:lnTo>
                    <a:pt x="143" y="133"/>
                  </a:lnTo>
                  <a:lnTo>
                    <a:pt x="144" y="133"/>
                  </a:lnTo>
                  <a:lnTo>
                    <a:pt x="146" y="133"/>
                  </a:lnTo>
                  <a:lnTo>
                    <a:pt x="147" y="133"/>
                  </a:lnTo>
                  <a:lnTo>
                    <a:pt x="149" y="133"/>
                  </a:lnTo>
                  <a:lnTo>
                    <a:pt x="159" y="133"/>
                  </a:lnTo>
                  <a:lnTo>
                    <a:pt x="171" y="133"/>
                  </a:lnTo>
                  <a:lnTo>
                    <a:pt x="171" y="134"/>
                  </a:lnTo>
                  <a:lnTo>
                    <a:pt x="172" y="133"/>
                  </a:lnTo>
                  <a:lnTo>
                    <a:pt x="184" y="135"/>
                  </a:lnTo>
                  <a:lnTo>
                    <a:pt x="182" y="135"/>
                  </a:lnTo>
                  <a:lnTo>
                    <a:pt x="184" y="135"/>
                  </a:lnTo>
                  <a:lnTo>
                    <a:pt x="184" y="137"/>
                  </a:lnTo>
                  <a:lnTo>
                    <a:pt x="184" y="135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5" y="13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1270" y="1759"/>
              <a:ext cx="1604" cy="1556"/>
            </a:xfrm>
            <a:custGeom>
              <a:avLst/>
              <a:gdLst/>
              <a:ahLst/>
              <a:cxnLst>
                <a:cxn ang="0">
                  <a:pos x="1421" y="480"/>
                </a:cxn>
                <a:cxn ang="0">
                  <a:pos x="1378" y="508"/>
                </a:cxn>
                <a:cxn ang="0">
                  <a:pos x="1353" y="549"/>
                </a:cxn>
                <a:cxn ang="0">
                  <a:pos x="1306" y="580"/>
                </a:cxn>
                <a:cxn ang="0">
                  <a:pos x="1256" y="615"/>
                </a:cxn>
                <a:cxn ang="0">
                  <a:pos x="1190" y="622"/>
                </a:cxn>
                <a:cxn ang="0">
                  <a:pos x="1123" y="606"/>
                </a:cxn>
                <a:cxn ang="0">
                  <a:pos x="1057" y="646"/>
                </a:cxn>
                <a:cxn ang="0">
                  <a:pos x="998" y="682"/>
                </a:cxn>
                <a:cxn ang="0">
                  <a:pos x="988" y="713"/>
                </a:cxn>
                <a:cxn ang="0">
                  <a:pos x="1042" y="754"/>
                </a:cxn>
                <a:cxn ang="0">
                  <a:pos x="1092" y="800"/>
                </a:cxn>
                <a:cxn ang="0">
                  <a:pos x="1054" y="853"/>
                </a:cxn>
                <a:cxn ang="0">
                  <a:pos x="1048" y="911"/>
                </a:cxn>
                <a:cxn ang="0">
                  <a:pos x="1027" y="980"/>
                </a:cxn>
                <a:cxn ang="0">
                  <a:pos x="963" y="985"/>
                </a:cxn>
                <a:cxn ang="0">
                  <a:pos x="922" y="1044"/>
                </a:cxn>
                <a:cxn ang="0">
                  <a:pos x="932" y="1099"/>
                </a:cxn>
                <a:cxn ang="0">
                  <a:pos x="873" y="1124"/>
                </a:cxn>
                <a:cxn ang="0">
                  <a:pos x="853" y="1185"/>
                </a:cxn>
                <a:cxn ang="0">
                  <a:pos x="848" y="1249"/>
                </a:cxn>
                <a:cxn ang="0">
                  <a:pos x="798" y="1301"/>
                </a:cxn>
                <a:cxn ang="0">
                  <a:pos x="726" y="1303"/>
                </a:cxn>
                <a:cxn ang="0">
                  <a:pos x="649" y="1303"/>
                </a:cxn>
                <a:cxn ang="0">
                  <a:pos x="583" y="1302"/>
                </a:cxn>
                <a:cxn ang="0">
                  <a:pos x="522" y="1336"/>
                </a:cxn>
                <a:cxn ang="0">
                  <a:pos x="468" y="1370"/>
                </a:cxn>
                <a:cxn ang="0">
                  <a:pos x="434" y="1408"/>
                </a:cxn>
                <a:cxn ang="0">
                  <a:pos x="430" y="1472"/>
                </a:cxn>
                <a:cxn ang="0">
                  <a:pos x="448" y="1528"/>
                </a:cxn>
                <a:cxn ang="0">
                  <a:pos x="387" y="1513"/>
                </a:cxn>
                <a:cxn ang="0">
                  <a:pos x="321" y="1502"/>
                </a:cxn>
                <a:cxn ang="0">
                  <a:pos x="286" y="1475"/>
                </a:cxn>
                <a:cxn ang="0">
                  <a:pos x="232" y="1490"/>
                </a:cxn>
                <a:cxn ang="0">
                  <a:pos x="163" y="1531"/>
                </a:cxn>
                <a:cxn ang="0">
                  <a:pos x="13" y="1468"/>
                </a:cxn>
                <a:cxn ang="0">
                  <a:pos x="12" y="1392"/>
                </a:cxn>
                <a:cxn ang="0">
                  <a:pos x="98" y="1217"/>
                </a:cxn>
                <a:cxn ang="0">
                  <a:pos x="157" y="1058"/>
                </a:cxn>
                <a:cxn ang="0">
                  <a:pos x="161" y="998"/>
                </a:cxn>
                <a:cxn ang="0">
                  <a:pos x="161" y="947"/>
                </a:cxn>
                <a:cxn ang="0">
                  <a:pos x="199" y="907"/>
                </a:cxn>
                <a:cxn ang="0">
                  <a:pos x="243" y="891"/>
                </a:cxn>
                <a:cxn ang="0">
                  <a:pos x="279" y="879"/>
                </a:cxn>
                <a:cxn ang="0">
                  <a:pos x="317" y="831"/>
                </a:cxn>
                <a:cxn ang="0">
                  <a:pos x="315" y="787"/>
                </a:cxn>
                <a:cxn ang="0">
                  <a:pos x="343" y="728"/>
                </a:cxn>
                <a:cxn ang="0">
                  <a:pos x="387" y="716"/>
                </a:cxn>
                <a:cxn ang="0">
                  <a:pos x="464" y="699"/>
                </a:cxn>
                <a:cxn ang="0">
                  <a:pos x="1038" y="79"/>
                </a:cxn>
                <a:cxn ang="0">
                  <a:pos x="1118" y="51"/>
                </a:cxn>
                <a:cxn ang="0">
                  <a:pos x="1196" y="54"/>
                </a:cxn>
                <a:cxn ang="0">
                  <a:pos x="1255" y="17"/>
                </a:cxn>
                <a:cxn ang="0">
                  <a:pos x="1318" y="6"/>
                </a:cxn>
                <a:cxn ang="0">
                  <a:pos x="1374" y="26"/>
                </a:cxn>
                <a:cxn ang="0">
                  <a:pos x="1430" y="60"/>
                </a:cxn>
                <a:cxn ang="0">
                  <a:pos x="1502" y="89"/>
                </a:cxn>
                <a:cxn ang="0">
                  <a:pos x="1565" y="94"/>
                </a:cxn>
                <a:cxn ang="0">
                  <a:pos x="1591" y="171"/>
                </a:cxn>
                <a:cxn ang="0">
                  <a:pos x="1590" y="249"/>
                </a:cxn>
                <a:cxn ang="0">
                  <a:pos x="1582" y="314"/>
                </a:cxn>
                <a:cxn ang="0">
                  <a:pos x="1519" y="348"/>
                </a:cxn>
                <a:cxn ang="0">
                  <a:pos x="1447" y="384"/>
                </a:cxn>
              </a:cxnLst>
              <a:rect l="0" t="0" r="r" b="b"/>
              <a:pathLst>
                <a:path w="1604" h="1556">
                  <a:moveTo>
                    <a:pt x="1443" y="434"/>
                  </a:moveTo>
                  <a:lnTo>
                    <a:pt x="1443" y="436"/>
                  </a:lnTo>
                  <a:lnTo>
                    <a:pt x="1441" y="436"/>
                  </a:lnTo>
                  <a:lnTo>
                    <a:pt x="1441" y="437"/>
                  </a:lnTo>
                  <a:lnTo>
                    <a:pt x="1440" y="439"/>
                  </a:lnTo>
                  <a:lnTo>
                    <a:pt x="1439" y="439"/>
                  </a:lnTo>
                  <a:lnTo>
                    <a:pt x="1437" y="439"/>
                  </a:lnTo>
                  <a:lnTo>
                    <a:pt x="1437" y="440"/>
                  </a:lnTo>
                  <a:lnTo>
                    <a:pt x="1436" y="440"/>
                  </a:lnTo>
                  <a:lnTo>
                    <a:pt x="1436" y="442"/>
                  </a:lnTo>
                  <a:lnTo>
                    <a:pt x="1436" y="443"/>
                  </a:lnTo>
                  <a:lnTo>
                    <a:pt x="1437" y="445"/>
                  </a:lnTo>
                  <a:lnTo>
                    <a:pt x="1437" y="446"/>
                  </a:lnTo>
                  <a:lnTo>
                    <a:pt x="1439" y="446"/>
                  </a:lnTo>
                  <a:lnTo>
                    <a:pt x="1439" y="447"/>
                  </a:lnTo>
                  <a:lnTo>
                    <a:pt x="1440" y="449"/>
                  </a:lnTo>
                  <a:lnTo>
                    <a:pt x="1440" y="450"/>
                  </a:lnTo>
                  <a:lnTo>
                    <a:pt x="1440" y="452"/>
                  </a:lnTo>
                  <a:lnTo>
                    <a:pt x="1440" y="453"/>
                  </a:lnTo>
                  <a:lnTo>
                    <a:pt x="1440" y="455"/>
                  </a:lnTo>
                  <a:lnTo>
                    <a:pt x="1439" y="455"/>
                  </a:lnTo>
                  <a:lnTo>
                    <a:pt x="1437" y="455"/>
                  </a:lnTo>
                  <a:lnTo>
                    <a:pt x="1437" y="456"/>
                  </a:lnTo>
                  <a:lnTo>
                    <a:pt x="1436" y="456"/>
                  </a:lnTo>
                  <a:lnTo>
                    <a:pt x="1436" y="458"/>
                  </a:lnTo>
                  <a:lnTo>
                    <a:pt x="1437" y="458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0" y="459"/>
                  </a:lnTo>
                  <a:lnTo>
                    <a:pt x="1440" y="461"/>
                  </a:lnTo>
                  <a:lnTo>
                    <a:pt x="1440" y="462"/>
                  </a:lnTo>
                  <a:lnTo>
                    <a:pt x="1440" y="464"/>
                  </a:lnTo>
                  <a:lnTo>
                    <a:pt x="1439" y="465"/>
                  </a:lnTo>
                  <a:lnTo>
                    <a:pt x="1439" y="467"/>
                  </a:lnTo>
                  <a:lnTo>
                    <a:pt x="1440" y="467"/>
                  </a:lnTo>
                  <a:lnTo>
                    <a:pt x="1440" y="468"/>
                  </a:lnTo>
                  <a:lnTo>
                    <a:pt x="1440" y="469"/>
                  </a:lnTo>
                  <a:lnTo>
                    <a:pt x="1439" y="469"/>
                  </a:lnTo>
                  <a:lnTo>
                    <a:pt x="1437" y="469"/>
                  </a:lnTo>
                  <a:lnTo>
                    <a:pt x="1437" y="471"/>
                  </a:lnTo>
                  <a:lnTo>
                    <a:pt x="1436" y="471"/>
                  </a:lnTo>
                  <a:lnTo>
                    <a:pt x="1434" y="472"/>
                  </a:lnTo>
                  <a:lnTo>
                    <a:pt x="1433" y="472"/>
                  </a:lnTo>
                  <a:lnTo>
                    <a:pt x="1431" y="471"/>
                  </a:lnTo>
                  <a:lnTo>
                    <a:pt x="1430" y="471"/>
                  </a:lnTo>
                  <a:lnTo>
                    <a:pt x="1430" y="472"/>
                  </a:lnTo>
                  <a:lnTo>
                    <a:pt x="1430" y="474"/>
                  </a:lnTo>
                  <a:lnTo>
                    <a:pt x="1431" y="474"/>
                  </a:lnTo>
                  <a:lnTo>
                    <a:pt x="1431" y="475"/>
                  </a:lnTo>
                  <a:lnTo>
                    <a:pt x="1430" y="477"/>
                  </a:lnTo>
                  <a:lnTo>
                    <a:pt x="1430" y="478"/>
                  </a:lnTo>
                  <a:lnTo>
                    <a:pt x="1428" y="478"/>
                  </a:lnTo>
                  <a:lnTo>
                    <a:pt x="1428" y="477"/>
                  </a:lnTo>
                  <a:lnTo>
                    <a:pt x="1427" y="477"/>
                  </a:lnTo>
                  <a:lnTo>
                    <a:pt x="1425" y="477"/>
                  </a:lnTo>
                  <a:lnTo>
                    <a:pt x="1424" y="477"/>
                  </a:lnTo>
                  <a:lnTo>
                    <a:pt x="1422" y="478"/>
                  </a:lnTo>
                  <a:lnTo>
                    <a:pt x="1424" y="478"/>
                  </a:lnTo>
                  <a:lnTo>
                    <a:pt x="1424" y="480"/>
                  </a:lnTo>
                  <a:lnTo>
                    <a:pt x="1424" y="481"/>
                  </a:lnTo>
                  <a:lnTo>
                    <a:pt x="1422" y="481"/>
                  </a:lnTo>
                  <a:lnTo>
                    <a:pt x="1421" y="480"/>
                  </a:lnTo>
                  <a:lnTo>
                    <a:pt x="1419" y="480"/>
                  </a:lnTo>
                  <a:lnTo>
                    <a:pt x="1419" y="481"/>
                  </a:lnTo>
                  <a:lnTo>
                    <a:pt x="1419" y="483"/>
                  </a:lnTo>
                  <a:lnTo>
                    <a:pt x="1419" y="484"/>
                  </a:lnTo>
                  <a:lnTo>
                    <a:pt x="1419" y="486"/>
                  </a:lnTo>
                  <a:lnTo>
                    <a:pt x="1418" y="486"/>
                  </a:lnTo>
                  <a:lnTo>
                    <a:pt x="1418" y="487"/>
                  </a:lnTo>
                  <a:lnTo>
                    <a:pt x="1418" y="489"/>
                  </a:lnTo>
                  <a:lnTo>
                    <a:pt x="1416" y="489"/>
                  </a:lnTo>
                  <a:lnTo>
                    <a:pt x="1415" y="489"/>
                  </a:lnTo>
                  <a:lnTo>
                    <a:pt x="1415" y="490"/>
                  </a:lnTo>
                  <a:lnTo>
                    <a:pt x="1415" y="491"/>
                  </a:lnTo>
                  <a:lnTo>
                    <a:pt x="1414" y="493"/>
                  </a:lnTo>
                  <a:lnTo>
                    <a:pt x="1414" y="494"/>
                  </a:lnTo>
                  <a:lnTo>
                    <a:pt x="1415" y="494"/>
                  </a:lnTo>
                  <a:lnTo>
                    <a:pt x="1415" y="496"/>
                  </a:lnTo>
                  <a:lnTo>
                    <a:pt x="1414" y="496"/>
                  </a:lnTo>
                  <a:lnTo>
                    <a:pt x="1414" y="497"/>
                  </a:lnTo>
                  <a:lnTo>
                    <a:pt x="1414" y="499"/>
                  </a:lnTo>
                  <a:lnTo>
                    <a:pt x="1412" y="499"/>
                  </a:lnTo>
                  <a:lnTo>
                    <a:pt x="1411" y="499"/>
                  </a:lnTo>
                  <a:lnTo>
                    <a:pt x="1409" y="499"/>
                  </a:lnTo>
                  <a:lnTo>
                    <a:pt x="1409" y="497"/>
                  </a:lnTo>
                  <a:lnTo>
                    <a:pt x="1408" y="497"/>
                  </a:lnTo>
                  <a:lnTo>
                    <a:pt x="1406" y="497"/>
                  </a:lnTo>
                  <a:lnTo>
                    <a:pt x="1405" y="497"/>
                  </a:lnTo>
                  <a:lnTo>
                    <a:pt x="1405" y="499"/>
                  </a:lnTo>
                  <a:lnTo>
                    <a:pt x="1403" y="499"/>
                  </a:lnTo>
                  <a:lnTo>
                    <a:pt x="1402" y="499"/>
                  </a:lnTo>
                  <a:lnTo>
                    <a:pt x="1400" y="499"/>
                  </a:lnTo>
                  <a:lnTo>
                    <a:pt x="1399" y="497"/>
                  </a:lnTo>
                  <a:lnTo>
                    <a:pt x="1399" y="499"/>
                  </a:lnTo>
                  <a:lnTo>
                    <a:pt x="1397" y="499"/>
                  </a:lnTo>
                  <a:lnTo>
                    <a:pt x="1397" y="500"/>
                  </a:lnTo>
                  <a:lnTo>
                    <a:pt x="1396" y="500"/>
                  </a:lnTo>
                  <a:lnTo>
                    <a:pt x="1394" y="500"/>
                  </a:lnTo>
                  <a:lnTo>
                    <a:pt x="1393" y="500"/>
                  </a:lnTo>
                  <a:lnTo>
                    <a:pt x="1393" y="502"/>
                  </a:lnTo>
                  <a:lnTo>
                    <a:pt x="1392" y="502"/>
                  </a:lnTo>
                  <a:lnTo>
                    <a:pt x="1390" y="503"/>
                  </a:lnTo>
                  <a:lnTo>
                    <a:pt x="1389" y="502"/>
                  </a:lnTo>
                  <a:lnTo>
                    <a:pt x="1387" y="502"/>
                  </a:lnTo>
                  <a:lnTo>
                    <a:pt x="1387" y="500"/>
                  </a:lnTo>
                  <a:lnTo>
                    <a:pt x="1387" y="499"/>
                  </a:lnTo>
                  <a:lnTo>
                    <a:pt x="1387" y="497"/>
                  </a:lnTo>
                  <a:lnTo>
                    <a:pt x="1386" y="497"/>
                  </a:lnTo>
                  <a:lnTo>
                    <a:pt x="1386" y="499"/>
                  </a:lnTo>
                  <a:lnTo>
                    <a:pt x="1386" y="500"/>
                  </a:lnTo>
                  <a:lnTo>
                    <a:pt x="1386" y="502"/>
                  </a:lnTo>
                  <a:lnTo>
                    <a:pt x="1386" y="503"/>
                  </a:lnTo>
                  <a:lnTo>
                    <a:pt x="1384" y="503"/>
                  </a:lnTo>
                  <a:lnTo>
                    <a:pt x="1384" y="505"/>
                  </a:lnTo>
                  <a:lnTo>
                    <a:pt x="1384" y="506"/>
                  </a:lnTo>
                  <a:lnTo>
                    <a:pt x="1386" y="506"/>
                  </a:lnTo>
                  <a:lnTo>
                    <a:pt x="1386" y="508"/>
                  </a:lnTo>
                  <a:lnTo>
                    <a:pt x="1384" y="508"/>
                  </a:lnTo>
                  <a:lnTo>
                    <a:pt x="1383" y="508"/>
                  </a:lnTo>
                  <a:lnTo>
                    <a:pt x="1383" y="506"/>
                  </a:lnTo>
                  <a:lnTo>
                    <a:pt x="1381" y="505"/>
                  </a:lnTo>
                  <a:lnTo>
                    <a:pt x="1380" y="506"/>
                  </a:lnTo>
                  <a:lnTo>
                    <a:pt x="1378" y="506"/>
                  </a:lnTo>
                  <a:lnTo>
                    <a:pt x="1378" y="508"/>
                  </a:lnTo>
                  <a:lnTo>
                    <a:pt x="1378" y="509"/>
                  </a:lnTo>
                  <a:lnTo>
                    <a:pt x="1378" y="511"/>
                  </a:lnTo>
                  <a:lnTo>
                    <a:pt x="1378" y="512"/>
                  </a:lnTo>
                  <a:lnTo>
                    <a:pt x="1378" y="514"/>
                  </a:lnTo>
                  <a:lnTo>
                    <a:pt x="1380" y="514"/>
                  </a:lnTo>
                  <a:lnTo>
                    <a:pt x="1380" y="515"/>
                  </a:lnTo>
                  <a:lnTo>
                    <a:pt x="1378" y="515"/>
                  </a:lnTo>
                  <a:lnTo>
                    <a:pt x="1377" y="515"/>
                  </a:lnTo>
                  <a:lnTo>
                    <a:pt x="1377" y="516"/>
                  </a:lnTo>
                  <a:lnTo>
                    <a:pt x="1377" y="518"/>
                  </a:lnTo>
                  <a:lnTo>
                    <a:pt x="1378" y="519"/>
                  </a:lnTo>
                  <a:lnTo>
                    <a:pt x="1377" y="519"/>
                  </a:lnTo>
                  <a:lnTo>
                    <a:pt x="1375" y="521"/>
                  </a:lnTo>
                  <a:lnTo>
                    <a:pt x="1377" y="519"/>
                  </a:lnTo>
                  <a:lnTo>
                    <a:pt x="1375" y="519"/>
                  </a:lnTo>
                  <a:lnTo>
                    <a:pt x="1374" y="519"/>
                  </a:lnTo>
                  <a:lnTo>
                    <a:pt x="1372" y="519"/>
                  </a:lnTo>
                  <a:lnTo>
                    <a:pt x="1372" y="521"/>
                  </a:lnTo>
                  <a:lnTo>
                    <a:pt x="1371" y="521"/>
                  </a:lnTo>
                  <a:lnTo>
                    <a:pt x="1370" y="521"/>
                  </a:lnTo>
                  <a:lnTo>
                    <a:pt x="1368" y="521"/>
                  </a:lnTo>
                  <a:lnTo>
                    <a:pt x="1370" y="522"/>
                  </a:lnTo>
                  <a:lnTo>
                    <a:pt x="1371" y="524"/>
                  </a:lnTo>
                  <a:lnTo>
                    <a:pt x="1371" y="525"/>
                  </a:lnTo>
                  <a:lnTo>
                    <a:pt x="1371" y="527"/>
                  </a:lnTo>
                  <a:lnTo>
                    <a:pt x="1370" y="527"/>
                  </a:lnTo>
                  <a:lnTo>
                    <a:pt x="1370" y="528"/>
                  </a:lnTo>
                  <a:lnTo>
                    <a:pt x="1368" y="528"/>
                  </a:lnTo>
                  <a:lnTo>
                    <a:pt x="1368" y="530"/>
                  </a:lnTo>
                  <a:lnTo>
                    <a:pt x="1367" y="530"/>
                  </a:lnTo>
                  <a:lnTo>
                    <a:pt x="1367" y="531"/>
                  </a:lnTo>
                  <a:lnTo>
                    <a:pt x="1367" y="533"/>
                  </a:lnTo>
                  <a:lnTo>
                    <a:pt x="1367" y="534"/>
                  </a:lnTo>
                  <a:lnTo>
                    <a:pt x="1368" y="536"/>
                  </a:lnTo>
                  <a:lnTo>
                    <a:pt x="1368" y="537"/>
                  </a:lnTo>
                  <a:lnTo>
                    <a:pt x="1368" y="538"/>
                  </a:lnTo>
                  <a:lnTo>
                    <a:pt x="1368" y="540"/>
                  </a:lnTo>
                  <a:lnTo>
                    <a:pt x="1370" y="541"/>
                  </a:lnTo>
                  <a:lnTo>
                    <a:pt x="1370" y="543"/>
                  </a:lnTo>
                  <a:lnTo>
                    <a:pt x="1371" y="543"/>
                  </a:lnTo>
                  <a:lnTo>
                    <a:pt x="1371" y="544"/>
                  </a:lnTo>
                  <a:lnTo>
                    <a:pt x="1370" y="544"/>
                  </a:lnTo>
                  <a:lnTo>
                    <a:pt x="1368" y="544"/>
                  </a:lnTo>
                  <a:lnTo>
                    <a:pt x="1368" y="546"/>
                  </a:lnTo>
                  <a:lnTo>
                    <a:pt x="1367" y="546"/>
                  </a:lnTo>
                  <a:lnTo>
                    <a:pt x="1367" y="547"/>
                  </a:lnTo>
                  <a:lnTo>
                    <a:pt x="1365" y="547"/>
                  </a:lnTo>
                  <a:lnTo>
                    <a:pt x="1364" y="547"/>
                  </a:lnTo>
                  <a:lnTo>
                    <a:pt x="1364" y="549"/>
                  </a:lnTo>
                  <a:lnTo>
                    <a:pt x="1362" y="549"/>
                  </a:lnTo>
                  <a:lnTo>
                    <a:pt x="1361" y="549"/>
                  </a:lnTo>
                  <a:lnTo>
                    <a:pt x="1361" y="547"/>
                  </a:lnTo>
                  <a:lnTo>
                    <a:pt x="1361" y="546"/>
                  </a:lnTo>
                  <a:lnTo>
                    <a:pt x="1359" y="546"/>
                  </a:lnTo>
                  <a:lnTo>
                    <a:pt x="1359" y="547"/>
                  </a:lnTo>
                  <a:lnTo>
                    <a:pt x="1358" y="547"/>
                  </a:lnTo>
                  <a:lnTo>
                    <a:pt x="1358" y="549"/>
                  </a:lnTo>
                  <a:lnTo>
                    <a:pt x="1356" y="549"/>
                  </a:lnTo>
                  <a:lnTo>
                    <a:pt x="1356" y="550"/>
                  </a:lnTo>
                  <a:lnTo>
                    <a:pt x="1355" y="550"/>
                  </a:lnTo>
                  <a:lnTo>
                    <a:pt x="1353" y="550"/>
                  </a:lnTo>
                  <a:lnTo>
                    <a:pt x="1353" y="549"/>
                  </a:lnTo>
                  <a:lnTo>
                    <a:pt x="1352" y="549"/>
                  </a:lnTo>
                  <a:lnTo>
                    <a:pt x="1352" y="550"/>
                  </a:lnTo>
                  <a:lnTo>
                    <a:pt x="1350" y="550"/>
                  </a:lnTo>
                  <a:lnTo>
                    <a:pt x="1349" y="550"/>
                  </a:lnTo>
                  <a:lnTo>
                    <a:pt x="1349" y="552"/>
                  </a:lnTo>
                  <a:lnTo>
                    <a:pt x="1347" y="552"/>
                  </a:lnTo>
                  <a:lnTo>
                    <a:pt x="1346" y="552"/>
                  </a:lnTo>
                  <a:lnTo>
                    <a:pt x="1345" y="552"/>
                  </a:lnTo>
                  <a:lnTo>
                    <a:pt x="1343" y="553"/>
                  </a:lnTo>
                  <a:lnTo>
                    <a:pt x="1343" y="555"/>
                  </a:lnTo>
                  <a:lnTo>
                    <a:pt x="1343" y="556"/>
                  </a:lnTo>
                  <a:lnTo>
                    <a:pt x="1342" y="556"/>
                  </a:lnTo>
                  <a:lnTo>
                    <a:pt x="1342" y="555"/>
                  </a:lnTo>
                  <a:lnTo>
                    <a:pt x="1340" y="555"/>
                  </a:lnTo>
                  <a:lnTo>
                    <a:pt x="1340" y="553"/>
                  </a:lnTo>
                  <a:lnTo>
                    <a:pt x="1339" y="553"/>
                  </a:lnTo>
                  <a:lnTo>
                    <a:pt x="1337" y="553"/>
                  </a:lnTo>
                  <a:lnTo>
                    <a:pt x="1337" y="555"/>
                  </a:lnTo>
                  <a:lnTo>
                    <a:pt x="1336" y="555"/>
                  </a:lnTo>
                  <a:lnTo>
                    <a:pt x="1336" y="556"/>
                  </a:lnTo>
                  <a:lnTo>
                    <a:pt x="1336" y="555"/>
                  </a:lnTo>
                  <a:lnTo>
                    <a:pt x="1334" y="555"/>
                  </a:lnTo>
                  <a:lnTo>
                    <a:pt x="1333" y="555"/>
                  </a:lnTo>
                  <a:lnTo>
                    <a:pt x="1333" y="556"/>
                  </a:lnTo>
                  <a:lnTo>
                    <a:pt x="1333" y="558"/>
                  </a:lnTo>
                  <a:lnTo>
                    <a:pt x="1333" y="559"/>
                  </a:lnTo>
                  <a:lnTo>
                    <a:pt x="1333" y="561"/>
                  </a:lnTo>
                  <a:lnTo>
                    <a:pt x="1331" y="561"/>
                  </a:lnTo>
                  <a:lnTo>
                    <a:pt x="1330" y="562"/>
                  </a:lnTo>
                  <a:lnTo>
                    <a:pt x="1328" y="562"/>
                  </a:lnTo>
                  <a:lnTo>
                    <a:pt x="1327" y="562"/>
                  </a:lnTo>
                  <a:lnTo>
                    <a:pt x="1327" y="563"/>
                  </a:lnTo>
                  <a:lnTo>
                    <a:pt x="1327" y="565"/>
                  </a:lnTo>
                  <a:lnTo>
                    <a:pt x="1325" y="566"/>
                  </a:lnTo>
                  <a:lnTo>
                    <a:pt x="1324" y="566"/>
                  </a:lnTo>
                  <a:lnTo>
                    <a:pt x="1324" y="565"/>
                  </a:lnTo>
                  <a:lnTo>
                    <a:pt x="1323" y="565"/>
                  </a:lnTo>
                  <a:lnTo>
                    <a:pt x="1321" y="565"/>
                  </a:lnTo>
                  <a:lnTo>
                    <a:pt x="1321" y="566"/>
                  </a:lnTo>
                  <a:lnTo>
                    <a:pt x="1321" y="568"/>
                  </a:lnTo>
                  <a:lnTo>
                    <a:pt x="1321" y="569"/>
                  </a:lnTo>
                  <a:lnTo>
                    <a:pt x="1320" y="569"/>
                  </a:lnTo>
                  <a:lnTo>
                    <a:pt x="1320" y="571"/>
                  </a:lnTo>
                  <a:lnTo>
                    <a:pt x="1318" y="571"/>
                  </a:lnTo>
                  <a:lnTo>
                    <a:pt x="1318" y="569"/>
                  </a:lnTo>
                  <a:lnTo>
                    <a:pt x="1317" y="569"/>
                  </a:lnTo>
                  <a:lnTo>
                    <a:pt x="1315" y="569"/>
                  </a:lnTo>
                  <a:lnTo>
                    <a:pt x="1315" y="571"/>
                  </a:lnTo>
                  <a:lnTo>
                    <a:pt x="1315" y="572"/>
                  </a:lnTo>
                  <a:lnTo>
                    <a:pt x="1314" y="572"/>
                  </a:lnTo>
                  <a:lnTo>
                    <a:pt x="1312" y="572"/>
                  </a:lnTo>
                  <a:lnTo>
                    <a:pt x="1312" y="574"/>
                  </a:lnTo>
                  <a:lnTo>
                    <a:pt x="1311" y="574"/>
                  </a:lnTo>
                  <a:lnTo>
                    <a:pt x="1312" y="574"/>
                  </a:lnTo>
                  <a:lnTo>
                    <a:pt x="1312" y="575"/>
                  </a:lnTo>
                  <a:lnTo>
                    <a:pt x="1311" y="575"/>
                  </a:lnTo>
                  <a:lnTo>
                    <a:pt x="1311" y="577"/>
                  </a:lnTo>
                  <a:lnTo>
                    <a:pt x="1309" y="577"/>
                  </a:lnTo>
                  <a:lnTo>
                    <a:pt x="1308" y="577"/>
                  </a:lnTo>
                  <a:lnTo>
                    <a:pt x="1308" y="578"/>
                  </a:lnTo>
                  <a:lnTo>
                    <a:pt x="1308" y="580"/>
                  </a:lnTo>
                  <a:lnTo>
                    <a:pt x="1306" y="580"/>
                  </a:lnTo>
                  <a:lnTo>
                    <a:pt x="1306" y="581"/>
                  </a:lnTo>
                  <a:lnTo>
                    <a:pt x="1306" y="583"/>
                  </a:lnTo>
                  <a:lnTo>
                    <a:pt x="1306" y="584"/>
                  </a:lnTo>
                  <a:lnTo>
                    <a:pt x="1306" y="585"/>
                  </a:lnTo>
                  <a:lnTo>
                    <a:pt x="1305" y="585"/>
                  </a:lnTo>
                  <a:lnTo>
                    <a:pt x="1305" y="587"/>
                  </a:lnTo>
                  <a:lnTo>
                    <a:pt x="1303" y="587"/>
                  </a:lnTo>
                  <a:lnTo>
                    <a:pt x="1302" y="587"/>
                  </a:lnTo>
                  <a:lnTo>
                    <a:pt x="1302" y="588"/>
                  </a:lnTo>
                  <a:lnTo>
                    <a:pt x="1302" y="590"/>
                  </a:lnTo>
                  <a:lnTo>
                    <a:pt x="1303" y="590"/>
                  </a:lnTo>
                  <a:lnTo>
                    <a:pt x="1303" y="591"/>
                  </a:lnTo>
                  <a:lnTo>
                    <a:pt x="1302" y="591"/>
                  </a:lnTo>
                  <a:lnTo>
                    <a:pt x="1301" y="593"/>
                  </a:lnTo>
                  <a:lnTo>
                    <a:pt x="1301" y="594"/>
                  </a:lnTo>
                  <a:lnTo>
                    <a:pt x="1299" y="594"/>
                  </a:lnTo>
                  <a:lnTo>
                    <a:pt x="1298" y="594"/>
                  </a:lnTo>
                  <a:lnTo>
                    <a:pt x="1298" y="596"/>
                  </a:lnTo>
                  <a:lnTo>
                    <a:pt x="1296" y="596"/>
                  </a:lnTo>
                  <a:lnTo>
                    <a:pt x="1296" y="597"/>
                  </a:lnTo>
                  <a:lnTo>
                    <a:pt x="1295" y="597"/>
                  </a:lnTo>
                  <a:lnTo>
                    <a:pt x="1295" y="599"/>
                  </a:lnTo>
                  <a:lnTo>
                    <a:pt x="1293" y="599"/>
                  </a:lnTo>
                  <a:lnTo>
                    <a:pt x="1293" y="600"/>
                  </a:lnTo>
                  <a:lnTo>
                    <a:pt x="1293" y="602"/>
                  </a:lnTo>
                  <a:lnTo>
                    <a:pt x="1292" y="602"/>
                  </a:lnTo>
                  <a:lnTo>
                    <a:pt x="1292" y="603"/>
                  </a:lnTo>
                  <a:lnTo>
                    <a:pt x="1290" y="603"/>
                  </a:lnTo>
                  <a:lnTo>
                    <a:pt x="1289" y="603"/>
                  </a:lnTo>
                  <a:lnTo>
                    <a:pt x="1289" y="605"/>
                  </a:lnTo>
                  <a:lnTo>
                    <a:pt x="1287" y="605"/>
                  </a:lnTo>
                  <a:lnTo>
                    <a:pt x="1287" y="606"/>
                  </a:lnTo>
                  <a:lnTo>
                    <a:pt x="1287" y="607"/>
                  </a:lnTo>
                  <a:lnTo>
                    <a:pt x="1286" y="606"/>
                  </a:lnTo>
                  <a:lnTo>
                    <a:pt x="1286" y="607"/>
                  </a:lnTo>
                  <a:lnTo>
                    <a:pt x="1284" y="607"/>
                  </a:lnTo>
                  <a:lnTo>
                    <a:pt x="1284" y="609"/>
                  </a:lnTo>
                  <a:lnTo>
                    <a:pt x="1283" y="609"/>
                  </a:lnTo>
                  <a:lnTo>
                    <a:pt x="1281" y="609"/>
                  </a:lnTo>
                  <a:lnTo>
                    <a:pt x="1281" y="607"/>
                  </a:lnTo>
                  <a:lnTo>
                    <a:pt x="1280" y="607"/>
                  </a:lnTo>
                  <a:lnTo>
                    <a:pt x="1278" y="609"/>
                  </a:lnTo>
                  <a:lnTo>
                    <a:pt x="1277" y="609"/>
                  </a:lnTo>
                  <a:lnTo>
                    <a:pt x="1276" y="609"/>
                  </a:lnTo>
                  <a:lnTo>
                    <a:pt x="1274" y="610"/>
                  </a:lnTo>
                  <a:lnTo>
                    <a:pt x="1273" y="610"/>
                  </a:lnTo>
                  <a:lnTo>
                    <a:pt x="1271" y="610"/>
                  </a:lnTo>
                  <a:lnTo>
                    <a:pt x="1270" y="610"/>
                  </a:lnTo>
                  <a:lnTo>
                    <a:pt x="1270" y="612"/>
                  </a:lnTo>
                  <a:lnTo>
                    <a:pt x="1268" y="612"/>
                  </a:lnTo>
                  <a:lnTo>
                    <a:pt x="1268" y="610"/>
                  </a:lnTo>
                  <a:lnTo>
                    <a:pt x="1267" y="610"/>
                  </a:lnTo>
                  <a:lnTo>
                    <a:pt x="1267" y="612"/>
                  </a:lnTo>
                  <a:lnTo>
                    <a:pt x="1265" y="612"/>
                  </a:lnTo>
                  <a:lnTo>
                    <a:pt x="1264" y="612"/>
                  </a:lnTo>
                  <a:lnTo>
                    <a:pt x="1262" y="612"/>
                  </a:lnTo>
                  <a:lnTo>
                    <a:pt x="1261" y="612"/>
                  </a:lnTo>
                  <a:lnTo>
                    <a:pt x="1261" y="613"/>
                  </a:lnTo>
                  <a:lnTo>
                    <a:pt x="1259" y="613"/>
                  </a:lnTo>
                  <a:lnTo>
                    <a:pt x="1258" y="613"/>
                  </a:lnTo>
                  <a:lnTo>
                    <a:pt x="1258" y="615"/>
                  </a:lnTo>
                  <a:lnTo>
                    <a:pt x="1256" y="615"/>
                  </a:lnTo>
                  <a:lnTo>
                    <a:pt x="1256" y="616"/>
                  </a:lnTo>
                  <a:lnTo>
                    <a:pt x="1255" y="616"/>
                  </a:lnTo>
                  <a:lnTo>
                    <a:pt x="1254" y="616"/>
                  </a:lnTo>
                  <a:lnTo>
                    <a:pt x="1252" y="616"/>
                  </a:lnTo>
                  <a:lnTo>
                    <a:pt x="1252" y="618"/>
                  </a:lnTo>
                  <a:lnTo>
                    <a:pt x="1251" y="618"/>
                  </a:lnTo>
                  <a:lnTo>
                    <a:pt x="1251" y="619"/>
                  </a:lnTo>
                  <a:lnTo>
                    <a:pt x="1249" y="619"/>
                  </a:lnTo>
                  <a:lnTo>
                    <a:pt x="1249" y="621"/>
                  </a:lnTo>
                  <a:lnTo>
                    <a:pt x="1249" y="622"/>
                  </a:lnTo>
                  <a:lnTo>
                    <a:pt x="1249" y="624"/>
                  </a:lnTo>
                  <a:lnTo>
                    <a:pt x="1248" y="624"/>
                  </a:lnTo>
                  <a:lnTo>
                    <a:pt x="1246" y="624"/>
                  </a:lnTo>
                  <a:lnTo>
                    <a:pt x="1245" y="624"/>
                  </a:lnTo>
                  <a:lnTo>
                    <a:pt x="1243" y="625"/>
                  </a:lnTo>
                  <a:lnTo>
                    <a:pt x="1242" y="625"/>
                  </a:lnTo>
                  <a:lnTo>
                    <a:pt x="1242" y="627"/>
                  </a:lnTo>
                  <a:lnTo>
                    <a:pt x="1240" y="627"/>
                  </a:lnTo>
                  <a:lnTo>
                    <a:pt x="1239" y="628"/>
                  </a:lnTo>
                  <a:lnTo>
                    <a:pt x="1239" y="630"/>
                  </a:lnTo>
                  <a:lnTo>
                    <a:pt x="1237" y="630"/>
                  </a:lnTo>
                  <a:lnTo>
                    <a:pt x="1236" y="630"/>
                  </a:lnTo>
                  <a:lnTo>
                    <a:pt x="1234" y="630"/>
                  </a:lnTo>
                  <a:lnTo>
                    <a:pt x="1233" y="630"/>
                  </a:lnTo>
                  <a:lnTo>
                    <a:pt x="1232" y="630"/>
                  </a:lnTo>
                  <a:lnTo>
                    <a:pt x="1230" y="630"/>
                  </a:lnTo>
                  <a:lnTo>
                    <a:pt x="1229" y="631"/>
                  </a:lnTo>
                  <a:lnTo>
                    <a:pt x="1227" y="631"/>
                  </a:lnTo>
                  <a:lnTo>
                    <a:pt x="1227" y="630"/>
                  </a:lnTo>
                  <a:lnTo>
                    <a:pt x="1226" y="630"/>
                  </a:lnTo>
                  <a:lnTo>
                    <a:pt x="1224" y="630"/>
                  </a:lnTo>
                  <a:lnTo>
                    <a:pt x="1223" y="630"/>
                  </a:lnTo>
                  <a:lnTo>
                    <a:pt x="1223" y="628"/>
                  </a:lnTo>
                  <a:lnTo>
                    <a:pt x="1221" y="628"/>
                  </a:lnTo>
                  <a:lnTo>
                    <a:pt x="1220" y="628"/>
                  </a:lnTo>
                  <a:lnTo>
                    <a:pt x="1220" y="627"/>
                  </a:lnTo>
                  <a:lnTo>
                    <a:pt x="1218" y="627"/>
                  </a:lnTo>
                  <a:lnTo>
                    <a:pt x="1218" y="625"/>
                  </a:lnTo>
                  <a:lnTo>
                    <a:pt x="1217" y="625"/>
                  </a:lnTo>
                  <a:lnTo>
                    <a:pt x="1215" y="625"/>
                  </a:lnTo>
                  <a:lnTo>
                    <a:pt x="1214" y="625"/>
                  </a:lnTo>
                  <a:lnTo>
                    <a:pt x="1212" y="625"/>
                  </a:lnTo>
                  <a:lnTo>
                    <a:pt x="1211" y="624"/>
                  </a:lnTo>
                  <a:lnTo>
                    <a:pt x="1211" y="625"/>
                  </a:lnTo>
                  <a:lnTo>
                    <a:pt x="1209" y="625"/>
                  </a:lnTo>
                  <a:lnTo>
                    <a:pt x="1209" y="624"/>
                  </a:lnTo>
                  <a:lnTo>
                    <a:pt x="1208" y="624"/>
                  </a:lnTo>
                  <a:lnTo>
                    <a:pt x="1207" y="624"/>
                  </a:lnTo>
                  <a:lnTo>
                    <a:pt x="1205" y="624"/>
                  </a:lnTo>
                  <a:lnTo>
                    <a:pt x="1204" y="624"/>
                  </a:lnTo>
                  <a:lnTo>
                    <a:pt x="1202" y="624"/>
                  </a:lnTo>
                  <a:lnTo>
                    <a:pt x="1201" y="624"/>
                  </a:lnTo>
                  <a:lnTo>
                    <a:pt x="1199" y="624"/>
                  </a:lnTo>
                  <a:lnTo>
                    <a:pt x="1199" y="622"/>
                  </a:lnTo>
                  <a:lnTo>
                    <a:pt x="1198" y="622"/>
                  </a:lnTo>
                  <a:lnTo>
                    <a:pt x="1196" y="622"/>
                  </a:lnTo>
                  <a:lnTo>
                    <a:pt x="1196" y="624"/>
                  </a:lnTo>
                  <a:lnTo>
                    <a:pt x="1195" y="624"/>
                  </a:lnTo>
                  <a:lnTo>
                    <a:pt x="1193" y="624"/>
                  </a:lnTo>
                  <a:lnTo>
                    <a:pt x="1192" y="624"/>
                  </a:lnTo>
                  <a:lnTo>
                    <a:pt x="1190" y="624"/>
                  </a:lnTo>
                  <a:lnTo>
                    <a:pt x="1190" y="622"/>
                  </a:lnTo>
                  <a:lnTo>
                    <a:pt x="1189" y="622"/>
                  </a:lnTo>
                  <a:lnTo>
                    <a:pt x="1189" y="621"/>
                  </a:lnTo>
                  <a:lnTo>
                    <a:pt x="1187" y="621"/>
                  </a:lnTo>
                  <a:lnTo>
                    <a:pt x="1186" y="621"/>
                  </a:lnTo>
                  <a:lnTo>
                    <a:pt x="1186" y="619"/>
                  </a:lnTo>
                  <a:lnTo>
                    <a:pt x="1185" y="619"/>
                  </a:lnTo>
                  <a:lnTo>
                    <a:pt x="1183" y="619"/>
                  </a:lnTo>
                  <a:lnTo>
                    <a:pt x="1182" y="618"/>
                  </a:lnTo>
                  <a:lnTo>
                    <a:pt x="1180" y="618"/>
                  </a:lnTo>
                  <a:lnTo>
                    <a:pt x="1179" y="618"/>
                  </a:lnTo>
                  <a:lnTo>
                    <a:pt x="1179" y="616"/>
                  </a:lnTo>
                  <a:lnTo>
                    <a:pt x="1177" y="616"/>
                  </a:lnTo>
                  <a:lnTo>
                    <a:pt x="1176" y="616"/>
                  </a:lnTo>
                  <a:lnTo>
                    <a:pt x="1174" y="616"/>
                  </a:lnTo>
                  <a:lnTo>
                    <a:pt x="1173" y="616"/>
                  </a:lnTo>
                  <a:lnTo>
                    <a:pt x="1171" y="616"/>
                  </a:lnTo>
                  <a:lnTo>
                    <a:pt x="1170" y="616"/>
                  </a:lnTo>
                  <a:lnTo>
                    <a:pt x="1170" y="618"/>
                  </a:lnTo>
                  <a:lnTo>
                    <a:pt x="1168" y="618"/>
                  </a:lnTo>
                  <a:lnTo>
                    <a:pt x="1168" y="616"/>
                  </a:lnTo>
                  <a:lnTo>
                    <a:pt x="1167" y="616"/>
                  </a:lnTo>
                  <a:lnTo>
                    <a:pt x="1165" y="616"/>
                  </a:lnTo>
                  <a:lnTo>
                    <a:pt x="1164" y="618"/>
                  </a:lnTo>
                  <a:lnTo>
                    <a:pt x="1162" y="618"/>
                  </a:lnTo>
                  <a:lnTo>
                    <a:pt x="1161" y="618"/>
                  </a:lnTo>
                  <a:lnTo>
                    <a:pt x="1161" y="619"/>
                  </a:lnTo>
                  <a:lnTo>
                    <a:pt x="1160" y="619"/>
                  </a:lnTo>
                  <a:lnTo>
                    <a:pt x="1158" y="619"/>
                  </a:lnTo>
                  <a:lnTo>
                    <a:pt x="1157" y="619"/>
                  </a:lnTo>
                  <a:lnTo>
                    <a:pt x="1157" y="618"/>
                  </a:lnTo>
                  <a:lnTo>
                    <a:pt x="1155" y="618"/>
                  </a:lnTo>
                  <a:lnTo>
                    <a:pt x="1154" y="618"/>
                  </a:lnTo>
                  <a:lnTo>
                    <a:pt x="1154" y="619"/>
                  </a:lnTo>
                  <a:lnTo>
                    <a:pt x="1152" y="619"/>
                  </a:lnTo>
                  <a:lnTo>
                    <a:pt x="1151" y="619"/>
                  </a:lnTo>
                  <a:lnTo>
                    <a:pt x="1149" y="619"/>
                  </a:lnTo>
                  <a:lnTo>
                    <a:pt x="1149" y="618"/>
                  </a:lnTo>
                  <a:lnTo>
                    <a:pt x="1148" y="618"/>
                  </a:lnTo>
                  <a:lnTo>
                    <a:pt x="1146" y="618"/>
                  </a:lnTo>
                  <a:lnTo>
                    <a:pt x="1146" y="616"/>
                  </a:lnTo>
                  <a:lnTo>
                    <a:pt x="1145" y="616"/>
                  </a:lnTo>
                  <a:lnTo>
                    <a:pt x="1143" y="615"/>
                  </a:lnTo>
                  <a:lnTo>
                    <a:pt x="1142" y="615"/>
                  </a:lnTo>
                  <a:lnTo>
                    <a:pt x="1142" y="613"/>
                  </a:lnTo>
                  <a:lnTo>
                    <a:pt x="1140" y="613"/>
                  </a:lnTo>
                  <a:lnTo>
                    <a:pt x="1139" y="613"/>
                  </a:lnTo>
                  <a:lnTo>
                    <a:pt x="1139" y="612"/>
                  </a:lnTo>
                  <a:lnTo>
                    <a:pt x="1138" y="612"/>
                  </a:lnTo>
                  <a:lnTo>
                    <a:pt x="1136" y="612"/>
                  </a:lnTo>
                  <a:lnTo>
                    <a:pt x="1136" y="610"/>
                  </a:lnTo>
                  <a:lnTo>
                    <a:pt x="1135" y="610"/>
                  </a:lnTo>
                  <a:lnTo>
                    <a:pt x="1133" y="610"/>
                  </a:lnTo>
                  <a:lnTo>
                    <a:pt x="1133" y="609"/>
                  </a:lnTo>
                  <a:lnTo>
                    <a:pt x="1132" y="609"/>
                  </a:lnTo>
                  <a:lnTo>
                    <a:pt x="1132" y="607"/>
                  </a:lnTo>
                  <a:lnTo>
                    <a:pt x="1130" y="607"/>
                  </a:lnTo>
                  <a:lnTo>
                    <a:pt x="1129" y="607"/>
                  </a:lnTo>
                  <a:lnTo>
                    <a:pt x="1127" y="607"/>
                  </a:lnTo>
                  <a:lnTo>
                    <a:pt x="1127" y="606"/>
                  </a:lnTo>
                  <a:lnTo>
                    <a:pt x="1126" y="606"/>
                  </a:lnTo>
                  <a:lnTo>
                    <a:pt x="1124" y="606"/>
                  </a:lnTo>
                  <a:lnTo>
                    <a:pt x="1123" y="606"/>
                  </a:lnTo>
                  <a:lnTo>
                    <a:pt x="1123" y="605"/>
                  </a:lnTo>
                  <a:lnTo>
                    <a:pt x="1121" y="605"/>
                  </a:lnTo>
                  <a:lnTo>
                    <a:pt x="1121" y="606"/>
                  </a:lnTo>
                  <a:lnTo>
                    <a:pt x="1120" y="606"/>
                  </a:lnTo>
                  <a:lnTo>
                    <a:pt x="1118" y="606"/>
                  </a:lnTo>
                  <a:lnTo>
                    <a:pt x="1117" y="606"/>
                  </a:lnTo>
                  <a:lnTo>
                    <a:pt x="1116" y="606"/>
                  </a:lnTo>
                  <a:lnTo>
                    <a:pt x="1114" y="606"/>
                  </a:lnTo>
                  <a:lnTo>
                    <a:pt x="1113" y="606"/>
                  </a:lnTo>
                  <a:lnTo>
                    <a:pt x="1111" y="606"/>
                  </a:lnTo>
                  <a:lnTo>
                    <a:pt x="1110" y="606"/>
                  </a:lnTo>
                  <a:lnTo>
                    <a:pt x="1110" y="607"/>
                  </a:lnTo>
                  <a:lnTo>
                    <a:pt x="1108" y="607"/>
                  </a:lnTo>
                  <a:lnTo>
                    <a:pt x="1107" y="607"/>
                  </a:lnTo>
                  <a:lnTo>
                    <a:pt x="1105" y="607"/>
                  </a:lnTo>
                  <a:lnTo>
                    <a:pt x="1104" y="607"/>
                  </a:lnTo>
                  <a:lnTo>
                    <a:pt x="1102" y="607"/>
                  </a:lnTo>
                  <a:lnTo>
                    <a:pt x="1101" y="609"/>
                  </a:lnTo>
                  <a:lnTo>
                    <a:pt x="1099" y="609"/>
                  </a:lnTo>
                  <a:lnTo>
                    <a:pt x="1099" y="610"/>
                  </a:lnTo>
                  <a:lnTo>
                    <a:pt x="1098" y="610"/>
                  </a:lnTo>
                  <a:lnTo>
                    <a:pt x="1098" y="612"/>
                  </a:lnTo>
                  <a:lnTo>
                    <a:pt x="1096" y="612"/>
                  </a:lnTo>
                  <a:lnTo>
                    <a:pt x="1096" y="613"/>
                  </a:lnTo>
                  <a:lnTo>
                    <a:pt x="1095" y="613"/>
                  </a:lnTo>
                  <a:lnTo>
                    <a:pt x="1095" y="615"/>
                  </a:lnTo>
                  <a:lnTo>
                    <a:pt x="1093" y="615"/>
                  </a:lnTo>
                  <a:lnTo>
                    <a:pt x="1093" y="616"/>
                  </a:lnTo>
                  <a:lnTo>
                    <a:pt x="1092" y="616"/>
                  </a:lnTo>
                  <a:lnTo>
                    <a:pt x="1092" y="618"/>
                  </a:lnTo>
                  <a:lnTo>
                    <a:pt x="1092" y="619"/>
                  </a:lnTo>
                  <a:lnTo>
                    <a:pt x="1091" y="621"/>
                  </a:lnTo>
                  <a:lnTo>
                    <a:pt x="1091" y="622"/>
                  </a:lnTo>
                  <a:lnTo>
                    <a:pt x="1089" y="622"/>
                  </a:lnTo>
                  <a:lnTo>
                    <a:pt x="1089" y="624"/>
                  </a:lnTo>
                  <a:lnTo>
                    <a:pt x="1088" y="624"/>
                  </a:lnTo>
                  <a:lnTo>
                    <a:pt x="1088" y="625"/>
                  </a:lnTo>
                  <a:lnTo>
                    <a:pt x="1086" y="627"/>
                  </a:lnTo>
                  <a:lnTo>
                    <a:pt x="1085" y="628"/>
                  </a:lnTo>
                  <a:lnTo>
                    <a:pt x="1083" y="630"/>
                  </a:lnTo>
                  <a:lnTo>
                    <a:pt x="1082" y="630"/>
                  </a:lnTo>
                  <a:lnTo>
                    <a:pt x="1080" y="631"/>
                  </a:lnTo>
                  <a:lnTo>
                    <a:pt x="1079" y="632"/>
                  </a:lnTo>
                  <a:lnTo>
                    <a:pt x="1077" y="632"/>
                  </a:lnTo>
                  <a:lnTo>
                    <a:pt x="1077" y="634"/>
                  </a:lnTo>
                  <a:lnTo>
                    <a:pt x="1076" y="634"/>
                  </a:lnTo>
                  <a:lnTo>
                    <a:pt x="1074" y="635"/>
                  </a:lnTo>
                  <a:lnTo>
                    <a:pt x="1073" y="635"/>
                  </a:lnTo>
                  <a:lnTo>
                    <a:pt x="1071" y="635"/>
                  </a:lnTo>
                  <a:lnTo>
                    <a:pt x="1071" y="637"/>
                  </a:lnTo>
                  <a:lnTo>
                    <a:pt x="1070" y="637"/>
                  </a:lnTo>
                  <a:lnTo>
                    <a:pt x="1069" y="637"/>
                  </a:lnTo>
                  <a:lnTo>
                    <a:pt x="1067" y="637"/>
                  </a:lnTo>
                  <a:lnTo>
                    <a:pt x="1066" y="638"/>
                  </a:lnTo>
                  <a:lnTo>
                    <a:pt x="1064" y="638"/>
                  </a:lnTo>
                  <a:lnTo>
                    <a:pt x="1061" y="640"/>
                  </a:lnTo>
                  <a:lnTo>
                    <a:pt x="1061" y="641"/>
                  </a:lnTo>
                  <a:lnTo>
                    <a:pt x="1060" y="641"/>
                  </a:lnTo>
                  <a:lnTo>
                    <a:pt x="1060" y="643"/>
                  </a:lnTo>
                  <a:lnTo>
                    <a:pt x="1058" y="643"/>
                  </a:lnTo>
                  <a:lnTo>
                    <a:pt x="1058" y="644"/>
                  </a:lnTo>
                  <a:lnTo>
                    <a:pt x="1057" y="646"/>
                  </a:lnTo>
                  <a:lnTo>
                    <a:pt x="1057" y="647"/>
                  </a:lnTo>
                  <a:lnTo>
                    <a:pt x="1057" y="649"/>
                  </a:lnTo>
                  <a:lnTo>
                    <a:pt x="1057" y="650"/>
                  </a:lnTo>
                  <a:lnTo>
                    <a:pt x="1058" y="650"/>
                  </a:lnTo>
                  <a:lnTo>
                    <a:pt x="1058" y="652"/>
                  </a:lnTo>
                  <a:lnTo>
                    <a:pt x="1058" y="653"/>
                  </a:lnTo>
                  <a:lnTo>
                    <a:pt x="1058" y="654"/>
                  </a:lnTo>
                  <a:lnTo>
                    <a:pt x="1057" y="656"/>
                  </a:lnTo>
                  <a:lnTo>
                    <a:pt x="1057" y="657"/>
                  </a:lnTo>
                  <a:lnTo>
                    <a:pt x="1055" y="657"/>
                  </a:lnTo>
                  <a:lnTo>
                    <a:pt x="1054" y="659"/>
                  </a:lnTo>
                  <a:lnTo>
                    <a:pt x="1052" y="660"/>
                  </a:lnTo>
                  <a:lnTo>
                    <a:pt x="1051" y="660"/>
                  </a:lnTo>
                  <a:lnTo>
                    <a:pt x="1051" y="662"/>
                  </a:lnTo>
                  <a:lnTo>
                    <a:pt x="1049" y="662"/>
                  </a:lnTo>
                  <a:lnTo>
                    <a:pt x="1048" y="663"/>
                  </a:lnTo>
                  <a:lnTo>
                    <a:pt x="1047" y="663"/>
                  </a:lnTo>
                  <a:lnTo>
                    <a:pt x="1045" y="663"/>
                  </a:lnTo>
                  <a:lnTo>
                    <a:pt x="1044" y="663"/>
                  </a:lnTo>
                  <a:lnTo>
                    <a:pt x="1042" y="663"/>
                  </a:lnTo>
                  <a:lnTo>
                    <a:pt x="1042" y="662"/>
                  </a:lnTo>
                  <a:lnTo>
                    <a:pt x="1041" y="662"/>
                  </a:lnTo>
                  <a:lnTo>
                    <a:pt x="1041" y="663"/>
                  </a:lnTo>
                  <a:lnTo>
                    <a:pt x="1039" y="663"/>
                  </a:lnTo>
                  <a:lnTo>
                    <a:pt x="1038" y="663"/>
                  </a:lnTo>
                  <a:lnTo>
                    <a:pt x="1036" y="663"/>
                  </a:lnTo>
                  <a:lnTo>
                    <a:pt x="1035" y="663"/>
                  </a:lnTo>
                  <a:lnTo>
                    <a:pt x="1033" y="663"/>
                  </a:lnTo>
                  <a:lnTo>
                    <a:pt x="1032" y="662"/>
                  </a:lnTo>
                  <a:lnTo>
                    <a:pt x="1030" y="662"/>
                  </a:lnTo>
                  <a:lnTo>
                    <a:pt x="1029" y="662"/>
                  </a:lnTo>
                  <a:lnTo>
                    <a:pt x="1027" y="662"/>
                  </a:lnTo>
                  <a:lnTo>
                    <a:pt x="1026" y="662"/>
                  </a:lnTo>
                  <a:lnTo>
                    <a:pt x="1024" y="662"/>
                  </a:lnTo>
                  <a:lnTo>
                    <a:pt x="1023" y="662"/>
                  </a:lnTo>
                  <a:lnTo>
                    <a:pt x="1022" y="662"/>
                  </a:lnTo>
                  <a:lnTo>
                    <a:pt x="1022" y="663"/>
                  </a:lnTo>
                  <a:lnTo>
                    <a:pt x="1020" y="663"/>
                  </a:lnTo>
                  <a:lnTo>
                    <a:pt x="1019" y="665"/>
                  </a:lnTo>
                  <a:lnTo>
                    <a:pt x="1017" y="665"/>
                  </a:lnTo>
                  <a:lnTo>
                    <a:pt x="1016" y="665"/>
                  </a:lnTo>
                  <a:lnTo>
                    <a:pt x="1016" y="666"/>
                  </a:lnTo>
                  <a:lnTo>
                    <a:pt x="1014" y="666"/>
                  </a:lnTo>
                  <a:lnTo>
                    <a:pt x="1014" y="668"/>
                  </a:lnTo>
                  <a:lnTo>
                    <a:pt x="1013" y="668"/>
                  </a:lnTo>
                  <a:lnTo>
                    <a:pt x="1013" y="669"/>
                  </a:lnTo>
                  <a:lnTo>
                    <a:pt x="1011" y="669"/>
                  </a:lnTo>
                  <a:lnTo>
                    <a:pt x="1011" y="671"/>
                  </a:lnTo>
                  <a:lnTo>
                    <a:pt x="1010" y="672"/>
                  </a:lnTo>
                  <a:lnTo>
                    <a:pt x="1010" y="674"/>
                  </a:lnTo>
                  <a:lnTo>
                    <a:pt x="1008" y="674"/>
                  </a:lnTo>
                  <a:lnTo>
                    <a:pt x="1008" y="675"/>
                  </a:lnTo>
                  <a:lnTo>
                    <a:pt x="1008" y="676"/>
                  </a:lnTo>
                  <a:lnTo>
                    <a:pt x="1007" y="678"/>
                  </a:lnTo>
                  <a:lnTo>
                    <a:pt x="1007" y="679"/>
                  </a:lnTo>
                  <a:lnTo>
                    <a:pt x="1005" y="679"/>
                  </a:lnTo>
                  <a:lnTo>
                    <a:pt x="1005" y="681"/>
                  </a:lnTo>
                  <a:lnTo>
                    <a:pt x="1004" y="681"/>
                  </a:lnTo>
                  <a:lnTo>
                    <a:pt x="1002" y="682"/>
                  </a:lnTo>
                  <a:lnTo>
                    <a:pt x="1001" y="682"/>
                  </a:lnTo>
                  <a:lnTo>
                    <a:pt x="1000" y="682"/>
                  </a:lnTo>
                  <a:lnTo>
                    <a:pt x="998" y="682"/>
                  </a:lnTo>
                  <a:lnTo>
                    <a:pt x="997" y="682"/>
                  </a:lnTo>
                  <a:lnTo>
                    <a:pt x="997" y="681"/>
                  </a:lnTo>
                  <a:lnTo>
                    <a:pt x="995" y="681"/>
                  </a:lnTo>
                  <a:lnTo>
                    <a:pt x="992" y="681"/>
                  </a:lnTo>
                  <a:lnTo>
                    <a:pt x="991" y="681"/>
                  </a:lnTo>
                  <a:lnTo>
                    <a:pt x="989" y="681"/>
                  </a:lnTo>
                  <a:lnTo>
                    <a:pt x="988" y="682"/>
                  </a:lnTo>
                  <a:lnTo>
                    <a:pt x="986" y="681"/>
                  </a:lnTo>
                  <a:lnTo>
                    <a:pt x="985" y="681"/>
                  </a:lnTo>
                  <a:lnTo>
                    <a:pt x="983" y="681"/>
                  </a:lnTo>
                  <a:lnTo>
                    <a:pt x="982" y="681"/>
                  </a:lnTo>
                  <a:lnTo>
                    <a:pt x="980" y="681"/>
                  </a:lnTo>
                  <a:lnTo>
                    <a:pt x="979" y="681"/>
                  </a:lnTo>
                  <a:lnTo>
                    <a:pt x="978" y="681"/>
                  </a:lnTo>
                  <a:lnTo>
                    <a:pt x="976" y="682"/>
                  </a:lnTo>
                  <a:lnTo>
                    <a:pt x="975" y="682"/>
                  </a:lnTo>
                  <a:lnTo>
                    <a:pt x="973" y="682"/>
                  </a:lnTo>
                  <a:lnTo>
                    <a:pt x="973" y="684"/>
                  </a:lnTo>
                  <a:lnTo>
                    <a:pt x="972" y="685"/>
                  </a:lnTo>
                  <a:lnTo>
                    <a:pt x="972" y="687"/>
                  </a:lnTo>
                  <a:lnTo>
                    <a:pt x="970" y="687"/>
                  </a:lnTo>
                  <a:lnTo>
                    <a:pt x="970" y="688"/>
                  </a:lnTo>
                  <a:lnTo>
                    <a:pt x="969" y="690"/>
                  </a:lnTo>
                  <a:lnTo>
                    <a:pt x="967" y="691"/>
                  </a:lnTo>
                  <a:lnTo>
                    <a:pt x="966" y="693"/>
                  </a:lnTo>
                  <a:lnTo>
                    <a:pt x="966" y="694"/>
                  </a:lnTo>
                  <a:lnTo>
                    <a:pt x="964" y="694"/>
                  </a:lnTo>
                  <a:lnTo>
                    <a:pt x="963" y="694"/>
                  </a:lnTo>
                  <a:lnTo>
                    <a:pt x="963" y="696"/>
                  </a:lnTo>
                  <a:lnTo>
                    <a:pt x="961" y="696"/>
                  </a:lnTo>
                  <a:lnTo>
                    <a:pt x="961" y="697"/>
                  </a:lnTo>
                  <a:lnTo>
                    <a:pt x="960" y="697"/>
                  </a:lnTo>
                  <a:lnTo>
                    <a:pt x="960" y="699"/>
                  </a:lnTo>
                  <a:lnTo>
                    <a:pt x="958" y="699"/>
                  </a:lnTo>
                  <a:lnTo>
                    <a:pt x="958" y="700"/>
                  </a:lnTo>
                  <a:lnTo>
                    <a:pt x="960" y="700"/>
                  </a:lnTo>
                  <a:lnTo>
                    <a:pt x="961" y="700"/>
                  </a:lnTo>
                  <a:lnTo>
                    <a:pt x="961" y="701"/>
                  </a:lnTo>
                  <a:lnTo>
                    <a:pt x="961" y="703"/>
                  </a:lnTo>
                  <a:lnTo>
                    <a:pt x="963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6"/>
                  </a:lnTo>
                  <a:lnTo>
                    <a:pt x="966" y="706"/>
                  </a:lnTo>
                  <a:lnTo>
                    <a:pt x="967" y="706"/>
                  </a:lnTo>
                  <a:lnTo>
                    <a:pt x="969" y="706"/>
                  </a:lnTo>
                  <a:lnTo>
                    <a:pt x="970" y="706"/>
                  </a:lnTo>
                  <a:lnTo>
                    <a:pt x="972" y="706"/>
                  </a:lnTo>
                  <a:lnTo>
                    <a:pt x="973" y="706"/>
                  </a:lnTo>
                  <a:lnTo>
                    <a:pt x="975" y="706"/>
                  </a:lnTo>
                  <a:lnTo>
                    <a:pt x="976" y="706"/>
                  </a:lnTo>
                  <a:lnTo>
                    <a:pt x="976" y="707"/>
                  </a:lnTo>
                  <a:lnTo>
                    <a:pt x="978" y="707"/>
                  </a:lnTo>
                  <a:lnTo>
                    <a:pt x="979" y="707"/>
                  </a:lnTo>
                  <a:lnTo>
                    <a:pt x="980" y="709"/>
                  </a:lnTo>
                  <a:lnTo>
                    <a:pt x="982" y="709"/>
                  </a:lnTo>
                  <a:lnTo>
                    <a:pt x="983" y="709"/>
                  </a:lnTo>
                  <a:lnTo>
                    <a:pt x="983" y="710"/>
                  </a:lnTo>
                  <a:lnTo>
                    <a:pt x="985" y="710"/>
                  </a:lnTo>
                  <a:lnTo>
                    <a:pt x="986" y="712"/>
                  </a:lnTo>
                  <a:lnTo>
                    <a:pt x="988" y="712"/>
                  </a:lnTo>
                  <a:lnTo>
                    <a:pt x="988" y="713"/>
                  </a:lnTo>
                  <a:lnTo>
                    <a:pt x="989" y="713"/>
                  </a:lnTo>
                  <a:lnTo>
                    <a:pt x="989" y="715"/>
                  </a:lnTo>
                  <a:lnTo>
                    <a:pt x="989" y="716"/>
                  </a:lnTo>
                  <a:lnTo>
                    <a:pt x="991" y="718"/>
                  </a:lnTo>
                  <a:lnTo>
                    <a:pt x="992" y="719"/>
                  </a:lnTo>
                  <a:lnTo>
                    <a:pt x="992" y="721"/>
                  </a:lnTo>
                  <a:lnTo>
                    <a:pt x="994" y="721"/>
                  </a:lnTo>
                  <a:lnTo>
                    <a:pt x="994" y="722"/>
                  </a:lnTo>
                  <a:lnTo>
                    <a:pt x="995" y="722"/>
                  </a:lnTo>
                  <a:lnTo>
                    <a:pt x="997" y="722"/>
                  </a:lnTo>
                  <a:lnTo>
                    <a:pt x="997" y="723"/>
                  </a:lnTo>
                  <a:lnTo>
                    <a:pt x="998" y="723"/>
                  </a:lnTo>
                  <a:lnTo>
                    <a:pt x="1000" y="723"/>
                  </a:lnTo>
                  <a:lnTo>
                    <a:pt x="1001" y="725"/>
                  </a:lnTo>
                  <a:lnTo>
                    <a:pt x="1002" y="726"/>
                  </a:lnTo>
                  <a:lnTo>
                    <a:pt x="1004" y="726"/>
                  </a:lnTo>
                  <a:lnTo>
                    <a:pt x="1004" y="728"/>
                  </a:lnTo>
                  <a:lnTo>
                    <a:pt x="1005" y="728"/>
                  </a:lnTo>
                  <a:lnTo>
                    <a:pt x="1007" y="728"/>
                  </a:lnTo>
                  <a:lnTo>
                    <a:pt x="1007" y="729"/>
                  </a:lnTo>
                  <a:lnTo>
                    <a:pt x="1008" y="729"/>
                  </a:lnTo>
                  <a:lnTo>
                    <a:pt x="1010" y="731"/>
                  </a:lnTo>
                  <a:lnTo>
                    <a:pt x="1011" y="731"/>
                  </a:lnTo>
                  <a:lnTo>
                    <a:pt x="1013" y="731"/>
                  </a:lnTo>
                  <a:lnTo>
                    <a:pt x="1014" y="731"/>
                  </a:lnTo>
                  <a:lnTo>
                    <a:pt x="1016" y="731"/>
                  </a:lnTo>
                  <a:lnTo>
                    <a:pt x="1016" y="729"/>
                  </a:lnTo>
                  <a:lnTo>
                    <a:pt x="1017" y="729"/>
                  </a:lnTo>
                  <a:lnTo>
                    <a:pt x="1017" y="728"/>
                  </a:lnTo>
                  <a:lnTo>
                    <a:pt x="1019" y="728"/>
                  </a:lnTo>
                  <a:lnTo>
                    <a:pt x="1020" y="728"/>
                  </a:lnTo>
                  <a:lnTo>
                    <a:pt x="1022" y="728"/>
                  </a:lnTo>
                  <a:lnTo>
                    <a:pt x="1023" y="728"/>
                  </a:lnTo>
                  <a:lnTo>
                    <a:pt x="1024" y="728"/>
                  </a:lnTo>
                  <a:lnTo>
                    <a:pt x="1026" y="728"/>
                  </a:lnTo>
                  <a:lnTo>
                    <a:pt x="1027" y="728"/>
                  </a:lnTo>
                  <a:lnTo>
                    <a:pt x="1029" y="728"/>
                  </a:lnTo>
                  <a:lnTo>
                    <a:pt x="1030" y="728"/>
                  </a:lnTo>
                  <a:lnTo>
                    <a:pt x="1032" y="729"/>
                  </a:lnTo>
                  <a:lnTo>
                    <a:pt x="1033" y="729"/>
                  </a:lnTo>
                  <a:lnTo>
                    <a:pt x="1033" y="731"/>
                  </a:lnTo>
                  <a:lnTo>
                    <a:pt x="1035" y="731"/>
                  </a:lnTo>
                  <a:lnTo>
                    <a:pt x="1035" y="732"/>
                  </a:lnTo>
                  <a:lnTo>
                    <a:pt x="1036" y="732"/>
                  </a:lnTo>
                  <a:lnTo>
                    <a:pt x="1036" y="734"/>
                  </a:lnTo>
                  <a:lnTo>
                    <a:pt x="1036" y="735"/>
                  </a:lnTo>
                  <a:lnTo>
                    <a:pt x="1038" y="737"/>
                  </a:lnTo>
                  <a:lnTo>
                    <a:pt x="1038" y="738"/>
                  </a:lnTo>
                  <a:lnTo>
                    <a:pt x="1038" y="740"/>
                  </a:lnTo>
                  <a:lnTo>
                    <a:pt x="1038" y="741"/>
                  </a:lnTo>
                  <a:lnTo>
                    <a:pt x="1038" y="743"/>
                  </a:lnTo>
                  <a:lnTo>
                    <a:pt x="1038" y="744"/>
                  </a:lnTo>
                  <a:lnTo>
                    <a:pt x="1038" y="746"/>
                  </a:lnTo>
                  <a:lnTo>
                    <a:pt x="1038" y="747"/>
                  </a:lnTo>
                  <a:lnTo>
                    <a:pt x="1039" y="747"/>
                  </a:lnTo>
                  <a:lnTo>
                    <a:pt x="1039" y="748"/>
                  </a:lnTo>
                  <a:lnTo>
                    <a:pt x="1039" y="750"/>
                  </a:lnTo>
                  <a:lnTo>
                    <a:pt x="1039" y="751"/>
                  </a:lnTo>
                  <a:lnTo>
                    <a:pt x="1041" y="751"/>
                  </a:lnTo>
                  <a:lnTo>
                    <a:pt x="1041" y="753"/>
                  </a:lnTo>
                  <a:lnTo>
                    <a:pt x="1042" y="753"/>
                  </a:lnTo>
                  <a:lnTo>
                    <a:pt x="1042" y="754"/>
                  </a:lnTo>
                  <a:lnTo>
                    <a:pt x="1044" y="754"/>
                  </a:lnTo>
                  <a:lnTo>
                    <a:pt x="1044" y="756"/>
                  </a:lnTo>
                  <a:lnTo>
                    <a:pt x="1045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7" y="759"/>
                  </a:lnTo>
                  <a:lnTo>
                    <a:pt x="1047" y="760"/>
                  </a:lnTo>
                  <a:lnTo>
                    <a:pt x="1048" y="760"/>
                  </a:lnTo>
                  <a:lnTo>
                    <a:pt x="1049" y="762"/>
                  </a:lnTo>
                  <a:lnTo>
                    <a:pt x="1051" y="762"/>
                  </a:lnTo>
                  <a:lnTo>
                    <a:pt x="1051" y="763"/>
                  </a:lnTo>
                  <a:lnTo>
                    <a:pt x="1052" y="763"/>
                  </a:lnTo>
                  <a:lnTo>
                    <a:pt x="1054" y="765"/>
                  </a:lnTo>
                  <a:lnTo>
                    <a:pt x="1054" y="766"/>
                  </a:lnTo>
                  <a:lnTo>
                    <a:pt x="1055" y="766"/>
                  </a:lnTo>
                  <a:lnTo>
                    <a:pt x="1055" y="768"/>
                  </a:lnTo>
                  <a:lnTo>
                    <a:pt x="1055" y="769"/>
                  </a:lnTo>
                  <a:lnTo>
                    <a:pt x="1057" y="769"/>
                  </a:lnTo>
                  <a:lnTo>
                    <a:pt x="1057" y="770"/>
                  </a:lnTo>
                  <a:lnTo>
                    <a:pt x="1058" y="772"/>
                  </a:lnTo>
                  <a:lnTo>
                    <a:pt x="1058" y="773"/>
                  </a:lnTo>
                  <a:lnTo>
                    <a:pt x="1058" y="775"/>
                  </a:lnTo>
                  <a:lnTo>
                    <a:pt x="1060" y="775"/>
                  </a:lnTo>
                  <a:lnTo>
                    <a:pt x="1060" y="776"/>
                  </a:lnTo>
                  <a:lnTo>
                    <a:pt x="1061" y="776"/>
                  </a:lnTo>
                  <a:lnTo>
                    <a:pt x="1061" y="778"/>
                  </a:lnTo>
                  <a:lnTo>
                    <a:pt x="1063" y="778"/>
                  </a:lnTo>
                  <a:lnTo>
                    <a:pt x="1063" y="779"/>
                  </a:lnTo>
                  <a:lnTo>
                    <a:pt x="1064" y="779"/>
                  </a:lnTo>
                  <a:lnTo>
                    <a:pt x="1063" y="779"/>
                  </a:lnTo>
                  <a:lnTo>
                    <a:pt x="1064" y="781"/>
                  </a:lnTo>
                  <a:lnTo>
                    <a:pt x="1066" y="781"/>
                  </a:lnTo>
                  <a:lnTo>
                    <a:pt x="1067" y="782"/>
                  </a:lnTo>
                  <a:lnTo>
                    <a:pt x="1069" y="781"/>
                  </a:lnTo>
                  <a:lnTo>
                    <a:pt x="1069" y="782"/>
                  </a:lnTo>
                  <a:lnTo>
                    <a:pt x="1070" y="782"/>
                  </a:lnTo>
                  <a:lnTo>
                    <a:pt x="1070" y="784"/>
                  </a:lnTo>
                  <a:lnTo>
                    <a:pt x="1071" y="784"/>
                  </a:lnTo>
                  <a:lnTo>
                    <a:pt x="1071" y="785"/>
                  </a:lnTo>
                  <a:lnTo>
                    <a:pt x="1071" y="787"/>
                  </a:lnTo>
                  <a:lnTo>
                    <a:pt x="1071" y="788"/>
                  </a:lnTo>
                  <a:lnTo>
                    <a:pt x="1073" y="788"/>
                  </a:lnTo>
                  <a:lnTo>
                    <a:pt x="1073" y="790"/>
                  </a:lnTo>
                  <a:lnTo>
                    <a:pt x="1074" y="790"/>
                  </a:lnTo>
                  <a:lnTo>
                    <a:pt x="1074" y="791"/>
                  </a:lnTo>
                  <a:lnTo>
                    <a:pt x="1076" y="791"/>
                  </a:lnTo>
                  <a:lnTo>
                    <a:pt x="1077" y="791"/>
                  </a:lnTo>
                  <a:lnTo>
                    <a:pt x="1077" y="792"/>
                  </a:lnTo>
                  <a:lnTo>
                    <a:pt x="1079" y="792"/>
                  </a:lnTo>
                  <a:lnTo>
                    <a:pt x="1080" y="792"/>
                  </a:lnTo>
                  <a:lnTo>
                    <a:pt x="1082" y="792"/>
                  </a:lnTo>
                  <a:lnTo>
                    <a:pt x="1083" y="792"/>
                  </a:lnTo>
                  <a:lnTo>
                    <a:pt x="1085" y="794"/>
                  </a:lnTo>
                  <a:lnTo>
                    <a:pt x="1086" y="794"/>
                  </a:lnTo>
                  <a:lnTo>
                    <a:pt x="1086" y="795"/>
                  </a:lnTo>
                  <a:lnTo>
                    <a:pt x="1088" y="795"/>
                  </a:lnTo>
                  <a:lnTo>
                    <a:pt x="1089" y="795"/>
                  </a:lnTo>
                  <a:lnTo>
                    <a:pt x="1089" y="797"/>
                  </a:lnTo>
                  <a:lnTo>
                    <a:pt x="1091" y="797"/>
                  </a:lnTo>
                  <a:lnTo>
                    <a:pt x="1092" y="797"/>
                  </a:lnTo>
                  <a:lnTo>
                    <a:pt x="1092" y="798"/>
                  </a:lnTo>
                  <a:lnTo>
                    <a:pt x="1092" y="800"/>
                  </a:lnTo>
                  <a:lnTo>
                    <a:pt x="1092" y="801"/>
                  </a:lnTo>
                  <a:lnTo>
                    <a:pt x="1093" y="801"/>
                  </a:lnTo>
                  <a:lnTo>
                    <a:pt x="1095" y="803"/>
                  </a:lnTo>
                  <a:lnTo>
                    <a:pt x="1096" y="803"/>
                  </a:lnTo>
                  <a:lnTo>
                    <a:pt x="1098" y="804"/>
                  </a:lnTo>
                  <a:lnTo>
                    <a:pt x="1098" y="806"/>
                  </a:lnTo>
                  <a:lnTo>
                    <a:pt x="1099" y="806"/>
                  </a:lnTo>
                  <a:lnTo>
                    <a:pt x="1099" y="807"/>
                  </a:lnTo>
                  <a:lnTo>
                    <a:pt x="1099" y="809"/>
                  </a:lnTo>
                  <a:lnTo>
                    <a:pt x="1101" y="809"/>
                  </a:lnTo>
                  <a:lnTo>
                    <a:pt x="1101" y="810"/>
                  </a:lnTo>
                  <a:lnTo>
                    <a:pt x="1101" y="812"/>
                  </a:lnTo>
                  <a:lnTo>
                    <a:pt x="1101" y="813"/>
                  </a:lnTo>
                  <a:lnTo>
                    <a:pt x="1101" y="815"/>
                  </a:lnTo>
                  <a:lnTo>
                    <a:pt x="1101" y="816"/>
                  </a:lnTo>
                  <a:lnTo>
                    <a:pt x="1101" y="817"/>
                  </a:lnTo>
                  <a:lnTo>
                    <a:pt x="1099" y="817"/>
                  </a:lnTo>
                  <a:lnTo>
                    <a:pt x="1099" y="819"/>
                  </a:lnTo>
                  <a:lnTo>
                    <a:pt x="1099" y="820"/>
                  </a:lnTo>
                  <a:lnTo>
                    <a:pt x="1098" y="822"/>
                  </a:lnTo>
                  <a:lnTo>
                    <a:pt x="1096" y="823"/>
                  </a:lnTo>
                  <a:lnTo>
                    <a:pt x="1095" y="825"/>
                  </a:lnTo>
                  <a:lnTo>
                    <a:pt x="1095" y="826"/>
                  </a:lnTo>
                  <a:lnTo>
                    <a:pt x="1093" y="826"/>
                  </a:lnTo>
                  <a:lnTo>
                    <a:pt x="1093" y="828"/>
                  </a:lnTo>
                  <a:lnTo>
                    <a:pt x="1092" y="828"/>
                  </a:lnTo>
                  <a:lnTo>
                    <a:pt x="1091" y="829"/>
                  </a:lnTo>
                  <a:lnTo>
                    <a:pt x="1089" y="829"/>
                  </a:lnTo>
                  <a:lnTo>
                    <a:pt x="1089" y="831"/>
                  </a:lnTo>
                  <a:lnTo>
                    <a:pt x="1088" y="832"/>
                  </a:lnTo>
                  <a:lnTo>
                    <a:pt x="1086" y="834"/>
                  </a:lnTo>
                  <a:lnTo>
                    <a:pt x="1085" y="834"/>
                  </a:lnTo>
                  <a:lnTo>
                    <a:pt x="1085" y="835"/>
                  </a:lnTo>
                  <a:lnTo>
                    <a:pt x="1083" y="835"/>
                  </a:lnTo>
                  <a:lnTo>
                    <a:pt x="1083" y="837"/>
                  </a:lnTo>
                  <a:lnTo>
                    <a:pt x="1082" y="837"/>
                  </a:lnTo>
                  <a:lnTo>
                    <a:pt x="1080" y="837"/>
                  </a:lnTo>
                  <a:lnTo>
                    <a:pt x="1079" y="837"/>
                  </a:lnTo>
                  <a:lnTo>
                    <a:pt x="1077" y="837"/>
                  </a:lnTo>
                  <a:lnTo>
                    <a:pt x="1077" y="838"/>
                  </a:lnTo>
                  <a:lnTo>
                    <a:pt x="1077" y="839"/>
                  </a:lnTo>
                  <a:lnTo>
                    <a:pt x="1076" y="839"/>
                  </a:lnTo>
                  <a:lnTo>
                    <a:pt x="1076" y="841"/>
                  </a:lnTo>
                  <a:lnTo>
                    <a:pt x="1074" y="841"/>
                  </a:lnTo>
                  <a:lnTo>
                    <a:pt x="1073" y="842"/>
                  </a:lnTo>
                  <a:lnTo>
                    <a:pt x="1071" y="842"/>
                  </a:lnTo>
                  <a:lnTo>
                    <a:pt x="1070" y="844"/>
                  </a:lnTo>
                  <a:lnTo>
                    <a:pt x="1069" y="844"/>
                  </a:lnTo>
                  <a:lnTo>
                    <a:pt x="1069" y="845"/>
                  </a:lnTo>
                  <a:lnTo>
                    <a:pt x="1067" y="845"/>
                  </a:lnTo>
                  <a:lnTo>
                    <a:pt x="1066" y="845"/>
                  </a:lnTo>
                  <a:lnTo>
                    <a:pt x="1064" y="845"/>
                  </a:lnTo>
                  <a:lnTo>
                    <a:pt x="1063" y="847"/>
                  </a:lnTo>
                  <a:lnTo>
                    <a:pt x="1061" y="847"/>
                  </a:lnTo>
                  <a:lnTo>
                    <a:pt x="1061" y="848"/>
                  </a:lnTo>
                  <a:lnTo>
                    <a:pt x="1060" y="848"/>
                  </a:lnTo>
                  <a:lnTo>
                    <a:pt x="1058" y="850"/>
                  </a:lnTo>
                  <a:lnTo>
                    <a:pt x="1058" y="851"/>
                  </a:lnTo>
                  <a:lnTo>
                    <a:pt x="1057" y="851"/>
                  </a:lnTo>
                  <a:lnTo>
                    <a:pt x="1055" y="851"/>
                  </a:lnTo>
                  <a:lnTo>
                    <a:pt x="1054" y="851"/>
                  </a:lnTo>
                  <a:lnTo>
                    <a:pt x="1054" y="853"/>
                  </a:lnTo>
                  <a:lnTo>
                    <a:pt x="1054" y="851"/>
                  </a:lnTo>
                  <a:lnTo>
                    <a:pt x="1052" y="853"/>
                  </a:lnTo>
                  <a:lnTo>
                    <a:pt x="1052" y="851"/>
                  </a:lnTo>
                  <a:lnTo>
                    <a:pt x="1051" y="851"/>
                  </a:lnTo>
                  <a:lnTo>
                    <a:pt x="1051" y="853"/>
                  </a:lnTo>
                  <a:lnTo>
                    <a:pt x="1051" y="854"/>
                  </a:lnTo>
                  <a:lnTo>
                    <a:pt x="1049" y="854"/>
                  </a:lnTo>
                  <a:lnTo>
                    <a:pt x="1047" y="854"/>
                  </a:lnTo>
                  <a:lnTo>
                    <a:pt x="1047" y="856"/>
                  </a:lnTo>
                  <a:lnTo>
                    <a:pt x="1045" y="856"/>
                  </a:lnTo>
                  <a:lnTo>
                    <a:pt x="1044" y="856"/>
                  </a:lnTo>
                  <a:lnTo>
                    <a:pt x="1044" y="857"/>
                  </a:lnTo>
                  <a:lnTo>
                    <a:pt x="1044" y="859"/>
                  </a:lnTo>
                  <a:lnTo>
                    <a:pt x="1042" y="859"/>
                  </a:lnTo>
                  <a:lnTo>
                    <a:pt x="1042" y="860"/>
                  </a:lnTo>
                  <a:lnTo>
                    <a:pt x="1042" y="861"/>
                  </a:lnTo>
                  <a:lnTo>
                    <a:pt x="1042" y="863"/>
                  </a:lnTo>
                  <a:lnTo>
                    <a:pt x="1044" y="866"/>
                  </a:lnTo>
                  <a:lnTo>
                    <a:pt x="1044" y="867"/>
                  </a:lnTo>
                  <a:lnTo>
                    <a:pt x="1045" y="867"/>
                  </a:lnTo>
                  <a:lnTo>
                    <a:pt x="1045" y="869"/>
                  </a:lnTo>
                  <a:lnTo>
                    <a:pt x="1045" y="870"/>
                  </a:lnTo>
                  <a:lnTo>
                    <a:pt x="1045" y="872"/>
                  </a:lnTo>
                  <a:lnTo>
                    <a:pt x="1045" y="873"/>
                  </a:lnTo>
                  <a:lnTo>
                    <a:pt x="1045" y="875"/>
                  </a:lnTo>
                  <a:lnTo>
                    <a:pt x="1045" y="876"/>
                  </a:lnTo>
                  <a:lnTo>
                    <a:pt x="1047" y="878"/>
                  </a:lnTo>
                  <a:lnTo>
                    <a:pt x="1047" y="879"/>
                  </a:lnTo>
                  <a:lnTo>
                    <a:pt x="1047" y="881"/>
                  </a:lnTo>
                  <a:lnTo>
                    <a:pt x="1048" y="881"/>
                  </a:lnTo>
                  <a:lnTo>
                    <a:pt x="1049" y="881"/>
                  </a:lnTo>
                  <a:lnTo>
                    <a:pt x="1049" y="882"/>
                  </a:lnTo>
                  <a:lnTo>
                    <a:pt x="1051" y="882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1" y="884"/>
                  </a:lnTo>
                  <a:lnTo>
                    <a:pt x="1051" y="885"/>
                  </a:lnTo>
                  <a:lnTo>
                    <a:pt x="1052" y="885"/>
                  </a:lnTo>
                  <a:lnTo>
                    <a:pt x="1054" y="885"/>
                  </a:lnTo>
                  <a:lnTo>
                    <a:pt x="1054" y="886"/>
                  </a:lnTo>
                  <a:lnTo>
                    <a:pt x="1055" y="886"/>
                  </a:lnTo>
                  <a:lnTo>
                    <a:pt x="1055" y="888"/>
                  </a:lnTo>
                  <a:lnTo>
                    <a:pt x="1055" y="889"/>
                  </a:lnTo>
                  <a:lnTo>
                    <a:pt x="1057" y="889"/>
                  </a:lnTo>
                  <a:lnTo>
                    <a:pt x="1057" y="891"/>
                  </a:lnTo>
                  <a:lnTo>
                    <a:pt x="1055" y="892"/>
                  </a:lnTo>
                  <a:lnTo>
                    <a:pt x="1055" y="895"/>
                  </a:lnTo>
                  <a:lnTo>
                    <a:pt x="1054" y="897"/>
                  </a:lnTo>
                  <a:lnTo>
                    <a:pt x="1054" y="898"/>
                  </a:lnTo>
                  <a:lnTo>
                    <a:pt x="1054" y="900"/>
                  </a:lnTo>
                  <a:lnTo>
                    <a:pt x="1054" y="901"/>
                  </a:lnTo>
                  <a:lnTo>
                    <a:pt x="1054" y="903"/>
                  </a:lnTo>
                  <a:lnTo>
                    <a:pt x="1054" y="904"/>
                  </a:lnTo>
                  <a:lnTo>
                    <a:pt x="1054" y="906"/>
                  </a:lnTo>
                  <a:lnTo>
                    <a:pt x="1054" y="907"/>
                  </a:lnTo>
                  <a:lnTo>
                    <a:pt x="1052" y="907"/>
                  </a:lnTo>
                  <a:lnTo>
                    <a:pt x="1052" y="908"/>
                  </a:lnTo>
                  <a:lnTo>
                    <a:pt x="1051" y="908"/>
                  </a:lnTo>
                  <a:lnTo>
                    <a:pt x="1051" y="910"/>
                  </a:lnTo>
                  <a:lnTo>
                    <a:pt x="1049" y="910"/>
                  </a:lnTo>
                  <a:lnTo>
                    <a:pt x="1049" y="911"/>
                  </a:lnTo>
                  <a:lnTo>
                    <a:pt x="1048" y="911"/>
                  </a:lnTo>
                  <a:lnTo>
                    <a:pt x="1047" y="913"/>
                  </a:lnTo>
                  <a:lnTo>
                    <a:pt x="1047" y="914"/>
                  </a:lnTo>
                  <a:lnTo>
                    <a:pt x="1047" y="916"/>
                  </a:lnTo>
                  <a:lnTo>
                    <a:pt x="1047" y="917"/>
                  </a:lnTo>
                  <a:lnTo>
                    <a:pt x="1047" y="919"/>
                  </a:lnTo>
                  <a:lnTo>
                    <a:pt x="1047" y="920"/>
                  </a:lnTo>
                  <a:lnTo>
                    <a:pt x="1047" y="922"/>
                  </a:lnTo>
                  <a:lnTo>
                    <a:pt x="1047" y="923"/>
                  </a:lnTo>
                  <a:lnTo>
                    <a:pt x="1047" y="925"/>
                  </a:lnTo>
                  <a:lnTo>
                    <a:pt x="1047" y="926"/>
                  </a:lnTo>
                  <a:lnTo>
                    <a:pt x="1048" y="928"/>
                  </a:lnTo>
                  <a:lnTo>
                    <a:pt x="1049" y="929"/>
                  </a:lnTo>
                  <a:lnTo>
                    <a:pt x="1049" y="931"/>
                  </a:lnTo>
                  <a:lnTo>
                    <a:pt x="1048" y="932"/>
                  </a:lnTo>
                  <a:lnTo>
                    <a:pt x="1047" y="933"/>
                  </a:lnTo>
                  <a:lnTo>
                    <a:pt x="1045" y="933"/>
                  </a:lnTo>
                  <a:lnTo>
                    <a:pt x="1045" y="935"/>
                  </a:lnTo>
                  <a:lnTo>
                    <a:pt x="1044" y="935"/>
                  </a:lnTo>
                  <a:lnTo>
                    <a:pt x="1042" y="935"/>
                  </a:lnTo>
                  <a:lnTo>
                    <a:pt x="1041" y="935"/>
                  </a:lnTo>
                  <a:lnTo>
                    <a:pt x="1041" y="933"/>
                  </a:lnTo>
                  <a:lnTo>
                    <a:pt x="1041" y="935"/>
                  </a:lnTo>
                  <a:lnTo>
                    <a:pt x="1039" y="935"/>
                  </a:lnTo>
                  <a:lnTo>
                    <a:pt x="1038" y="936"/>
                  </a:lnTo>
                  <a:lnTo>
                    <a:pt x="1036" y="938"/>
                  </a:lnTo>
                  <a:lnTo>
                    <a:pt x="1036" y="939"/>
                  </a:lnTo>
                  <a:lnTo>
                    <a:pt x="1035" y="939"/>
                  </a:lnTo>
                  <a:lnTo>
                    <a:pt x="1033" y="939"/>
                  </a:lnTo>
                  <a:lnTo>
                    <a:pt x="1032" y="939"/>
                  </a:lnTo>
                  <a:lnTo>
                    <a:pt x="1030" y="939"/>
                  </a:lnTo>
                  <a:lnTo>
                    <a:pt x="1030" y="941"/>
                  </a:lnTo>
                  <a:lnTo>
                    <a:pt x="1029" y="941"/>
                  </a:lnTo>
                  <a:lnTo>
                    <a:pt x="1027" y="942"/>
                  </a:lnTo>
                  <a:lnTo>
                    <a:pt x="1026" y="944"/>
                  </a:lnTo>
                  <a:lnTo>
                    <a:pt x="1026" y="945"/>
                  </a:lnTo>
                  <a:lnTo>
                    <a:pt x="1026" y="947"/>
                  </a:lnTo>
                  <a:lnTo>
                    <a:pt x="1026" y="948"/>
                  </a:lnTo>
                  <a:lnTo>
                    <a:pt x="1026" y="950"/>
                  </a:lnTo>
                  <a:lnTo>
                    <a:pt x="1026" y="951"/>
                  </a:lnTo>
                  <a:lnTo>
                    <a:pt x="1026" y="953"/>
                  </a:lnTo>
                  <a:lnTo>
                    <a:pt x="1026" y="954"/>
                  </a:lnTo>
                  <a:lnTo>
                    <a:pt x="1026" y="955"/>
                  </a:lnTo>
                  <a:lnTo>
                    <a:pt x="1026" y="957"/>
                  </a:lnTo>
                  <a:lnTo>
                    <a:pt x="1027" y="958"/>
                  </a:lnTo>
                  <a:lnTo>
                    <a:pt x="1027" y="960"/>
                  </a:lnTo>
                  <a:lnTo>
                    <a:pt x="1027" y="961"/>
                  </a:lnTo>
                  <a:lnTo>
                    <a:pt x="1027" y="963"/>
                  </a:lnTo>
                  <a:lnTo>
                    <a:pt x="1027" y="964"/>
                  </a:lnTo>
                  <a:lnTo>
                    <a:pt x="1027" y="966"/>
                  </a:lnTo>
                  <a:lnTo>
                    <a:pt x="1027" y="967"/>
                  </a:lnTo>
                  <a:lnTo>
                    <a:pt x="1027" y="969"/>
                  </a:lnTo>
                  <a:lnTo>
                    <a:pt x="1027" y="970"/>
                  </a:lnTo>
                  <a:lnTo>
                    <a:pt x="1029" y="972"/>
                  </a:lnTo>
                  <a:lnTo>
                    <a:pt x="1029" y="973"/>
                  </a:lnTo>
                  <a:lnTo>
                    <a:pt x="1027" y="973"/>
                  </a:lnTo>
                  <a:lnTo>
                    <a:pt x="1029" y="975"/>
                  </a:lnTo>
                  <a:lnTo>
                    <a:pt x="1029" y="976"/>
                  </a:lnTo>
                  <a:lnTo>
                    <a:pt x="1027" y="976"/>
                  </a:lnTo>
                  <a:lnTo>
                    <a:pt x="1027" y="977"/>
                  </a:lnTo>
                  <a:lnTo>
                    <a:pt x="1029" y="977"/>
                  </a:lnTo>
                  <a:lnTo>
                    <a:pt x="1029" y="979"/>
                  </a:lnTo>
                  <a:lnTo>
                    <a:pt x="1027" y="980"/>
                  </a:lnTo>
                  <a:lnTo>
                    <a:pt x="1026" y="980"/>
                  </a:lnTo>
                  <a:lnTo>
                    <a:pt x="1024" y="980"/>
                  </a:lnTo>
                  <a:lnTo>
                    <a:pt x="1023" y="980"/>
                  </a:lnTo>
                  <a:lnTo>
                    <a:pt x="1023" y="982"/>
                  </a:lnTo>
                  <a:lnTo>
                    <a:pt x="1022" y="982"/>
                  </a:lnTo>
                  <a:lnTo>
                    <a:pt x="1022" y="983"/>
                  </a:lnTo>
                  <a:lnTo>
                    <a:pt x="1020" y="985"/>
                  </a:lnTo>
                  <a:lnTo>
                    <a:pt x="1020" y="986"/>
                  </a:lnTo>
                  <a:lnTo>
                    <a:pt x="1019" y="986"/>
                  </a:lnTo>
                  <a:lnTo>
                    <a:pt x="1019" y="988"/>
                  </a:lnTo>
                  <a:lnTo>
                    <a:pt x="1017" y="989"/>
                  </a:lnTo>
                  <a:lnTo>
                    <a:pt x="1017" y="991"/>
                  </a:lnTo>
                  <a:lnTo>
                    <a:pt x="1016" y="991"/>
                  </a:lnTo>
                  <a:lnTo>
                    <a:pt x="1016" y="992"/>
                  </a:lnTo>
                  <a:lnTo>
                    <a:pt x="1016" y="994"/>
                  </a:lnTo>
                  <a:lnTo>
                    <a:pt x="1016" y="995"/>
                  </a:lnTo>
                  <a:lnTo>
                    <a:pt x="1014" y="995"/>
                  </a:lnTo>
                  <a:lnTo>
                    <a:pt x="1014" y="997"/>
                  </a:lnTo>
                  <a:lnTo>
                    <a:pt x="1014" y="998"/>
                  </a:lnTo>
                  <a:lnTo>
                    <a:pt x="1014" y="1000"/>
                  </a:lnTo>
                  <a:lnTo>
                    <a:pt x="1013" y="1001"/>
                  </a:lnTo>
                  <a:lnTo>
                    <a:pt x="1013" y="1002"/>
                  </a:lnTo>
                  <a:lnTo>
                    <a:pt x="1011" y="1002"/>
                  </a:lnTo>
                  <a:lnTo>
                    <a:pt x="1011" y="1004"/>
                  </a:lnTo>
                  <a:lnTo>
                    <a:pt x="1010" y="1004"/>
                  </a:lnTo>
                  <a:lnTo>
                    <a:pt x="1008" y="1004"/>
                  </a:lnTo>
                  <a:lnTo>
                    <a:pt x="1007" y="1004"/>
                  </a:lnTo>
                  <a:lnTo>
                    <a:pt x="1005" y="1004"/>
                  </a:lnTo>
                  <a:lnTo>
                    <a:pt x="1004" y="1002"/>
                  </a:lnTo>
                  <a:lnTo>
                    <a:pt x="1002" y="1002"/>
                  </a:lnTo>
                  <a:lnTo>
                    <a:pt x="1001" y="1001"/>
                  </a:lnTo>
                  <a:lnTo>
                    <a:pt x="1000" y="1001"/>
                  </a:lnTo>
                  <a:lnTo>
                    <a:pt x="998" y="1001"/>
                  </a:lnTo>
                  <a:lnTo>
                    <a:pt x="998" y="1000"/>
                  </a:lnTo>
                  <a:lnTo>
                    <a:pt x="997" y="1000"/>
                  </a:lnTo>
                  <a:lnTo>
                    <a:pt x="995" y="1000"/>
                  </a:lnTo>
                  <a:lnTo>
                    <a:pt x="994" y="1000"/>
                  </a:lnTo>
                  <a:lnTo>
                    <a:pt x="992" y="1000"/>
                  </a:lnTo>
                  <a:lnTo>
                    <a:pt x="992" y="998"/>
                  </a:lnTo>
                  <a:lnTo>
                    <a:pt x="991" y="998"/>
                  </a:lnTo>
                  <a:lnTo>
                    <a:pt x="989" y="998"/>
                  </a:lnTo>
                  <a:lnTo>
                    <a:pt x="989" y="997"/>
                  </a:lnTo>
                  <a:lnTo>
                    <a:pt x="988" y="997"/>
                  </a:lnTo>
                  <a:lnTo>
                    <a:pt x="986" y="995"/>
                  </a:lnTo>
                  <a:lnTo>
                    <a:pt x="985" y="995"/>
                  </a:lnTo>
                  <a:lnTo>
                    <a:pt x="985" y="994"/>
                  </a:lnTo>
                  <a:lnTo>
                    <a:pt x="983" y="994"/>
                  </a:lnTo>
                  <a:lnTo>
                    <a:pt x="982" y="992"/>
                  </a:lnTo>
                  <a:lnTo>
                    <a:pt x="980" y="992"/>
                  </a:lnTo>
                  <a:lnTo>
                    <a:pt x="979" y="992"/>
                  </a:lnTo>
                  <a:lnTo>
                    <a:pt x="979" y="991"/>
                  </a:lnTo>
                  <a:lnTo>
                    <a:pt x="978" y="991"/>
                  </a:lnTo>
                  <a:lnTo>
                    <a:pt x="976" y="991"/>
                  </a:lnTo>
                  <a:lnTo>
                    <a:pt x="975" y="989"/>
                  </a:lnTo>
                  <a:lnTo>
                    <a:pt x="973" y="989"/>
                  </a:lnTo>
                  <a:lnTo>
                    <a:pt x="972" y="988"/>
                  </a:lnTo>
                  <a:lnTo>
                    <a:pt x="970" y="988"/>
                  </a:lnTo>
                  <a:lnTo>
                    <a:pt x="969" y="986"/>
                  </a:lnTo>
                  <a:lnTo>
                    <a:pt x="967" y="986"/>
                  </a:lnTo>
                  <a:lnTo>
                    <a:pt x="966" y="986"/>
                  </a:lnTo>
                  <a:lnTo>
                    <a:pt x="964" y="985"/>
                  </a:lnTo>
                  <a:lnTo>
                    <a:pt x="963" y="985"/>
                  </a:lnTo>
                  <a:lnTo>
                    <a:pt x="961" y="985"/>
                  </a:lnTo>
                  <a:lnTo>
                    <a:pt x="960" y="983"/>
                  </a:lnTo>
                  <a:lnTo>
                    <a:pt x="958" y="983"/>
                  </a:lnTo>
                  <a:lnTo>
                    <a:pt x="957" y="983"/>
                  </a:lnTo>
                  <a:lnTo>
                    <a:pt x="955" y="983"/>
                  </a:lnTo>
                  <a:lnTo>
                    <a:pt x="955" y="985"/>
                  </a:lnTo>
                  <a:lnTo>
                    <a:pt x="955" y="986"/>
                  </a:lnTo>
                  <a:lnTo>
                    <a:pt x="955" y="988"/>
                  </a:lnTo>
                  <a:lnTo>
                    <a:pt x="955" y="989"/>
                  </a:lnTo>
                  <a:lnTo>
                    <a:pt x="955" y="991"/>
                  </a:lnTo>
                  <a:lnTo>
                    <a:pt x="955" y="992"/>
                  </a:lnTo>
                  <a:lnTo>
                    <a:pt x="955" y="994"/>
                  </a:lnTo>
                  <a:lnTo>
                    <a:pt x="957" y="994"/>
                  </a:lnTo>
                  <a:lnTo>
                    <a:pt x="957" y="995"/>
                  </a:lnTo>
                  <a:lnTo>
                    <a:pt x="957" y="997"/>
                  </a:lnTo>
                  <a:lnTo>
                    <a:pt x="957" y="998"/>
                  </a:lnTo>
                  <a:lnTo>
                    <a:pt x="957" y="1000"/>
                  </a:lnTo>
                  <a:lnTo>
                    <a:pt x="955" y="1000"/>
                  </a:lnTo>
                  <a:lnTo>
                    <a:pt x="955" y="1001"/>
                  </a:lnTo>
                  <a:lnTo>
                    <a:pt x="954" y="1001"/>
                  </a:lnTo>
                  <a:lnTo>
                    <a:pt x="954" y="1002"/>
                  </a:lnTo>
                  <a:lnTo>
                    <a:pt x="953" y="1001"/>
                  </a:lnTo>
                  <a:lnTo>
                    <a:pt x="953" y="1002"/>
                  </a:lnTo>
                  <a:lnTo>
                    <a:pt x="951" y="1002"/>
                  </a:lnTo>
                  <a:lnTo>
                    <a:pt x="951" y="1004"/>
                  </a:lnTo>
                  <a:lnTo>
                    <a:pt x="950" y="1005"/>
                  </a:lnTo>
                  <a:lnTo>
                    <a:pt x="948" y="1007"/>
                  </a:lnTo>
                  <a:lnTo>
                    <a:pt x="948" y="1008"/>
                  </a:lnTo>
                  <a:lnTo>
                    <a:pt x="947" y="1010"/>
                  </a:lnTo>
                  <a:lnTo>
                    <a:pt x="948" y="1010"/>
                  </a:lnTo>
                  <a:lnTo>
                    <a:pt x="947" y="1010"/>
                  </a:lnTo>
                  <a:lnTo>
                    <a:pt x="947" y="1011"/>
                  </a:lnTo>
                  <a:lnTo>
                    <a:pt x="947" y="1013"/>
                  </a:lnTo>
                  <a:lnTo>
                    <a:pt x="947" y="1014"/>
                  </a:lnTo>
                  <a:lnTo>
                    <a:pt x="947" y="1016"/>
                  </a:lnTo>
                  <a:lnTo>
                    <a:pt x="947" y="1017"/>
                  </a:lnTo>
                  <a:lnTo>
                    <a:pt x="945" y="1019"/>
                  </a:lnTo>
                  <a:lnTo>
                    <a:pt x="944" y="1019"/>
                  </a:lnTo>
                  <a:lnTo>
                    <a:pt x="942" y="1019"/>
                  </a:lnTo>
                  <a:lnTo>
                    <a:pt x="941" y="1019"/>
                  </a:lnTo>
                  <a:lnTo>
                    <a:pt x="939" y="1020"/>
                  </a:lnTo>
                  <a:lnTo>
                    <a:pt x="939" y="1022"/>
                  </a:lnTo>
                  <a:lnTo>
                    <a:pt x="938" y="1022"/>
                  </a:lnTo>
                  <a:lnTo>
                    <a:pt x="938" y="1023"/>
                  </a:lnTo>
                  <a:lnTo>
                    <a:pt x="936" y="1023"/>
                  </a:lnTo>
                  <a:lnTo>
                    <a:pt x="936" y="1024"/>
                  </a:lnTo>
                  <a:lnTo>
                    <a:pt x="935" y="1026"/>
                  </a:lnTo>
                  <a:lnTo>
                    <a:pt x="935" y="1027"/>
                  </a:lnTo>
                  <a:lnTo>
                    <a:pt x="933" y="1029"/>
                  </a:lnTo>
                  <a:lnTo>
                    <a:pt x="933" y="1030"/>
                  </a:lnTo>
                  <a:lnTo>
                    <a:pt x="932" y="1032"/>
                  </a:lnTo>
                  <a:lnTo>
                    <a:pt x="931" y="1033"/>
                  </a:lnTo>
                  <a:lnTo>
                    <a:pt x="929" y="1035"/>
                  </a:lnTo>
                  <a:lnTo>
                    <a:pt x="929" y="1036"/>
                  </a:lnTo>
                  <a:lnTo>
                    <a:pt x="928" y="1038"/>
                  </a:lnTo>
                  <a:lnTo>
                    <a:pt x="928" y="1039"/>
                  </a:lnTo>
                  <a:lnTo>
                    <a:pt x="926" y="1039"/>
                  </a:lnTo>
                  <a:lnTo>
                    <a:pt x="926" y="1041"/>
                  </a:lnTo>
                  <a:lnTo>
                    <a:pt x="926" y="1042"/>
                  </a:lnTo>
                  <a:lnTo>
                    <a:pt x="925" y="1042"/>
                  </a:lnTo>
                  <a:lnTo>
                    <a:pt x="923" y="1044"/>
                  </a:lnTo>
                  <a:lnTo>
                    <a:pt x="922" y="1044"/>
                  </a:lnTo>
                  <a:lnTo>
                    <a:pt x="920" y="1044"/>
                  </a:lnTo>
                  <a:lnTo>
                    <a:pt x="919" y="1044"/>
                  </a:lnTo>
                  <a:lnTo>
                    <a:pt x="919" y="1045"/>
                  </a:lnTo>
                  <a:lnTo>
                    <a:pt x="917" y="1045"/>
                  </a:lnTo>
                  <a:lnTo>
                    <a:pt x="916" y="1046"/>
                  </a:lnTo>
                  <a:lnTo>
                    <a:pt x="914" y="1046"/>
                  </a:lnTo>
                  <a:lnTo>
                    <a:pt x="913" y="1046"/>
                  </a:lnTo>
                  <a:lnTo>
                    <a:pt x="913" y="1048"/>
                  </a:lnTo>
                  <a:lnTo>
                    <a:pt x="913" y="1049"/>
                  </a:lnTo>
                  <a:lnTo>
                    <a:pt x="914" y="1049"/>
                  </a:lnTo>
                  <a:lnTo>
                    <a:pt x="914" y="1051"/>
                  </a:lnTo>
                  <a:lnTo>
                    <a:pt x="916" y="1051"/>
                  </a:lnTo>
                  <a:lnTo>
                    <a:pt x="916" y="1052"/>
                  </a:lnTo>
                  <a:lnTo>
                    <a:pt x="917" y="1052"/>
                  </a:lnTo>
                  <a:lnTo>
                    <a:pt x="917" y="1054"/>
                  </a:lnTo>
                  <a:lnTo>
                    <a:pt x="919" y="1054"/>
                  </a:lnTo>
                  <a:lnTo>
                    <a:pt x="919" y="1055"/>
                  </a:lnTo>
                  <a:lnTo>
                    <a:pt x="920" y="1055"/>
                  </a:lnTo>
                  <a:lnTo>
                    <a:pt x="922" y="1055"/>
                  </a:lnTo>
                  <a:lnTo>
                    <a:pt x="922" y="1057"/>
                  </a:lnTo>
                  <a:lnTo>
                    <a:pt x="923" y="1057"/>
                  </a:lnTo>
                  <a:lnTo>
                    <a:pt x="923" y="1058"/>
                  </a:lnTo>
                  <a:lnTo>
                    <a:pt x="925" y="1058"/>
                  </a:lnTo>
                  <a:lnTo>
                    <a:pt x="926" y="1058"/>
                  </a:lnTo>
                  <a:lnTo>
                    <a:pt x="926" y="1060"/>
                  </a:lnTo>
                  <a:lnTo>
                    <a:pt x="928" y="1060"/>
                  </a:lnTo>
                  <a:lnTo>
                    <a:pt x="928" y="1061"/>
                  </a:lnTo>
                  <a:lnTo>
                    <a:pt x="929" y="1061"/>
                  </a:lnTo>
                  <a:lnTo>
                    <a:pt x="931" y="1061"/>
                  </a:lnTo>
                  <a:lnTo>
                    <a:pt x="932" y="1061"/>
                  </a:lnTo>
                  <a:lnTo>
                    <a:pt x="932" y="1063"/>
                  </a:lnTo>
                  <a:lnTo>
                    <a:pt x="933" y="1063"/>
                  </a:lnTo>
                  <a:lnTo>
                    <a:pt x="933" y="1064"/>
                  </a:lnTo>
                  <a:lnTo>
                    <a:pt x="935" y="1064"/>
                  </a:lnTo>
                  <a:lnTo>
                    <a:pt x="936" y="1064"/>
                  </a:lnTo>
                  <a:lnTo>
                    <a:pt x="936" y="1066"/>
                  </a:lnTo>
                  <a:lnTo>
                    <a:pt x="936" y="1067"/>
                  </a:lnTo>
                  <a:lnTo>
                    <a:pt x="936" y="1069"/>
                  </a:lnTo>
                  <a:lnTo>
                    <a:pt x="936" y="1070"/>
                  </a:lnTo>
                  <a:lnTo>
                    <a:pt x="936" y="1071"/>
                  </a:lnTo>
                  <a:lnTo>
                    <a:pt x="936" y="1073"/>
                  </a:lnTo>
                  <a:lnTo>
                    <a:pt x="936" y="1074"/>
                  </a:lnTo>
                  <a:lnTo>
                    <a:pt x="938" y="1074"/>
                  </a:lnTo>
                  <a:lnTo>
                    <a:pt x="938" y="1076"/>
                  </a:lnTo>
                  <a:lnTo>
                    <a:pt x="938" y="1077"/>
                  </a:lnTo>
                  <a:lnTo>
                    <a:pt x="938" y="1079"/>
                  </a:lnTo>
                  <a:lnTo>
                    <a:pt x="938" y="1080"/>
                  </a:lnTo>
                  <a:lnTo>
                    <a:pt x="938" y="1082"/>
                  </a:lnTo>
                  <a:lnTo>
                    <a:pt x="936" y="1083"/>
                  </a:lnTo>
                  <a:lnTo>
                    <a:pt x="938" y="1085"/>
                  </a:lnTo>
                  <a:lnTo>
                    <a:pt x="938" y="1086"/>
                  </a:lnTo>
                  <a:lnTo>
                    <a:pt x="938" y="1088"/>
                  </a:lnTo>
                  <a:lnTo>
                    <a:pt x="938" y="1089"/>
                  </a:lnTo>
                  <a:lnTo>
                    <a:pt x="936" y="1089"/>
                  </a:lnTo>
                  <a:lnTo>
                    <a:pt x="936" y="1091"/>
                  </a:lnTo>
                  <a:lnTo>
                    <a:pt x="935" y="1092"/>
                  </a:lnTo>
                  <a:lnTo>
                    <a:pt x="935" y="1093"/>
                  </a:lnTo>
                  <a:lnTo>
                    <a:pt x="933" y="1095"/>
                  </a:lnTo>
                  <a:lnTo>
                    <a:pt x="933" y="1096"/>
                  </a:lnTo>
                  <a:lnTo>
                    <a:pt x="933" y="1098"/>
                  </a:lnTo>
                  <a:lnTo>
                    <a:pt x="933" y="1099"/>
                  </a:lnTo>
                  <a:lnTo>
                    <a:pt x="932" y="1099"/>
                  </a:lnTo>
                  <a:lnTo>
                    <a:pt x="931" y="1099"/>
                  </a:lnTo>
                  <a:lnTo>
                    <a:pt x="929" y="1099"/>
                  </a:lnTo>
                  <a:lnTo>
                    <a:pt x="929" y="1101"/>
                  </a:lnTo>
                  <a:lnTo>
                    <a:pt x="929" y="1102"/>
                  </a:lnTo>
                  <a:lnTo>
                    <a:pt x="928" y="1102"/>
                  </a:lnTo>
                  <a:lnTo>
                    <a:pt x="928" y="1104"/>
                  </a:lnTo>
                  <a:lnTo>
                    <a:pt x="928" y="1105"/>
                  </a:lnTo>
                  <a:lnTo>
                    <a:pt x="929" y="1107"/>
                  </a:lnTo>
                  <a:lnTo>
                    <a:pt x="929" y="1108"/>
                  </a:lnTo>
                  <a:lnTo>
                    <a:pt x="931" y="1108"/>
                  </a:lnTo>
                  <a:lnTo>
                    <a:pt x="932" y="1108"/>
                  </a:lnTo>
                  <a:lnTo>
                    <a:pt x="932" y="1110"/>
                  </a:lnTo>
                  <a:lnTo>
                    <a:pt x="932" y="1111"/>
                  </a:lnTo>
                  <a:lnTo>
                    <a:pt x="931" y="1111"/>
                  </a:lnTo>
                  <a:lnTo>
                    <a:pt x="931" y="1113"/>
                  </a:lnTo>
                  <a:lnTo>
                    <a:pt x="929" y="1113"/>
                  </a:lnTo>
                  <a:lnTo>
                    <a:pt x="929" y="1114"/>
                  </a:lnTo>
                  <a:lnTo>
                    <a:pt x="928" y="1114"/>
                  </a:lnTo>
                  <a:lnTo>
                    <a:pt x="926" y="1114"/>
                  </a:lnTo>
                  <a:lnTo>
                    <a:pt x="926" y="1116"/>
                  </a:lnTo>
                  <a:lnTo>
                    <a:pt x="925" y="1116"/>
                  </a:lnTo>
                  <a:lnTo>
                    <a:pt x="923" y="1116"/>
                  </a:lnTo>
                  <a:lnTo>
                    <a:pt x="922" y="1116"/>
                  </a:lnTo>
                  <a:lnTo>
                    <a:pt x="920" y="1116"/>
                  </a:lnTo>
                  <a:lnTo>
                    <a:pt x="919" y="1116"/>
                  </a:lnTo>
                  <a:lnTo>
                    <a:pt x="917" y="1116"/>
                  </a:lnTo>
                  <a:lnTo>
                    <a:pt x="916" y="1116"/>
                  </a:lnTo>
                  <a:lnTo>
                    <a:pt x="916" y="1117"/>
                  </a:lnTo>
                  <a:lnTo>
                    <a:pt x="914" y="1117"/>
                  </a:lnTo>
                  <a:lnTo>
                    <a:pt x="913" y="1117"/>
                  </a:lnTo>
                  <a:lnTo>
                    <a:pt x="911" y="1118"/>
                  </a:lnTo>
                  <a:lnTo>
                    <a:pt x="910" y="1118"/>
                  </a:lnTo>
                  <a:lnTo>
                    <a:pt x="909" y="1120"/>
                  </a:lnTo>
                  <a:lnTo>
                    <a:pt x="907" y="1120"/>
                  </a:lnTo>
                  <a:lnTo>
                    <a:pt x="907" y="1121"/>
                  </a:lnTo>
                  <a:lnTo>
                    <a:pt x="906" y="1121"/>
                  </a:lnTo>
                  <a:lnTo>
                    <a:pt x="904" y="1123"/>
                  </a:lnTo>
                  <a:lnTo>
                    <a:pt x="904" y="1121"/>
                  </a:lnTo>
                  <a:lnTo>
                    <a:pt x="903" y="1121"/>
                  </a:lnTo>
                  <a:lnTo>
                    <a:pt x="901" y="1121"/>
                  </a:lnTo>
                  <a:lnTo>
                    <a:pt x="900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7" y="1123"/>
                  </a:lnTo>
                  <a:lnTo>
                    <a:pt x="895" y="1123"/>
                  </a:lnTo>
                  <a:lnTo>
                    <a:pt x="894" y="1123"/>
                  </a:lnTo>
                  <a:lnTo>
                    <a:pt x="892" y="1123"/>
                  </a:lnTo>
                  <a:lnTo>
                    <a:pt x="891" y="1123"/>
                  </a:lnTo>
                  <a:lnTo>
                    <a:pt x="889" y="1123"/>
                  </a:lnTo>
                  <a:lnTo>
                    <a:pt x="888" y="1123"/>
                  </a:lnTo>
                  <a:lnTo>
                    <a:pt x="886" y="1123"/>
                  </a:lnTo>
                  <a:lnTo>
                    <a:pt x="885" y="1123"/>
                  </a:lnTo>
                  <a:lnTo>
                    <a:pt x="884" y="1123"/>
                  </a:lnTo>
                  <a:lnTo>
                    <a:pt x="882" y="1123"/>
                  </a:lnTo>
                  <a:lnTo>
                    <a:pt x="881" y="1123"/>
                  </a:lnTo>
                  <a:lnTo>
                    <a:pt x="879" y="1123"/>
                  </a:lnTo>
                  <a:lnTo>
                    <a:pt x="879" y="1124"/>
                  </a:lnTo>
                  <a:lnTo>
                    <a:pt x="878" y="1124"/>
                  </a:lnTo>
                  <a:lnTo>
                    <a:pt x="876" y="1124"/>
                  </a:lnTo>
                  <a:lnTo>
                    <a:pt x="876" y="1126"/>
                  </a:lnTo>
                  <a:lnTo>
                    <a:pt x="875" y="1126"/>
                  </a:lnTo>
                  <a:lnTo>
                    <a:pt x="873" y="1124"/>
                  </a:lnTo>
                  <a:lnTo>
                    <a:pt x="872" y="1124"/>
                  </a:lnTo>
                  <a:lnTo>
                    <a:pt x="870" y="1123"/>
                  </a:lnTo>
                  <a:lnTo>
                    <a:pt x="869" y="1123"/>
                  </a:lnTo>
                  <a:lnTo>
                    <a:pt x="867" y="1123"/>
                  </a:lnTo>
                  <a:lnTo>
                    <a:pt x="867" y="1124"/>
                  </a:lnTo>
                  <a:lnTo>
                    <a:pt x="867" y="1126"/>
                  </a:lnTo>
                  <a:lnTo>
                    <a:pt x="867" y="1127"/>
                  </a:lnTo>
                  <a:lnTo>
                    <a:pt x="869" y="1127"/>
                  </a:lnTo>
                  <a:lnTo>
                    <a:pt x="870" y="1127"/>
                  </a:lnTo>
                  <a:lnTo>
                    <a:pt x="870" y="1129"/>
                  </a:lnTo>
                  <a:lnTo>
                    <a:pt x="870" y="1130"/>
                  </a:lnTo>
                  <a:lnTo>
                    <a:pt x="869" y="1132"/>
                  </a:lnTo>
                  <a:lnTo>
                    <a:pt x="869" y="1133"/>
                  </a:lnTo>
                  <a:lnTo>
                    <a:pt x="869" y="1135"/>
                  </a:lnTo>
                  <a:lnTo>
                    <a:pt x="867" y="1135"/>
                  </a:lnTo>
                  <a:lnTo>
                    <a:pt x="867" y="1136"/>
                  </a:lnTo>
                  <a:lnTo>
                    <a:pt x="867" y="1138"/>
                  </a:lnTo>
                  <a:lnTo>
                    <a:pt x="867" y="1139"/>
                  </a:lnTo>
                  <a:lnTo>
                    <a:pt x="866" y="1140"/>
                  </a:lnTo>
                  <a:lnTo>
                    <a:pt x="866" y="1142"/>
                  </a:lnTo>
                  <a:lnTo>
                    <a:pt x="866" y="1143"/>
                  </a:lnTo>
                  <a:lnTo>
                    <a:pt x="866" y="1145"/>
                  </a:lnTo>
                  <a:lnTo>
                    <a:pt x="866" y="1146"/>
                  </a:lnTo>
                  <a:lnTo>
                    <a:pt x="866" y="1148"/>
                  </a:lnTo>
                  <a:lnTo>
                    <a:pt x="867" y="1148"/>
                  </a:lnTo>
                  <a:lnTo>
                    <a:pt x="867" y="1149"/>
                  </a:lnTo>
                  <a:lnTo>
                    <a:pt x="867" y="1151"/>
                  </a:lnTo>
                  <a:lnTo>
                    <a:pt x="867" y="1152"/>
                  </a:lnTo>
                  <a:lnTo>
                    <a:pt x="867" y="1154"/>
                  </a:lnTo>
                  <a:lnTo>
                    <a:pt x="867" y="1155"/>
                  </a:lnTo>
                  <a:lnTo>
                    <a:pt x="867" y="1157"/>
                  </a:lnTo>
                  <a:lnTo>
                    <a:pt x="866" y="1157"/>
                  </a:lnTo>
                  <a:lnTo>
                    <a:pt x="866" y="1158"/>
                  </a:lnTo>
                  <a:lnTo>
                    <a:pt x="864" y="1158"/>
                  </a:lnTo>
                  <a:lnTo>
                    <a:pt x="864" y="1160"/>
                  </a:lnTo>
                  <a:lnTo>
                    <a:pt x="863" y="1160"/>
                  </a:lnTo>
                  <a:lnTo>
                    <a:pt x="863" y="1161"/>
                  </a:lnTo>
                  <a:lnTo>
                    <a:pt x="862" y="1161"/>
                  </a:lnTo>
                  <a:lnTo>
                    <a:pt x="862" y="1162"/>
                  </a:lnTo>
                  <a:lnTo>
                    <a:pt x="860" y="1162"/>
                  </a:lnTo>
                  <a:lnTo>
                    <a:pt x="860" y="1164"/>
                  </a:lnTo>
                  <a:lnTo>
                    <a:pt x="859" y="1165"/>
                  </a:lnTo>
                  <a:lnTo>
                    <a:pt x="857" y="1167"/>
                  </a:lnTo>
                  <a:lnTo>
                    <a:pt x="856" y="1167"/>
                  </a:lnTo>
                  <a:lnTo>
                    <a:pt x="856" y="1168"/>
                  </a:lnTo>
                  <a:lnTo>
                    <a:pt x="854" y="1168"/>
                  </a:lnTo>
                  <a:lnTo>
                    <a:pt x="854" y="1170"/>
                  </a:lnTo>
                  <a:lnTo>
                    <a:pt x="853" y="1170"/>
                  </a:lnTo>
                  <a:lnTo>
                    <a:pt x="853" y="1171"/>
                  </a:lnTo>
                  <a:lnTo>
                    <a:pt x="854" y="1171"/>
                  </a:lnTo>
                  <a:lnTo>
                    <a:pt x="854" y="1173"/>
                  </a:lnTo>
                  <a:lnTo>
                    <a:pt x="854" y="1174"/>
                  </a:lnTo>
                  <a:lnTo>
                    <a:pt x="853" y="1174"/>
                  </a:lnTo>
                  <a:lnTo>
                    <a:pt x="853" y="1176"/>
                  </a:lnTo>
                  <a:lnTo>
                    <a:pt x="851" y="1176"/>
                  </a:lnTo>
                  <a:lnTo>
                    <a:pt x="851" y="1177"/>
                  </a:lnTo>
                  <a:lnTo>
                    <a:pt x="851" y="1179"/>
                  </a:lnTo>
                  <a:lnTo>
                    <a:pt x="851" y="1180"/>
                  </a:lnTo>
                  <a:lnTo>
                    <a:pt x="851" y="1182"/>
                  </a:lnTo>
                  <a:lnTo>
                    <a:pt x="851" y="1183"/>
                  </a:lnTo>
                  <a:lnTo>
                    <a:pt x="853" y="1183"/>
                  </a:lnTo>
                  <a:lnTo>
                    <a:pt x="853" y="1185"/>
                  </a:lnTo>
                  <a:lnTo>
                    <a:pt x="853" y="1186"/>
                  </a:lnTo>
                  <a:lnTo>
                    <a:pt x="853" y="1187"/>
                  </a:lnTo>
                  <a:lnTo>
                    <a:pt x="854" y="1187"/>
                  </a:lnTo>
                  <a:lnTo>
                    <a:pt x="854" y="1189"/>
                  </a:lnTo>
                  <a:lnTo>
                    <a:pt x="854" y="1190"/>
                  </a:lnTo>
                  <a:lnTo>
                    <a:pt x="854" y="1192"/>
                  </a:lnTo>
                  <a:lnTo>
                    <a:pt x="854" y="1193"/>
                  </a:lnTo>
                  <a:lnTo>
                    <a:pt x="856" y="1193"/>
                  </a:lnTo>
                  <a:lnTo>
                    <a:pt x="856" y="1195"/>
                  </a:lnTo>
                  <a:lnTo>
                    <a:pt x="857" y="1195"/>
                  </a:lnTo>
                  <a:lnTo>
                    <a:pt x="857" y="1196"/>
                  </a:lnTo>
                  <a:lnTo>
                    <a:pt x="857" y="1198"/>
                  </a:lnTo>
                  <a:lnTo>
                    <a:pt x="857" y="1199"/>
                  </a:lnTo>
                  <a:lnTo>
                    <a:pt x="859" y="1199"/>
                  </a:lnTo>
                  <a:lnTo>
                    <a:pt x="859" y="1201"/>
                  </a:lnTo>
                  <a:lnTo>
                    <a:pt x="859" y="1202"/>
                  </a:lnTo>
                  <a:lnTo>
                    <a:pt x="859" y="1204"/>
                  </a:lnTo>
                  <a:lnTo>
                    <a:pt x="860" y="1204"/>
                  </a:lnTo>
                  <a:lnTo>
                    <a:pt x="860" y="1205"/>
                  </a:lnTo>
                  <a:lnTo>
                    <a:pt x="862" y="1205"/>
                  </a:lnTo>
                  <a:lnTo>
                    <a:pt x="862" y="1207"/>
                  </a:lnTo>
                  <a:lnTo>
                    <a:pt x="863" y="1207"/>
                  </a:lnTo>
                  <a:lnTo>
                    <a:pt x="863" y="1208"/>
                  </a:lnTo>
                  <a:lnTo>
                    <a:pt x="864" y="1208"/>
                  </a:lnTo>
                  <a:lnTo>
                    <a:pt x="864" y="1209"/>
                  </a:lnTo>
                  <a:lnTo>
                    <a:pt x="864" y="1211"/>
                  </a:lnTo>
                  <a:lnTo>
                    <a:pt x="866" y="1211"/>
                  </a:lnTo>
                  <a:lnTo>
                    <a:pt x="866" y="1212"/>
                  </a:lnTo>
                  <a:lnTo>
                    <a:pt x="867" y="1212"/>
                  </a:lnTo>
                  <a:lnTo>
                    <a:pt x="867" y="1214"/>
                  </a:lnTo>
                  <a:lnTo>
                    <a:pt x="869" y="1215"/>
                  </a:lnTo>
                  <a:lnTo>
                    <a:pt x="869" y="1217"/>
                  </a:lnTo>
                  <a:lnTo>
                    <a:pt x="869" y="1218"/>
                  </a:lnTo>
                  <a:lnTo>
                    <a:pt x="867" y="1218"/>
                  </a:lnTo>
                  <a:lnTo>
                    <a:pt x="867" y="1220"/>
                  </a:lnTo>
                  <a:lnTo>
                    <a:pt x="867" y="1221"/>
                  </a:lnTo>
                  <a:lnTo>
                    <a:pt x="866" y="1223"/>
                  </a:lnTo>
                  <a:lnTo>
                    <a:pt x="866" y="1224"/>
                  </a:lnTo>
                  <a:lnTo>
                    <a:pt x="866" y="1226"/>
                  </a:lnTo>
                  <a:lnTo>
                    <a:pt x="866" y="1227"/>
                  </a:lnTo>
                  <a:lnTo>
                    <a:pt x="864" y="1227"/>
                  </a:lnTo>
                  <a:lnTo>
                    <a:pt x="863" y="1227"/>
                  </a:lnTo>
                  <a:lnTo>
                    <a:pt x="863" y="1229"/>
                  </a:lnTo>
                  <a:lnTo>
                    <a:pt x="862" y="1229"/>
                  </a:lnTo>
                  <a:lnTo>
                    <a:pt x="862" y="1230"/>
                  </a:lnTo>
                  <a:lnTo>
                    <a:pt x="860" y="1230"/>
                  </a:lnTo>
                  <a:lnTo>
                    <a:pt x="859" y="1231"/>
                  </a:lnTo>
                  <a:lnTo>
                    <a:pt x="857" y="1231"/>
                  </a:lnTo>
                  <a:lnTo>
                    <a:pt x="857" y="1233"/>
                  </a:lnTo>
                  <a:lnTo>
                    <a:pt x="856" y="1234"/>
                  </a:lnTo>
                  <a:lnTo>
                    <a:pt x="854" y="1234"/>
                  </a:lnTo>
                  <a:lnTo>
                    <a:pt x="854" y="1236"/>
                  </a:lnTo>
                  <a:lnTo>
                    <a:pt x="853" y="1236"/>
                  </a:lnTo>
                  <a:lnTo>
                    <a:pt x="853" y="1237"/>
                  </a:lnTo>
                  <a:lnTo>
                    <a:pt x="853" y="1239"/>
                  </a:lnTo>
                  <a:lnTo>
                    <a:pt x="853" y="1240"/>
                  </a:lnTo>
                  <a:lnTo>
                    <a:pt x="851" y="1242"/>
                  </a:lnTo>
                  <a:lnTo>
                    <a:pt x="851" y="1243"/>
                  </a:lnTo>
                  <a:lnTo>
                    <a:pt x="850" y="1245"/>
                  </a:lnTo>
                  <a:lnTo>
                    <a:pt x="850" y="1246"/>
                  </a:lnTo>
                  <a:lnTo>
                    <a:pt x="848" y="1248"/>
                  </a:lnTo>
                  <a:lnTo>
                    <a:pt x="848" y="1249"/>
                  </a:lnTo>
                  <a:lnTo>
                    <a:pt x="847" y="1249"/>
                  </a:lnTo>
                  <a:lnTo>
                    <a:pt x="847" y="1251"/>
                  </a:lnTo>
                  <a:lnTo>
                    <a:pt x="845" y="1251"/>
                  </a:lnTo>
                  <a:lnTo>
                    <a:pt x="845" y="1252"/>
                  </a:lnTo>
                  <a:lnTo>
                    <a:pt x="844" y="1252"/>
                  </a:lnTo>
                  <a:lnTo>
                    <a:pt x="844" y="1254"/>
                  </a:lnTo>
                  <a:lnTo>
                    <a:pt x="842" y="1254"/>
                  </a:lnTo>
                  <a:lnTo>
                    <a:pt x="842" y="1255"/>
                  </a:lnTo>
                  <a:lnTo>
                    <a:pt x="841" y="1255"/>
                  </a:lnTo>
                  <a:lnTo>
                    <a:pt x="841" y="1256"/>
                  </a:lnTo>
                  <a:lnTo>
                    <a:pt x="840" y="1256"/>
                  </a:lnTo>
                  <a:lnTo>
                    <a:pt x="838" y="1256"/>
                  </a:lnTo>
                  <a:lnTo>
                    <a:pt x="835" y="1259"/>
                  </a:lnTo>
                  <a:lnTo>
                    <a:pt x="834" y="1259"/>
                  </a:lnTo>
                  <a:lnTo>
                    <a:pt x="834" y="1261"/>
                  </a:lnTo>
                  <a:lnTo>
                    <a:pt x="832" y="1261"/>
                  </a:lnTo>
                  <a:lnTo>
                    <a:pt x="831" y="1261"/>
                  </a:lnTo>
                  <a:lnTo>
                    <a:pt x="829" y="1262"/>
                  </a:lnTo>
                  <a:lnTo>
                    <a:pt x="829" y="1264"/>
                  </a:lnTo>
                  <a:lnTo>
                    <a:pt x="828" y="1265"/>
                  </a:lnTo>
                  <a:lnTo>
                    <a:pt x="826" y="1265"/>
                  </a:lnTo>
                  <a:lnTo>
                    <a:pt x="826" y="1267"/>
                  </a:lnTo>
                  <a:lnTo>
                    <a:pt x="825" y="1267"/>
                  </a:lnTo>
                  <a:lnTo>
                    <a:pt x="823" y="1267"/>
                  </a:lnTo>
                  <a:lnTo>
                    <a:pt x="823" y="1268"/>
                  </a:lnTo>
                  <a:lnTo>
                    <a:pt x="822" y="1268"/>
                  </a:lnTo>
                  <a:lnTo>
                    <a:pt x="822" y="1270"/>
                  </a:lnTo>
                  <a:lnTo>
                    <a:pt x="820" y="1270"/>
                  </a:lnTo>
                  <a:lnTo>
                    <a:pt x="820" y="1271"/>
                  </a:lnTo>
                  <a:lnTo>
                    <a:pt x="819" y="1271"/>
                  </a:lnTo>
                  <a:lnTo>
                    <a:pt x="819" y="1273"/>
                  </a:lnTo>
                  <a:lnTo>
                    <a:pt x="819" y="1274"/>
                  </a:lnTo>
                  <a:lnTo>
                    <a:pt x="817" y="1276"/>
                  </a:lnTo>
                  <a:lnTo>
                    <a:pt x="817" y="1277"/>
                  </a:lnTo>
                  <a:lnTo>
                    <a:pt x="816" y="1277"/>
                  </a:lnTo>
                  <a:lnTo>
                    <a:pt x="815" y="1277"/>
                  </a:lnTo>
                  <a:lnTo>
                    <a:pt x="815" y="1278"/>
                  </a:lnTo>
                  <a:lnTo>
                    <a:pt x="813" y="1278"/>
                  </a:lnTo>
                  <a:lnTo>
                    <a:pt x="812" y="1280"/>
                  </a:lnTo>
                  <a:lnTo>
                    <a:pt x="810" y="1280"/>
                  </a:lnTo>
                  <a:lnTo>
                    <a:pt x="807" y="1281"/>
                  </a:lnTo>
                  <a:lnTo>
                    <a:pt x="807" y="1283"/>
                  </a:lnTo>
                  <a:lnTo>
                    <a:pt x="806" y="1283"/>
                  </a:lnTo>
                  <a:lnTo>
                    <a:pt x="806" y="1284"/>
                  </a:lnTo>
                  <a:lnTo>
                    <a:pt x="804" y="1284"/>
                  </a:lnTo>
                  <a:lnTo>
                    <a:pt x="803" y="1284"/>
                  </a:lnTo>
                  <a:lnTo>
                    <a:pt x="803" y="1286"/>
                  </a:lnTo>
                  <a:lnTo>
                    <a:pt x="801" y="1286"/>
                  </a:lnTo>
                  <a:lnTo>
                    <a:pt x="801" y="1287"/>
                  </a:lnTo>
                  <a:lnTo>
                    <a:pt x="800" y="1287"/>
                  </a:lnTo>
                  <a:lnTo>
                    <a:pt x="798" y="1287"/>
                  </a:lnTo>
                  <a:lnTo>
                    <a:pt x="798" y="1289"/>
                  </a:lnTo>
                  <a:lnTo>
                    <a:pt x="797" y="1289"/>
                  </a:lnTo>
                  <a:lnTo>
                    <a:pt x="797" y="1290"/>
                  </a:lnTo>
                  <a:lnTo>
                    <a:pt x="795" y="1290"/>
                  </a:lnTo>
                  <a:lnTo>
                    <a:pt x="795" y="1292"/>
                  </a:lnTo>
                  <a:lnTo>
                    <a:pt x="797" y="1293"/>
                  </a:lnTo>
                  <a:lnTo>
                    <a:pt x="797" y="1295"/>
                  </a:lnTo>
                  <a:lnTo>
                    <a:pt x="797" y="1296"/>
                  </a:lnTo>
                  <a:lnTo>
                    <a:pt x="798" y="1298"/>
                  </a:lnTo>
                  <a:lnTo>
                    <a:pt x="798" y="1299"/>
                  </a:lnTo>
                  <a:lnTo>
                    <a:pt x="798" y="1301"/>
                  </a:lnTo>
                  <a:lnTo>
                    <a:pt x="798" y="1302"/>
                  </a:lnTo>
                  <a:lnTo>
                    <a:pt x="798" y="1303"/>
                  </a:lnTo>
                  <a:lnTo>
                    <a:pt x="798" y="1305"/>
                  </a:lnTo>
                  <a:lnTo>
                    <a:pt x="797" y="1305"/>
                  </a:lnTo>
                  <a:lnTo>
                    <a:pt x="797" y="1306"/>
                  </a:lnTo>
                  <a:lnTo>
                    <a:pt x="795" y="1306"/>
                  </a:lnTo>
                  <a:lnTo>
                    <a:pt x="795" y="1308"/>
                  </a:lnTo>
                  <a:lnTo>
                    <a:pt x="794" y="1309"/>
                  </a:lnTo>
                  <a:lnTo>
                    <a:pt x="793" y="1309"/>
                  </a:lnTo>
                  <a:lnTo>
                    <a:pt x="791" y="1309"/>
                  </a:lnTo>
                  <a:lnTo>
                    <a:pt x="790" y="1309"/>
                  </a:lnTo>
                  <a:lnTo>
                    <a:pt x="788" y="1309"/>
                  </a:lnTo>
                  <a:lnTo>
                    <a:pt x="787" y="1309"/>
                  </a:lnTo>
                  <a:lnTo>
                    <a:pt x="785" y="1311"/>
                  </a:lnTo>
                  <a:lnTo>
                    <a:pt x="784" y="1311"/>
                  </a:lnTo>
                  <a:lnTo>
                    <a:pt x="784" y="1312"/>
                  </a:lnTo>
                  <a:lnTo>
                    <a:pt x="782" y="1312"/>
                  </a:lnTo>
                  <a:lnTo>
                    <a:pt x="781" y="1312"/>
                  </a:lnTo>
                  <a:lnTo>
                    <a:pt x="779" y="1312"/>
                  </a:lnTo>
                  <a:lnTo>
                    <a:pt x="778" y="1312"/>
                  </a:lnTo>
                  <a:lnTo>
                    <a:pt x="776" y="1312"/>
                  </a:lnTo>
                  <a:lnTo>
                    <a:pt x="775" y="1312"/>
                  </a:lnTo>
                  <a:lnTo>
                    <a:pt x="773" y="1312"/>
                  </a:lnTo>
                  <a:lnTo>
                    <a:pt x="772" y="1312"/>
                  </a:lnTo>
                  <a:lnTo>
                    <a:pt x="771" y="1312"/>
                  </a:lnTo>
                  <a:lnTo>
                    <a:pt x="769" y="1312"/>
                  </a:lnTo>
                  <a:lnTo>
                    <a:pt x="768" y="1312"/>
                  </a:lnTo>
                  <a:lnTo>
                    <a:pt x="766" y="1312"/>
                  </a:lnTo>
                  <a:lnTo>
                    <a:pt x="766" y="1311"/>
                  </a:lnTo>
                  <a:lnTo>
                    <a:pt x="765" y="1311"/>
                  </a:lnTo>
                  <a:lnTo>
                    <a:pt x="763" y="1311"/>
                  </a:lnTo>
                  <a:lnTo>
                    <a:pt x="762" y="1311"/>
                  </a:lnTo>
                  <a:lnTo>
                    <a:pt x="762" y="1309"/>
                  </a:lnTo>
                  <a:lnTo>
                    <a:pt x="760" y="1309"/>
                  </a:lnTo>
                  <a:lnTo>
                    <a:pt x="759" y="1309"/>
                  </a:lnTo>
                  <a:lnTo>
                    <a:pt x="757" y="1309"/>
                  </a:lnTo>
                  <a:lnTo>
                    <a:pt x="756" y="1309"/>
                  </a:lnTo>
                  <a:lnTo>
                    <a:pt x="756" y="1308"/>
                  </a:lnTo>
                  <a:lnTo>
                    <a:pt x="754" y="1308"/>
                  </a:lnTo>
                  <a:lnTo>
                    <a:pt x="754" y="1309"/>
                  </a:lnTo>
                  <a:lnTo>
                    <a:pt x="753" y="1309"/>
                  </a:lnTo>
                  <a:lnTo>
                    <a:pt x="751" y="1309"/>
                  </a:lnTo>
                  <a:lnTo>
                    <a:pt x="750" y="1309"/>
                  </a:lnTo>
                  <a:lnTo>
                    <a:pt x="748" y="1309"/>
                  </a:lnTo>
                  <a:lnTo>
                    <a:pt x="747" y="1309"/>
                  </a:lnTo>
                  <a:lnTo>
                    <a:pt x="746" y="1309"/>
                  </a:lnTo>
                  <a:lnTo>
                    <a:pt x="744" y="1309"/>
                  </a:lnTo>
                  <a:lnTo>
                    <a:pt x="744" y="1308"/>
                  </a:lnTo>
                  <a:lnTo>
                    <a:pt x="743" y="1308"/>
                  </a:lnTo>
                  <a:lnTo>
                    <a:pt x="741" y="1308"/>
                  </a:lnTo>
                  <a:lnTo>
                    <a:pt x="740" y="1308"/>
                  </a:lnTo>
                  <a:lnTo>
                    <a:pt x="738" y="1308"/>
                  </a:lnTo>
                  <a:lnTo>
                    <a:pt x="737" y="1308"/>
                  </a:lnTo>
                  <a:lnTo>
                    <a:pt x="735" y="1308"/>
                  </a:lnTo>
                  <a:lnTo>
                    <a:pt x="735" y="1306"/>
                  </a:lnTo>
                  <a:lnTo>
                    <a:pt x="734" y="1306"/>
                  </a:lnTo>
                  <a:lnTo>
                    <a:pt x="734" y="1305"/>
                  </a:lnTo>
                  <a:lnTo>
                    <a:pt x="732" y="1305"/>
                  </a:lnTo>
                  <a:lnTo>
                    <a:pt x="731" y="1303"/>
                  </a:lnTo>
                  <a:lnTo>
                    <a:pt x="729" y="1303"/>
                  </a:lnTo>
                  <a:lnTo>
                    <a:pt x="728" y="1303"/>
                  </a:lnTo>
                  <a:lnTo>
                    <a:pt x="726" y="1303"/>
                  </a:lnTo>
                  <a:lnTo>
                    <a:pt x="726" y="1305"/>
                  </a:lnTo>
                  <a:lnTo>
                    <a:pt x="725" y="1305"/>
                  </a:lnTo>
                  <a:lnTo>
                    <a:pt x="724" y="1305"/>
                  </a:lnTo>
                  <a:lnTo>
                    <a:pt x="722" y="1305"/>
                  </a:lnTo>
                  <a:lnTo>
                    <a:pt x="722" y="1306"/>
                  </a:lnTo>
                  <a:lnTo>
                    <a:pt x="721" y="1308"/>
                  </a:lnTo>
                  <a:lnTo>
                    <a:pt x="719" y="1308"/>
                  </a:lnTo>
                  <a:lnTo>
                    <a:pt x="718" y="1308"/>
                  </a:lnTo>
                  <a:lnTo>
                    <a:pt x="716" y="1308"/>
                  </a:lnTo>
                  <a:lnTo>
                    <a:pt x="716" y="1306"/>
                  </a:lnTo>
                  <a:lnTo>
                    <a:pt x="715" y="1306"/>
                  </a:lnTo>
                  <a:lnTo>
                    <a:pt x="713" y="1306"/>
                  </a:lnTo>
                  <a:lnTo>
                    <a:pt x="712" y="1306"/>
                  </a:lnTo>
                  <a:lnTo>
                    <a:pt x="710" y="1306"/>
                  </a:lnTo>
                  <a:lnTo>
                    <a:pt x="707" y="1305"/>
                  </a:lnTo>
                  <a:lnTo>
                    <a:pt x="707" y="1306"/>
                  </a:lnTo>
                  <a:lnTo>
                    <a:pt x="706" y="1306"/>
                  </a:lnTo>
                  <a:lnTo>
                    <a:pt x="704" y="1306"/>
                  </a:lnTo>
                  <a:lnTo>
                    <a:pt x="703" y="1306"/>
                  </a:lnTo>
                  <a:lnTo>
                    <a:pt x="703" y="1308"/>
                  </a:lnTo>
                  <a:lnTo>
                    <a:pt x="702" y="1308"/>
                  </a:lnTo>
                  <a:lnTo>
                    <a:pt x="700" y="1308"/>
                  </a:lnTo>
                  <a:lnTo>
                    <a:pt x="699" y="1308"/>
                  </a:lnTo>
                  <a:lnTo>
                    <a:pt x="697" y="1308"/>
                  </a:lnTo>
                  <a:lnTo>
                    <a:pt x="696" y="1308"/>
                  </a:lnTo>
                  <a:lnTo>
                    <a:pt x="696" y="1309"/>
                  </a:lnTo>
                  <a:lnTo>
                    <a:pt x="694" y="1309"/>
                  </a:lnTo>
                  <a:lnTo>
                    <a:pt x="693" y="1309"/>
                  </a:lnTo>
                  <a:lnTo>
                    <a:pt x="691" y="1308"/>
                  </a:lnTo>
                  <a:lnTo>
                    <a:pt x="688" y="1308"/>
                  </a:lnTo>
                  <a:lnTo>
                    <a:pt x="687" y="1308"/>
                  </a:lnTo>
                  <a:lnTo>
                    <a:pt x="685" y="1308"/>
                  </a:lnTo>
                  <a:lnTo>
                    <a:pt x="685" y="1309"/>
                  </a:lnTo>
                  <a:lnTo>
                    <a:pt x="684" y="1309"/>
                  </a:lnTo>
                  <a:lnTo>
                    <a:pt x="682" y="1309"/>
                  </a:lnTo>
                  <a:lnTo>
                    <a:pt x="681" y="1309"/>
                  </a:lnTo>
                  <a:lnTo>
                    <a:pt x="679" y="1309"/>
                  </a:lnTo>
                  <a:lnTo>
                    <a:pt x="678" y="1309"/>
                  </a:lnTo>
                  <a:lnTo>
                    <a:pt x="678" y="1308"/>
                  </a:lnTo>
                  <a:lnTo>
                    <a:pt x="677" y="1308"/>
                  </a:lnTo>
                  <a:lnTo>
                    <a:pt x="675" y="1308"/>
                  </a:lnTo>
                  <a:lnTo>
                    <a:pt x="674" y="1306"/>
                  </a:lnTo>
                  <a:lnTo>
                    <a:pt x="672" y="1305"/>
                  </a:lnTo>
                  <a:lnTo>
                    <a:pt x="671" y="1305"/>
                  </a:lnTo>
                  <a:lnTo>
                    <a:pt x="669" y="1305"/>
                  </a:lnTo>
                  <a:lnTo>
                    <a:pt x="669" y="1303"/>
                  </a:lnTo>
                  <a:lnTo>
                    <a:pt x="668" y="1303"/>
                  </a:lnTo>
                  <a:lnTo>
                    <a:pt x="666" y="1303"/>
                  </a:lnTo>
                  <a:lnTo>
                    <a:pt x="665" y="1303"/>
                  </a:lnTo>
                  <a:lnTo>
                    <a:pt x="663" y="1303"/>
                  </a:lnTo>
                  <a:lnTo>
                    <a:pt x="660" y="1303"/>
                  </a:lnTo>
                  <a:lnTo>
                    <a:pt x="660" y="1302"/>
                  </a:lnTo>
                  <a:lnTo>
                    <a:pt x="659" y="1302"/>
                  </a:lnTo>
                  <a:lnTo>
                    <a:pt x="657" y="1302"/>
                  </a:lnTo>
                  <a:lnTo>
                    <a:pt x="656" y="1301"/>
                  </a:lnTo>
                  <a:lnTo>
                    <a:pt x="656" y="1302"/>
                  </a:lnTo>
                  <a:lnTo>
                    <a:pt x="655" y="1302"/>
                  </a:lnTo>
                  <a:lnTo>
                    <a:pt x="653" y="1302"/>
                  </a:lnTo>
                  <a:lnTo>
                    <a:pt x="652" y="1302"/>
                  </a:lnTo>
                  <a:lnTo>
                    <a:pt x="650" y="1302"/>
                  </a:lnTo>
                  <a:lnTo>
                    <a:pt x="649" y="1302"/>
                  </a:lnTo>
                  <a:lnTo>
                    <a:pt x="649" y="1303"/>
                  </a:lnTo>
                  <a:lnTo>
                    <a:pt x="647" y="1303"/>
                  </a:lnTo>
                  <a:lnTo>
                    <a:pt x="647" y="1305"/>
                  </a:lnTo>
                  <a:lnTo>
                    <a:pt x="646" y="1305"/>
                  </a:lnTo>
                  <a:lnTo>
                    <a:pt x="644" y="1305"/>
                  </a:lnTo>
                  <a:lnTo>
                    <a:pt x="644" y="1306"/>
                  </a:lnTo>
                  <a:lnTo>
                    <a:pt x="643" y="1306"/>
                  </a:lnTo>
                  <a:lnTo>
                    <a:pt x="643" y="1308"/>
                  </a:lnTo>
                  <a:lnTo>
                    <a:pt x="641" y="1308"/>
                  </a:lnTo>
                  <a:lnTo>
                    <a:pt x="641" y="1309"/>
                  </a:lnTo>
                  <a:lnTo>
                    <a:pt x="640" y="1311"/>
                  </a:lnTo>
                  <a:lnTo>
                    <a:pt x="638" y="1311"/>
                  </a:lnTo>
                  <a:lnTo>
                    <a:pt x="637" y="1311"/>
                  </a:lnTo>
                  <a:lnTo>
                    <a:pt x="635" y="1311"/>
                  </a:lnTo>
                  <a:lnTo>
                    <a:pt x="634" y="1311"/>
                  </a:lnTo>
                  <a:lnTo>
                    <a:pt x="634" y="1309"/>
                  </a:lnTo>
                  <a:lnTo>
                    <a:pt x="633" y="1309"/>
                  </a:lnTo>
                  <a:lnTo>
                    <a:pt x="633" y="1308"/>
                  </a:lnTo>
                  <a:lnTo>
                    <a:pt x="631" y="1308"/>
                  </a:lnTo>
                  <a:lnTo>
                    <a:pt x="630" y="1306"/>
                  </a:lnTo>
                  <a:lnTo>
                    <a:pt x="628" y="1306"/>
                  </a:lnTo>
                  <a:lnTo>
                    <a:pt x="628" y="1308"/>
                  </a:lnTo>
                  <a:lnTo>
                    <a:pt x="627" y="1308"/>
                  </a:lnTo>
                  <a:lnTo>
                    <a:pt x="625" y="1308"/>
                  </a:lnTo>
                  <a:lnTo>
                    <a:pt x="624" y="1308"/>
                  </a:lnTo>
                  <a:lnTo>
                    <a:pt x="624" y="1309"/>
                  </a:lnTo>
                  <a:lnTo>
                    <a:pt x="622" y="1309"/>
                  </a:lnTo>
                  <a:lnTo>
                    <a:pt x="621" y="1309"/>
                  </a:lnTo>
                  <a:lnTo>
                    <a:pt x="619" y="1311"/>
                  </a:lnTo>
                  <a:lnTo>
                    <a:pt x="618" y="1311"/>
                  </a:lnTo>
                  <a:lnTo>
                    <a:pt x="618" y="1309"/>
                  </a:lnTo>
                  <a:lnTo>
                    <a:pt x="616" y="1309"/>
                  </a:lnTo>
                  <a:lnTo>
                    <a:pt x="616" y="1308"/>
                  </a:lnTo>
                  <a:lnTo>
                    <a:pt x="615" y="1308"/>
                  </a:lnTo>
                  <a:lnTo>
                    <a:pt x="615" y="1306"/>
                  </a:lnTo>
                  <a:lnTo>
                    <a:pt x="613" y="1306"/>
                  </a:lnTo>
                  <a:lnTo>
                    <a:pt x="613" y="1305"/>
                  </a:lnTo>
                  <a:lnTo>
                    <a:pt x="612" y="1305"/>
                  </a:lnTo>
                  <a:lnTo>
                    <a:pt x="610" y="1305"/>
                  </a:lnTo>
                  <a:lnTo>
                    <a:pt x="610" y="1303"/>
                  </a:lnTo>
                  <a:lnTo>
                    <a:pt x="609" y="1303"/>
                  </a:lnTo>
                  <a:lnTo>
                    <a:pt x="609" y="1305"/>
                  </a:lnTo>
                  <a:lnTo>
                    <a:pt x="608" y="1305"/>
                  </a:lnTo>
                  <a:lnTo>
                    <a:pt x="606" y="1305"/>
                  </a:lnTo>
                  <a:lnTo>
                    <a:pt x="605" y="1306"/>
                  </a:lnTo>
                  <a:lnTo>
                    <a:pt x="603" y="1306"/>
                  </a:lnTo>
                  <a:lnTo>
                    <a:pt x="602" y="1306"/>
                  </a:lnTo>
                  <a:lnTo>
                    <a:pt x="602" y="1305"/>
                  </a:lnTo>
                  <a:lnTo>
                    <a:pt x="600" y="1305"/>
                  </a:lnTo>
                  <a:lnTo>
                    <a:pt x="599" y="1305"/>
                  </a:lnTo>
                  <a:lnTo>
                    <a:pt x="599" y="1303"/>
                  </a:lnTo>
                  <a:lnTo>
                    <a:pt x="597" y="1303"/>
                  </a:lnTo>
                  <a:lnTo>
                    <a:pt x="596" y="1303"/>
                  </a:lnTo>
                  <a:lnTo>
                    <a:pt x="594" y="1302"/>
                  </a:lnTo>
                  <a:lnTo>
                    <a:pt x="593" y="1302"/>
                  </a:lnTo>
                  <a:lnTo>
                    <a:pt x="591" y="1302"/>
                  </a:lnTo>
                  <a:lnTo>
                    <a:pt x="590" y="1302"/>
                  </a:lnTo>
                  <a:lnTo>
                    <a:pt x="588" y="1302"/>
                  </a:lnTo>
                  <a:lnTo>
                    <a:pt x="587" y="1302"/>
                  </a:lnTo>
                  <a:lnTo>
                    <a:pt x="586" y="1302"/>
                  </a:lnTo>
                  <a:lnTo>
                    <a:pt x="584" y="1301"/>
                  </a:lnTo>
                  <a:lnTo>
                    <a:pt x="583" y="1301"/>
                  </a:lnTo>
                  <a:lnTo>
                    <a:pt x="583" y="1302"/>
                  </a:lnTo>
                  <a:lnTo>
                    <a:pt x="581" y="1302"/>
                  </a:lnTo>
                  <a:lnTo>
                    <a:pt x="581" y="1303"/>
                  </a:lnTo>
                  <a:lnTo>
                    <a:pt x="580" y="1303"/>
                  </a:lnTo>
                  <a:lnTo>
                    <a:pt x="580" y="1305"/>
                  </a:lnTo>
                  <a:lnTo>
                    <a:pt x="578" y="1306"/>
                  </a:lnTo>
                  <a:lnTo>
                    <a:pt x="577" y="1308"/>
                  </a:lnTo>
                  <a:lnTo>
                    <a:pt x="577" y="1309"/>
                  </a:lnTo>
                  <a:lnTo>
                    <a:pt x="575" y="1309"/>
                  </a:lnTo>
                  <a:lnTo>
                    <a:pt x="575" y="1311"/>
                  </a:lnTo>
                  <a:lnTo>
                    <a:pt x="574" y="1311"/>
                  </a:lnTo>
                  <a:lnTo>
                    <a:pt x="572" y="1311"/>
                  </a:lnTo>
                  <a:lnTo>
                    <a:pt x="571" y="1311"/>
                  </a:lnTo>
                  <a:lnTo>
                    <a:pt x="569" y="1311"/>
                  </a:lnTo>
                  <a:lnTo>
                    <a:pt x="568" y="1311"/>
                  </a:lnTo>
                  <a:lnTo>
                    <a:pt x="568" y="1312"/>
                  </a:lnTo>
                  <a:lnTo>
                    <a:pt x="568" y="1314"/>
                  </a:lnTo>
                  <a:lnTo>
                    <a:pt x="568" y="1315"/>
                  </a:lnTo>
                  <a:lnTo>
                    <a:pt x="568" y="1317"/>
                  </a:lnTo>
                  <a:lnTo>
                    <a:pt x="568" y="1318"/>
                  </a:lnTo>
                  <a:lnTo>
                    <a:pt x="566" y="1320"/>
                  </a:lnTo>
                  <a:lnTo>
                    <a:pt x="565" y="1321"/>
                  </a:lnTo>
                  <a:lnTo>
                    <a:pt x="564" y="1321"/>
                  </a:lnTo>
                  <a:lnTo>
                    <a:pt x="562" y="1323"/>
                  </a:lnTo>
                  <a:lnTo>
                    <a:pt x="561" y="1323"/>
                  </a:lnTo>
                  <a:lnTo>
                    <a:pt x="559" y="1324"/>
                  </a:lnTo>
                  <a:lnTo>
                    <a:pt x="559" y="1325"/>
                  </a:lnTo>
                  <a:lnTo>
                    <a:pt x="558" y="1325"/>
                  </a:lnTo>
                  <a:lnTo>
                    <a:pt x="558" y="1327"/>
                  </a:lnTo>
                  <a:lnTo>
                    <a:pt x="556" y="1328"/>
                  </a:lnTo>
                  <a:lnTo>
                    <a:pt x="555" y="1328"/>
                  </a:lnTo>
                  <a:lnTo>
                    <a:pt x="553" y="1328"/>
                  </a:lnTo>
                  <a:lnTo>
                    <a:pt x="553" y="1327"/>
                  </a:lnTo>
                  <a:lnTo>
                    <a:pt x="552" y="1325"/>
                  </a:lnTo>
                  <a:lnTo>
                    <a:pt x="550" y="1325"/>
                  </a:lnTo>
                  <a:lnTo>
                    <a:pt x="549" y="1325"/>
                  </a:lnTo>
                  <a:lnTo>
                    <a:pt x="547" y="1325"/>
                  </a:lnTo>
                  <a:lnTo>
                    <a:pt x="547" y="1327"/>
                  </a:lnTo>
                  <a:lnTo>
                    <a:pt x="546" y="1327"/>
                  </a:lnTo>
                  <a:lnTo>
                    <a:pt x="544" y="1328"/>
                  </a:lnTo>
                  <a:lnTo>
                    <a:pt x="543" y="1328"/>
                  </a:lnTo>
                  <a:lnTo>
                    <a:pt x="543" y="1330"/>
                  </a:lnTo>
                  <a:lnTo>
                    <a:pt x="541" y="1330"/>
                  </a:lnTo>
                  <a:lnTo>
                    <a:pt x="540" y="1330"/>
                  </a:lnTo>
                  <a:lnTo>
                    <a:pt x="540" y="1331"/>
                  </a:lnTo>
                  <a:lnTo>
                    <a:pt x="539" y="1331"/>
                  </a:lnTo>
                  <a:lnTo>
                    <a:pt x="537" y="1331"/>
                  </a:lnTo>
                  <a:lnTo>
                    <a:pt x="537" y="1333"/>
                  </a:lnTo>
                  <a:lnTo>
                    <a:pt x="536" y="1331"/>
                  </a:lnTo>
                  <a:lnTo>
                    <a:pt x="534" y="1331"/>
                  </a:lnTo>
                  <a:lnTo>
                    <a:pt x="534" y="1333"/>
                  </a:lnTo>
                  <a:lnTo>
                    <a:pt x="533" y="1333"/>
                  </a:lnTo>
                  <a:lnTo>
                    <a:pt x="531" y="1333"/>
                  </a:lnTo>
                  <a:lnTo>
                    <a:pt x="530" y="1333"/>
                  </a:lnTo>
                  <a:lnTo>
                    <a:pt x="528" y="1333"/>
                  </a:lnTo>
                  <a:lnTo>
                    <a:pt x="528" y="1334"/>
                  </a:lnTo>
                  <a:lnTo>
                    <a:pt x="527" y="1334"/>
                  </a:lnTo>
                  <a:lnTo>
                    <a:pt x="525" y="1334"/>
                  </a:lnTo>
                  <a:lnTo>
                    <a:pt x="524" y="1334"/>
                  </a:lnTo>
                  <a:lnTo>
                    <a:pt x="524" y="1336"/>
                  </a:lnTo>
                  <a:lnTo>
                    <a:pt x="522" y="1336"/>
                  </a:lnTo>
                  <a:lnTo>
                    <a:pt x="522" y="1337"/>
                  </a:lnTo>
                  <a:lnTo>
                    <a:pt x="522" y="1336"/>
                  </a:lnTo>
                  <a:lnTo>
                    <a:pt x="521" y="1336"/>
                  </a:lnTo>
                  <a:lnTo>
                    <a:pt x="519" y="1336"/>
                  </a:lnTo>
                  <a:lnTo>
                    <a:pt x="519" y="1337"/>
                  </a:lnTo>
                  <a:lnTo>
                    <a:pt x="518" y="1339"/>
                  </a:lnTo>
                  <a:lnTo>
                    <a:pt x="517" y="1340"/>
                  </a:lnTo>
                  <a:lnTo>
                    <a:pt x="517" y="1339"/>
                  </a:lnTo>
                  <a:lnTo>
                    <a:pt x="517" y="1340"/>
                  </a:lnTo>
                  <a:lnTo>
                    <a:pt x="515" y="1340"/>
                  </a:lnTo>
                  <a:lnTo>
                    <a:pt x="514" y="1340"/>
                  </a:lnTo>
                  <a:lnTo>
                    <a:pt x="512" y="1340"/>
                  </a:lnTo>
                  <a:lnTo>
                    <a:pt x="511" y="1340"/>
                  </a:lnTo>
                  <a:lnTo>
                    <a:pt x="509" y="1340"/>
                  </a:lnTo>
                  <a:lnTo>
                    <a:pt x="509" y="1342"/>
                  </a:lnTo>
                  <a:lnTo>
                    <a:pt x="508" y="1342"/>
                  </a:lnTo>
                  <a:lnTo>
                    <a:pt x="508" y="1343"/>
                  </a:lnTo>
                  <a:lnTo>
                    <a:pt x="509" y="1343"/>
                  </a:lnTo>
                  <a:lnTo>
                    <a:pt x="509" y="1345"/>
                  </a:lnTo>
                  <a:lnTo>
                    <a:pt x="508" y="1345"/>
                  </a:lnTo>
                  <a:lnTo>
                    <a:pt x="508" y="1346"/>
                  </a:lnTo>
                  <a:lnTo>
                    <a:pt x="508" y="1347"/>
                  </a:lnTo>
                  <a:lnTo>
                    <a:pt x="506" y="1347"/>
                  </a:lnTo>
                  <a:lnTo>
                    <a:pt x="506" y="1349"/>
                  </a:lnTo>
                  <a:lnTo>
                    <a:pt x="505" y="1349"/>
                  </a:lnTo>
                  <a:lnTo>
                    <a:pt x="503" y="1349"/>
                  </a:lnTo>
                  <a:lnTo>
                    <a:pt x="503" y="1350"/>
                  </a:lnTo>
                  <a:lnTo>
                    <a:pt x="502" y="1350"/>
                  </a:lnTo>
                  <a:lnTo>
                    <a:pt x="502" y="1352"/>
                  </a:lnTo>
                  <a:lnTo>
                    <a:pt x="500" y="1352"/>
                  </a:lnTo>
                  <a:lnTo>
                    <a:pt x="499" y="1352"/>
                  </a:lnTo>
                  <a:lnTo>
                    <a:pt x="499" y="1353"/>
                  </a:lnTo>
                  <a:lnTo>
                    <a:pt x="499" y="1355"/>
                  </a:lnTo>
                  <a:lnTo>
                    <a:pt x="497" y="1355"/>
                  </a:lnTo>
                  <a:lnTo>
                    <a:pt x="496" y="1355"/>
                  </a:lnTo>
                  <a:lnTo>
                    <a:pt x="496" y="1356"/>
                  </a:lnTo>
                  <a:lnTo>
                    <a:pt x="495" y="1356"/>
                  </a:lnTo>
                  <a:lnTo>
                    <a:pt x="493" y="1356"/>
                  </a:lnTo>
                  <a:lnTo>
                    <a:pt x="492" y="1356"/>
                  </a:lnTo>
                  <a:lnTo>
                    <a:pt x="492" y="1355"/>
                  </a:lnTo>
                  <a:lnTo>
                    <a:pt x="490" y="1355"/>
                  </a:lnTo>
                  <a:lnTo>
                    <a:pt x="489" y="1355"/>
                  </a:lnTo>
                  <a:lnTo>
                    <a:pt x="487" y="1355"/>
                  </a:lnTo>
                  <a:lnTo>
                    <a:pt x="487" y="1356"/>
                  </a:lnTo>
                  <a:lnTo>
                    <a:pt x="486" y="1356"/>
                  </a:lnTo>
                  <a:lnTo>
                    <a:pt x="484" y="1356"/>
                  </a:lnTo>
                  <a:lnTo>
                    <a:pt x="484" y="1358"/>
                  </a:lnTo>
                  <a:lnTo>
                    <a:pt x="484" y="1359"/>
                  </a:lnTo>
                  <a:lnTo>
                    <a:pt x="483" y="1359"/>
                  </a:lnTo>
                  <a:lnTo>
                    <a:pt x="481" y="1361"/>
                  </a:lnTo>
                  <a:lnTo>
                    <a:pt x="480" y="1362"/>
                  </a:lnTo>
                  <a:lnTo>
                    <a:pt x="478" y="1364"/>
                  </a:lnTo>
                  <a:lnTo>
                    <a:pt x="478" y="1365"/>
                  </a:lnTo>
                  <a:lnTo>
                    <a:pt x="478" y="1367"/>
                  </a:lnTo>
                  <a:lnTo>
                    <a:pt x="478" y="1368"/>
                  </a:lnTo>
                  <a:lnTo>
                    <a:pt x="478" y="1370"/>
                  </a:lnTo>
                  <a:lnTo>
                    <a:pt x="477" y="1370"/>
                  </a:lnTo>
                  <a:lnTo>
                    <a:pt x="475" y="1370"/>
                  </a:lnTo>
                  <a:lnTo>
                    <a:pt x="474" y="1370"/>
                  </a:lnTo>
                  <a:lnTo>
                    <a:pt x="472" y="1370"/>
                  </a:lnTo>
                  <a:lnTo>
                    <a:pt x="471" y="1370"/>
                  </a:lnTo>
                  <a:lnTo>
                    <a:pt x="471" y="1371"/>
                  </a:lnTo>
                  <a:lnTo>
                    <a:pt x="470" y="1371"/>
                  </a:lnTo>
                  <a:lnTo>
                    <a:pt x="468" y="1370"/>
                  </a:lnTo>
                  <a:lnTo>
                    <a:pt x="467" y="1368"/>
                  </a:lnTo>
                  <a:lnTo>
                    <a:pt x="465" y="1368"/>
                  </a:lnTo>
                  <a:lnTo>
                    <a:pt x="465" y="1367"/>
                  </a:lnTo>
                  <a:lnTo>
                    <a:pt x="465" y="1365"/>
                  </a:lnTo>
                  <a:lnTo>
                    <a:pt x="465" y="1367"/>
                  </a:lnTo>
                  <a:lnTo>
                    <a:pt x="464" y="1365"/>
                  </a:lnTo>
                  <a:lnTo>
                    <a:pt x="462" y="1365"/>
                  </a:lnTo>
                  <a:lnTo>
                    <a:pt x="462" y="1367"/>
                  </a:lnTo>
                  <a:lnTo>
                    <a:pt x="461" y="1367"/>
                  </a:lnTo>
                  <a:lnTo>
                    <a:pt x="459" y="1367"/>
                  </a:lnTo>
                  <a:lnTo>
                    <a:pt x="458" y="1367"/>
                  </a:lnTo>
                  <a:lnTo>
                    <a:pt x="458" y="1368"/>
                  </a:lnTo>
                  <a:lnTo>
                    <a:pt x="458" y="1370"/>
                  </a:lnTo>
                  <a:lnTo>
                    <a:pt x="456" y="1370"/>
                  </a:lnTo>
                  <a:lnTo>
                    <a:pt x="456" y="1368"/>
                  </a:lnTo>
                  <a:lnTo>
                    <a:pt x="455" y="1368"/>
                  </a:lnTo>
                  <a:lnTo>
                    <a:pt x="455" y="1370"/>
                  </a:lnTo>
                  <a:lnTo>
                    <a:pt x="455" y="1371"/>
                  </a:lnTo>
                  <a:lnTo>
                    <a:pt x="453" y="1371"/>
                  </a:lnTo>
                  <a:lnTo>
                    <a:pt x="452" y="1371"/>
                  </a:lnTo>
                  <a:lnTo>
                    <a:pt x="452" y="1372"/>
                  </a:lnTo>
                  <a:lnTo>
                    <a:pt x="452" y="1374"/>
                  </a:lnTo>
                  <a:lnTo>
                    <a:pt x="452" y="1375"/>
                  </a:lnTo>
                  <a:lnTo>
                    <a:pt x="452" y="1377"/>
                  </a:lnTo>
                  <a:lnTo>
                    <a:pt x="452" y="1378"/>
                  </a:lnTo>
                  <a:lnTo>
                    <a:pt x="452" y="1380"/>
                  </a:lnTo>
                  <a:lnTo>
                    <a:pt x="452" y="1381"/>
                  </a:lnTo>
                  <a:lnTo>
                    <a:pt x="452" y="1383"/>
                  </a:lnTo>
                  <a:lnTo>
                    <a:pt x="450" y="1383"/>
                  </a:lnTo>
                  <a:lnTo>
                    <a:pt x="452" y="1384"/>
                  </a:lnTo>
                  <a:lnTo>
                    <a:pt x="453" y="1384"/>
                  </a:lnTo>
                  <a:lnTo>
                    <a:pt x="455" y="1384"/>
                  </a:lnTo>
                  <a:lnTo>
                    <a:pt x="453" y="1384"/>
                  </a:lnTo>
                  <a:lnTo>
                    <a:pt x="453" y="1386"/>
                  </a:lnTo>
                  <a:lnTo>
                    <a:pt x="453" y="1387"/>
                  </a:lnTo>
                  <a:lnTo>
                    <a:pt x="453" y="1389"/>
                  </a:lnTo>
                  <a:lnTo>
                    <a:pt x="452" y="1390"/>
                  </a:lnTo>
                  <a:lnTo>
                    <a:pt x="452" y="1392"/>
                  </a:lnTo>
                  <a:lnTo>
                    <a:pt x="450" y="1392"/>
                  </a:lnTo>
                  <a:lnTo>
                    <a:pt x="449" y="1393"/>
                  </a:lnTo>
                  <a:lnTo>
                    <a:pt x="448" y="1393"/>
                  </a:lnTo>
                  <a:lnTo>
                    <a:pt x="448" y="1394"/>
                  </a:lnTo>
                  <a:lnTo>
                    <a:pt x="446" y="1396"/>
                  </a:lnTo>
                  <a:lnTo>
                    <a:pt x="445" y="1397"/>
                  </a:lnTo>
                  <a:lnTo>
                    <a:pt x="443" y="1397"/>
                  </a:lnTo>
                  <a:lnTo>
                    <a:pt x="443" y="1399"/>
                  </a:lnTo>
                  <a:lnTo>
                    <a:pt x="442" y="1399"/>
                  </a:lnTo>
                  <a:lnTo>
                    <a:pt x="442" y="1400"/>
                  </a:lnTo>
                  <a:lnTo>
                    <a:pt x="440" y="1400"/>
                  </a:lnTo>
                  <a:lnTo>
                    <a:pt x="440" y="1399"/>
                  </a:lnTo>
                  <a:lnTo>
                    <a:pt x="440" y="1400"/>
                  </a:lnTo>
                  <a:lnTo>
                    <a:pt x="439" y="1400"/>
                  </a:lnTo>
                  <a:lnTo>
                    <a:pt x="437" y="1400"/>
                  </a:lnTo>
                  <a:lnTo>
                    <a:pt x="437" y="1402"/>
                  </a:lnTo>
                  <a:lnTo>
                    <a:pt x="437" y="1403"/>
                  </a:lnTo>
                  <a:lnTo>
                    <a:pt x="437" y="1405"/>
                  </a:lnTo>
                  <a:lnTo>
                    <a:pt x="437" y="1406"/>
                  </a:lnTo>
                  <a:lnTo>
                    <a:pt x="436" y="1406"/>
                  </a:lnTo>
                  <a:lnTo>
                    <a:pt x="434" y="1406"/>
                  </a:lnTo>
                  <a:lnTo>
                    <a:pt x="433" y="1406"/>
                  </a:lnTo>
                  <a:lnTo>
                    <a:pt x="434" y="1406"/>
                  </a:lnTo>
                  <a:lnTo>
                    <a:pt x="434" y="1408"/>
                  </a:lnTo>
                  <a:lnTo>
                    <a:pt x="434" y="1409"/>
                  </a:lnTo>
                  <a:lnTo>
                    <a:pt x="433" y="1409"/>
                  </a:lnTo>
                  <a:lnTo>
                    <a:pt x="431" y="1411"/>
                  </a:lnTo>
                  <a:lnTo>
                    <a:pt x="430" y="1412"/>
                  </a:lnTo>
                  <a:lnTo>
                    <a:pt x="430" y="1414"/>
                  </a:lnTo>
                  <a:lnTo>
                    <a:pt x="428" y="1414"/>
                  </a:lnTo>
                  <a:lnTo>
                    <a:pt x="427" y="1414"/>
                  </a:lnTo>
                  <a:lnTo>
                    <a:pt x="426" y="1414"/>
                  </a:lnTo>
                  <a:lnTo>
                    <a:pt x="424" y="1414"/>
                  </a:lnTo>
                  <a:lnTo>
                    <a:pt x="424" y="1415"/>
                  </a:lnTo>
                  <a:lnTo>
                    <a:pt x="423" y="1416"/>
                  </a:lnTo>
                  <a:lnTo>
                    <a:pt x="423" y="1418"/>
                  </a:lnTo>
                  <a:lnTo>
                    <a:pt x="423" y="1419"/>
                  </a:lnTo>
                  <a:lnTo>
                    <a:pt x="421" y="1419"/>
                  </a:lnTo>
                  <a:lnTo>
                    <a:pt x="421" y="1421"/>
                  </a:lnTo>
                  <a:lnTo>
                    <a:pt x="420" y="1422"/>
                  </a:lnTo>
                  <a:lnTo>
                    <a:pt x="418" y="1424"/>
                  </a:lnTo>
                  <a:lnTo>
                    <a:pt x="417" y="1424"/>
                  </a:lnTo>
                  <a:lnTo>
                    <a:pt x="417" y="1425"/>
                  </a:lnTo>
                  <a:lnTo>
                    <a:pt x="415" y="1427"/>
                  </a:lnTo>
                  <a:lnTo>
                    <a:pt x="414" y="1427"/>
                  </a:lnTo>
                  <a:lnTo>
                    <a:pt x="414" y="1428"/>
                  </a:lnTo>
                  <a:lnTo>
                    <a:pt x="412" y="1428"/>
                  </a:lnTo>
                  <a:lnTo>
                    <a:pt x="412" y="1430"/>
                  </a:lnTo>
                  <a:lnTo>
                    <a:pt x="411" y="1431"/>
                  </a:lnTo>
                  <a:lnTo>
                    <a:pt x="412" y="1431"/>
                  </a:lnTo>
                  <a:lnTo>
                    <a:pt x="412" y="1433"/>
                  </a:lnTo>
                  <a:lnTo>
                    <a:pt x="412" y="1434"/>
                  </a:lnTo>
                  <a:lnTo>
                    <a:pt x="412" y="1436"/>
                  </a:lnTo>
                  <a:lnTo>
                    <a:pt x="412" y="1437"/>
                  </a:lnTo>
                  <a:lnTo>
                    <a:pt x="414" y="1437"/>
                  </a:lnTo>
                  <a:lnTo>
                    <a:pt x="414" y="1439"/>
                  </a:lnTo>
                  <a:lnTo>
                    <a:pt x="414" y="1440"/>
                  </a:lnTo>
                  <a:lnTo>
                    <a:pt x="415" y="1440"/>
                  </a:lnTo>
                  <a:lnTo>
                    <a:pt x="417" y="1440"/>
                  </a:lnTo>
                  <a:lnTo>
                    <a:pt x="417" y="1441"/>
                  </a:lnTo>
                  <a:lnTo>
                    <a:pt x="418" y="1441"/>
                  </a:lnTo>
                  <a:lnTo>
                    <a:pt x="418" y="1443"/>
                  </a:lnTo>
                  <a:lnTo>
                    <a:pt x="418" y="1444"/>
                  </a:lnTo>
                  <a:lnTo>
                    <a:pt x="420" y="1446"/>
                  </a:lnTo>
                  <a:lnTo>
                    <a:pt x="421" y="1447"/>
                  </a:lnTo>
                  <a:lnTo>
                    <a:pt x="421" y="1449"/>
                  </a:lnTo>
                  <a:lnTo>
                    <a:pt x="423" y="1450"/>
                  </a:lnTo>
                  <a:lnTo>
                    <a:pt x="423" y="1452"/>
                  </a:lnTo>
                  <a:lnTo>
                    <a:pt x="424" y="1453"/>
                  </a:lnTo>
                  <a:lnTo>
                    <a:pt x="424" y="1455"/>
                  </a:lnTo>
                  <a:lnTo>
                    <a:pt x="424" y="1456"/>
                  </a:lnTo>
                  <a:lnTo>
                    <a:pt x="426" y="1456"/>
                  </a:lnTo>
                  <a:lnTo>
                    <a:pt x="426" y="1458"/>
                  </a:lnTo>
                  <a:lnTo>
                    <a:pt x="427" y="1458"/>
                  </a:lnTo>
                  <a:lnTo>
                    <a:pt x="427" y="1459"/>
                  </a:lnTo>
                  <a:lnTo>
                    <a:pt x="427" y="1461"/>
                  </a:lnTo>
                  <a:lnTo>
                    <a:pt x="427" y="1462"/>
                  </a:lnTo>
                  <a:lnTo>
                    <a:pt x="427" y="1463"/>
                  </a:lnTo>
                  <a:lnTo>
                    <a:pt x="427" y="1465"/>
                  </a:lnTo>
                  <a:lnTo>
                    <a:pt x="427" y="1466"/>
                  </a:lnTo>
                  <a:lnTo>
                    <a:pt x="427" y="1468"/>
                  </a:lnTo>
                  <a:lnTo>
                    <a:pt x="427" y="1469"/>
                  </a:lnTo>
                  <a:lnTo>
                    <a:pt x="428" y="1469"/>
                  </a:lnTo>
                  <a:lnTo>
                    <a:pt x="428" y="1471"/>
                  </a:lnTo>
                  <a:lnTo>
                    <a:pt x="430" y="1471"/>
                  </a:lnTo>
                  <a:lnTo>
                    <a:pt x="430" y="1472"/>
                  </a:lnTo>
                  <a:lnTo>
                    <a:pt x="430" y="1474"/>
                  </a:lnTo>
                  <a:lnTo>
                    <a:pt x="430" y="1475"/>
                  </a:lnTo>
                  <a:lnTo>
                    <a:pt x="430" y="1477"/>
                  </a:lnTo>
                  <a:lnTo>
                    <a:pt x="430" y="1478"/>
                  </a:lnTo>
                  <a:lnTo>
                    <a:pt x="431" y="1478"/>
                  </a:lnTo>
                  <a:lnTo>
                    <a:pt x="431" y="1480"/>
                  </a:lnTo>
                  <a:lnTo>
                    <a:pt x="433" y="1480"/>
                  </a:lnTo>
                  <a:lnTo>
                    <a:pt x="433" y="1481"/>
                  </a:lnTo>
                  <a:lnTo>
                    <a:pt x="433" y="1483"/>
                  </a:lnTo>
                  <a:lnTo>
                    <a:pt x="431" y="1483"/>
                  </a:lnTo>
                  <a:lnTo>
                    <a:pt x="431" y="1484"/>
                  </a:lnTo>
                  <a:lnTo>
                    <a:pt x="431" y="1486"/>
                  </a:lnTo>
                  <a:lnTo>
                    <a:pt x="431" y="1487"/>
                  </a:lnTo>
                  <a:lnTo>
                    <a:pt x="431" y="1488"/>
                  </a:lnTo>
                  <a:lnTo>
                    <a:pt x="431" y="1490"/>
                  </a:lnTo>
                  <a:lnTo>
                    <a:pt x="431" y="1491"/>
                  </a:lnTo>
                  <a:lnTo>
                    <a:pt x="433" y="1493"/>
                  </a:lnTo>
                  <a:lnTo>
                    <a:pt x="433" y="1494"/>
                  </a:lnTo>
                  <a:lnTo>
                    <a:pt x="434" y="1494"/>
                  </a:lnTo>
                  <a:lnTo>
                    <a:pt x="434" y="1496"/>
                  </a:lnTo>
                  <a:lnTo>
                    <a:pt x="434" y="1497"/>
                  </a:lnTo>
                  <a:lnTo>
                    <a:pt x="434" y="1499"/>
                  </a:lnTo>
                  <a:lnTo>
                    <a:pt x="434" y="1500"/>
                  </a:lnTo>
                  <a:lnTo>
                    <a:pt x="434" y="1502"/>
                  </a:lnTo>
                  <a:lnTo>
                    <a:pt x="434" y="1503"/>
                  </a:lnTo>
                  <a:lnTo>
                    <a:pt x="434" y="1505"/>
                  </a:lnTo>
                  <a:lnTo>
                    <a:pt x="433" y="1505"/>
                  </a:lnTo>
                  <a:lnTo>
                    <a:pt x="433" y="1506"/>
                  </a:lnTo>
                  <a:lnTo>
                    <a:pt x="433" y="1508"/>
                  </a:lnTo>
                  <a:lnTo>
                    <a:pt x="434" y="1508"/>
                  </a:lnTo>
                  <a:lnTo>
                    <a:pt x="436" y="1508"/>
                  </a:lnTo>
                  <a:lnTo>
                    <a:pt x="436" y="1509"/>
                  </a:lnTo>
                  <a:lnTo>
                    <a:pt x="437" y="1509"/>
                  </a:lnTo>
                  <a:lnTo>
                    <a:pt x="437" y="1510"/>
                  </a:lnTo>
                  <a:lnTo>
                    <a:pt x="437" y="1512"/>
                  </a:lnTo>
                  <a:lnTo>
                    <a:pt x="439" y="1512"/>
                  </a:lnTo>
                  <a:lnTo>
                    <a:pt x="440" y="1513"/>
                  </a:lnTo>
                  <a:lnTo>
                    <a:pt x="442" y="1513"/>
                  </a:lnTo>
                  <a:lnTo>
                    <a:pt x="443" y="1513"/>
                  </a:lnTo>
                  <a:lnTo>
                    <a:pt x="445" y="1513"/>
                  </a:lnTo>
                  <a:lnTo>
                    <a:pt x="445" y="1515"/>
                  </a:lnTo>
                  <a:lnTo>
                    <a:pt x="446" y="1515"/>
                  </a:lnTo>
                  <a:lnTo>
                    <a:pt x="448" y="1515"/>
                  </a:lnTo>
                  <a:lnTo>
                    <a:pt x="449" y="1515"/>
                  </a:lnTo>
                  <a:lnTo>
                    <a:pt x="450" y="1515"/>
                  </a:lnTo>
                  <a:lnTo>
                    <a:pt x="452" y="1516"/>
                  </a:lnTo>
                  <a:lnTo>
                    <a:pt x="453" y="1516"/>
                  </a:lnTo>
                  <a:lnTo>
                    <a:pt x="455" y="1518"/>
                  </a:lnTo>
                  <a:lnTo>
                    <a:pt x="456" y="1518"/>
                  </a:lnTo>
                  <a:lnTo>
                    <a:pt x="458" y="1518"/>
                  </a:lnTo>
                  <a:lnTo>
                    <a:pt x="459" y="1519"/>
                  </a:lnTo>
                  <a:lnTo>
                    <a:pt x="459" y="1521"/>
                  </a:lnTo>
                  <a:lnTo>
                    <a:pt x="461" y="1521"/>
                  </a:lnTo>
                  <a:lnTo>
                    <a:pt x="459" y="1521"/>
                  </a:lnTo>
                  <a:lnTo>
                    <a:pt x="458" y="1522"/>
                  </a:lnTo>
                  <a:lnTo>
                    <a:pt x="456" y="1524"/>
                  </a:lnTo>
                  <a:lnTo>
                    <a:pt x="455" y="1525"/>
                  </a:lnTo>
                  <a:lnTo>
                    <a:pt x="453" y="1525"/>
                  </a:lnTo>
                  <a:lnTo>
                    <a:pt x="452" y="1527"/>
                  </a:lnTo>
                  <a:lnTo>
                    <a:pt x="450" y="1527"/>
                  </a:lnTo>
                  <a:lnTo>
                    <a:pt x="449" y="1528"/>
                  </a:lnTo>
                  <a:lnTo>
                    <a:pt x="448" y="1528"/>
                  </a:lnTo>
                  <a:lnTo>
                    <a:pt x="446" y="1530"/>
                  </a:lnTo>
                  <a:lnTo>
                    <a:pt x="445" y="1530"/>
                  </a:lnTo>
                  <a:lnTo>
                    <a:pt x="445" y="1531"/>
                  </a:lnTo>
                  <a:lnTo>
                    <a:pt x="445" y="1532"/>
                  </a:lnTo>
                  <a:lnTo>
                    <a:pt x="443" y="1534"/>
                  </a:lnTo>
                  <a:lnTo>
                    <a:pt x="442" y="1535"/>
                  </a:lnTo>
                  <a:lnTo>
                    <a:pt x="440" y="1537"/>
                  </a:lnTo>
                  <a:lnTo>
                    <a:pt x="439" y="1538"/>
                  </a:lnTo>
                  <a:lnTo>
                    <a:pt x="437" y="1538"/>
                  </a:lnTo>
                  <a:lnTo>
                    <a:pt x="436" y="1538"/>
                  </a:lnTo>
                  <a:lnTo>
                    <a:pt x="434" y="1538"/>
                  </a:lnTo>
                  <a:lnTo>
                    <a:pt x="433" y="1538"/>
                  </a:lnTo>
                  <a:lnTo>
                    <a:pt x="431" y="1538"/>
                  </a:lnTo>
                  <a:lnTo>
                    <a:pt x="430" y="1538"/>
                  </a:lnTo>
                  <a:lnTo>
                    <a:pt x="428" y="1538"/>
                  </a:lnTo>
                  <a:lnTo>
                    <a:pt x="427" y="1537"/>
                  </a:lnTo>
                  <a:lnTo>
                    <a:pt x="426" y="1537"/>
                  </a:lnTo>
                  <a:lnTo>
                    <a:pt x="424" y="1537"/>
                  </a:lnTo>
                  <a:lnTo>
                    <a:pt x="424" y="1535"/>
                  </a:lnTo>
                  <a:lnTo>
                    <a:pt x="424" y="1537"/>
                  </a:lnTo>
                  <a:lnTo>
                    <a:pt x="423" y="1535"/>
                  </a:lnTo>
                  <a:lnTo>
                    <a:pt x="421" y="1535"/>
                  </a:lnTo>
                  <a:lnTo>
                    <a:pt x="420" y="1537"/>
                  </a:lnTo>
                  <a:lnTo>
                    <a:pt x="420" y="1535"/>
                  </a:lnTo>
                  <a:lnTo>
                    <a:pt x="418" y="1535"/>
                  </a:lnTo>
                  <a:lnTo>
                    <a:pt x="418" y="1534"/>
                  </a:lnTo>
                  <a:lnTo>
                    <a:pt x="417" y="1534"/>
                  </a:lnTo>
                  <a:lnTo>
                    <a:pt x="415" y="1534"/>
                  </a:lnTo>
                  <a:lnTo>
                    <a:pt x="415" y="1532"/>
                  </a:lnTo>
                  <a:lnTo>
                    <a:pt x="415" y="1531"/>
                  </a:lnTo>
                  <a:lnTo>
                    <a:pt x="415" y="1530"/>
                  </a:lnTo>
                  <a:lnTo>
                    <a:pt x="414" y="1530"/>
                  </a:lnTo>
                  <a:lnTo>
                    <a:pt x="414" y="1528"/>
                  </a:lnTo>
                  <a:lnTo>
                    <a:pt x="414" y="1527"/>
                  </a:lnTo>
                  <a:lnTo>
                    <a:pt x="412" y="1525"/>
                  </a:lnTo>
                  <a:lnTo>
                    <a:pt x="412" y="1524"/>
                  </a:lnTo>
                  <a:lnTo>
                    <a:pt x="411" y="1524"/>
                  </a:lnTo>
                  <a:lnTo>
                    <a:pt x="411" y="1522"/>
                  </a:lnTo>
                  <a:lnTo>
                    <a:pt x="409" y="1522"/>
                  </a:lnTo>
                  <a:lnTo>
                    <a:pt x="409" y="1521"/>
                  </a:lnTo>
                  <a:lnTo>
                    <a:pt x="408" y="1521"/>
                  </a:lnTo>
                  <a:lnTo>
                    <a:pt x="408" y="1519"/>
                  </a:lnTo>
                  <a:lnTo>
                    <a:pt x="408" y="1518"/>
                  </a:lnTo>
                  <a:lnTo>
                    <a:pt x="408" y="1516"/>
                  </a:lnTo>
                  <a:lnTo>
                    <a:pt x="406" y="1515"/>
                  </a:lnTo>
                  <a:lnTo>
                    <a:pt x="406" y="1516"/>
                  </a:lnTo>
                  <a:lnTo>
                    <a:pt x="405" y="1516"/>
                  </a:lnTo>
                  <a:lnTo>
                    <a:pt x="403" y="1516"/>
                  </a:lnTo>
                  <a:lnTo>
                    <a:pt x="402" y="1518"/>
                  </a:lnTo>
                  <a:lnTo>
                    <a:pt x="401" y="1518"/>
                  </a:lnTo>
                  <a:lnTo>
                    <a:pt x="399" y="1518"/>
                  </a:lnTo>
                  <a:lnTo>
                    <a:pt x="398" y="1519"/>
                  </a:lnTo>
                  <a:lnTo>
                    <a:pt x="396" y="1519"/>
                  </a:lnTo>
                  <a:lnTo>
                    <a:pt x="393" y="1521"/>
                  </a:lnTo>
                  <a:lnTo>
                    <a:pt x="393" y="1519"/>
                  </a:lnTo>
                  <a:lnTo>
                    <a:pt x="392" y="1519"/>
                  </a:lnTo>
                  <a:lnTo>
                    <a:pt x="392" y="1518"/>
                  </a:lnTo>
                  <a:lnTo>
                    <a:pt x="390" y="1518"/>
                  </a:lnTo>
                  <a:lnTo>
                    <a:pt x="390" y="1516"/>
                  </a:lnTo>
                  <a:lnTo>
                    <a:pt x="389" y="1515"/>
                  </a:lnTo>
                  <a:lnTo>
                    <a:pt x="389" y="1513"/>
                  </a:lnTo>
                  <a:lnTo>
                    <a:pt x="387" y="1513"/>
                  </a:lnTo>
                  <a:lnTo>
                    <a:pt x="387" y="1515"/>
                  </a:lnTo>
                  <a:lnTo>
                    <a:pt x="386" y="1515"/>
                  </a:lnTo>
                  <a:lnTo>
                    <a:pt x="384" y="1515"/>
                  </a:lnTo>
                  <a:lnTo>
                    <a:pt x="383" y="1515"/>
                  </a:lnTo>
                  <a:lnTo>
                    <a:pt x="381" y="1515"/>
                  </a:lnTo>
                  <a:lnTo>
                    <a:pt x="381" y="1513"/>
                  </a:lnTo>
                  <a:lnTo>
                    <a:pt x="380" y="1513"/>
                  </a:lnTo>
                  <a:lnTo>
                    <a:pt x="379" y="1512"/>
                  </a:lnTo>
                  <a:lnTo>
                    <a:pt x="377" y="1512"/>
                  </a:lnTo>
                  <a:lnTo>
                    <a:pt x="376" y="1510"/>
                  </a:lnTo>
                  <a:lnTo>
                    <a:pt x="374" y="1510"/>
                  </a:lnTo>
                  <a:lnTo>
                    <a:pt x="374" y="1509"/>
                  </a:lnTo>
                  <a:lnTo>
                    <a:pt x="373" y="1509"/>
                  </a:lnTo>
                  <a:lnTo>
                    <a:pt x="371" y="1509"/>
                  </a:lnTo>
                  <a:lnTo>
                    <a:pt x="370" y="1509"/>
                  </a:lnTo>
                  <a:lnTo>
                    <a:pt x="370" y="1508"/>
                  </a:lnTo>
                  <a:lnTo>
                    <a:pt x="370" y="1509"/>
                  </a:lnTo>
                  <a:lnTo>
                    <a:pt x="368" y="1509"/>
                  </a:lnTo>
                  <a:lnTo>
                    <a:pt x="368" y="1508"/>
                  </a:lnTo>
                  <a:lnTo>
                    <a:pt x="367" y="1508"/>
                  </a:lnTo>
                  <a:lnTo>
                    <a:pt x="365" y="1508"/>
                  </a:lnTo>
                  <a:lnTo>
                    <a:pt x="364" y="1508"/>
                  </a:lnTo>
                  <a:lnTo>
                    <a:pt x="364" y="1506"/>
                  </a:lnTo>
                  <a:lnTo>
                    <a:pt x="362" y="1506"/>
                  </a:lnTo>
                  <a:lnTo>
                    <a:pt x="361" y="1506"/>
                  </a:lnTo>
                  <a:lnTo>
                    <a:pt x="361" y="1505"/>
                  </a:lnTo>
                  <a:lnTo>
                    <a:pt x="359" y="1503"/>
                  </a:lnTo>
                  <a:lnTo>
                    <a:pt x="359" y="1502"/>
                  </a:lnTo>
                  <a:lnTo>
                    <a:pt x="358" y="1502"/>
                  </a:lnTo>
                  <a:lnTo>
                    <a:pt x="357" y="1502"/>
                  </a:lnTo>
                  <a:lnTo>
                    <a:pt x="357" y="1500"/>
                  </a:lnTo>
                  <a:lnTo>
                    <a:pt x="355" y="1500"/>
                  </a:lnTo>
                  <a:lnTo>
                    <a:pt x="354" y="1500"/>
                  </a:lnTo>
                  <a:lnTo>
                    <a:pt x="352" y="1500"/>
                  </a:lnTo>
                  <a:lnTo>
                    <a:pt x="351" y="1500"/>
                  </a:lnTo>
                  <a:lnTo>
                    <a:pt x="351" y="1499"/>
                  </a:lnTo>
                  <a:lnTo>
                    <a:pt x="349" y="1499"/>
                  </a:lnTo>
                  <a:lnTo>
                    <a:pt x="348" y="1499"/>
                  </a:lnTo>
                  <a:lnTo>
                    <a:pt x="346" y="1497"/>
                  </a:lnTo>
                  <a:lnTo>
                    <a:pt x="345" y="1497"/>
                  </a:lnTo>
                  <a:lnTo>
                    <a:pt x="343" y="1497"/>
                  </a:lnTo>
                  <a:lnTo>
                    <a:pt x="342" y="1497"/>
                  </a:lnTo>
                  <a:lnTo>
                    <a:pt x="340" y="1497"/>
                  </a:lnTo>
                  <a:lnTo>
                    <a:pt x="339" y="1497"/>
                  </a:lnTo>
                  <a:lnTo>
                    <a:pt x="337" y="1497"/>
                  </a:lnTo>
                  <a:lnTo>
                    <a:pt x="337" y="1499"/>
                  </a:lnTo>
                  <a:lnTo>
                    <a:pt x="336" y="1499"/>
                  </a:lnTo>
                  <a:lnTo>
                    <a:pt x="334" y="1499"/>
                  </a:lnTo>
                  <a:lnTo>
                    <a:pt x="333" y="1500"/>
                  </a:lnTo>
                  <a:lnTo>
                    <a:pt x="332" y="1500"/>
                  </a:lnTo>
                  <a:lnTo>
                    <a:pt x="330" y="1500"/>
                  </a:lnTo>
                  <a:lnTo>
                    <a:pt x="330" y="1502"/>
                  </a:lnTo>
                  <a:lnTo>
                    <a:pt x="329" y="1502"/>
                  </a:lnTo>
                  <a:lnTo>
                    <a:pt x="329" y="1503"/>
                  </a:lnTo>
                  <a:lnTo>
                    <a:pt x="327" y="1503"/>
                  </a:lnTo>
                  <a:lnTo>
                    <a:pt x="326" y="1503"/>
                  </a:lnTo>
                  <a:lnTo>
                    <a:pt x="324" y="1503"/>
                  </a:lnTo>
                  <a:lnTo>
                    <a:pt x="324" y="1505"/>
                  </a:lnTo>
                  <a:lnTo>
                    <a:pt x="323" y="1505"/>
                  </a:lnTo>
                  <a:lnTo>
                    <a:pt x="323" y="1503"/>
                  </a:lnTo>
                  <a:lnTo>
                    <a:pt x="321" y="1503"/>
                  </a:lnTo>
                  <a:lnTo>
                    <a:pt x="321" y="1502"/>
                  </a:lnTo>
                  <a:lnTo>
                    <a:pt x="321" y="1500"/>
                  </a:lnTo>
                  <a:lnTo>
                    <a:pt x="320" y="1499"/>
                  </a:lnTo>
                  <a:lnTo>
                    <a:pt x="320" y="1497"/>
                  </a:lnTo>
                  <a:lnTo>
                    <a:pt x="318" y="1497"/>
                  </a:lnTo>
                  <a:lnTo>
                    <a:pt x="317" y="1497"/>
                  </a:lnTo>
                  <a:lnTo>
                    <a:pt x="317" y="1496"/>
                  </a:lnTo>
                  <a:lnTo>
                    <a:pt x="315" y="1496"/>
                  </a:lnTo>
                  <a:lnTo>
                    <a:pt x="315" y="1494"/>
                  </a:lnTo>
                  <a:lnTo>
                    <a:pt x="314" y="1494"/>
                  </a:lnTo>
                  <a:lnTo>
                    <a:pt x="314" y="1493"/>
                  </a:lnTo>
                  <a:lnTo>
                    <a:pt x="312" y="1493"/>
                  </a:lnTo>
                  <a:lnTo>
                    <a:pt x="311" y="1493"/>
                  </a:lnTo>
                  <a:lnTo>
                    <a:pt x="311" y="1491"/>
                  </a:lnTo>
                  <a:lnTo>
                    <a:pt x="310" y="1491"/>
                  </a:lnTo>
                  <a:lnTo>
                    <a:pt x="308" y="1491"/>
                  </a:lnTo>
                  <a:lnTo>
                    <a:pt x="307" y="1491"/>
                  </a:lnTo>
                  <a:lnTo>
                    <a:pt x="307" y="1490"/>
                  </a:lnTo>
                  <a:lnTo>
                    <a:pt x="307" y="1488"/>
                  </a:lnTo>
                  <a:lnTo>
                    <a:pt x="307" y="1487"/>
                  </a:lnTo>
                  <a:lnTo>
                    <a:pt x="308" y="1487"/>
                  </a:lnTo>
                  <a:lnTo>
                    <a:pt x="308" y="1486"/>
                  </a:lnTo>
                  <a:lnTo>
                    <a:pt x="310" y="1484"/>
                  </a:lnTo>
                  <a:lnTo>
                    <a:pt x="310" y="1483"/>
                  </a:lnTo>
                  <a:lnTo>
                    <a:pt x="310" y="1481"/>
                  </a:lnTo>
                  <a:lnTo>
                    <a:pt x="310" y="1480"/>
                  </a:lnTo>
                  <a:lnTo>
                    <a:pt x="310" y="1478"/>
                  </a:lnTo>
                  <a:lnTo>
                    <a:pt x="310" y="1477"/>
                  </a:lnTo>
                  <a:lnTo>
                    <a:pt x="310" y="1475"/>
                  </a:lnTo>
                  <a:lnTo>
                    <a:pt x="308" y="1475"/>
                  </a:lnTo>
                  <a:lnTo>
                    <a:pt x="307" y="1475"/>
                  </a:lnTo>
                  <a:lnTo>
                    <a:pt x="307" y="1474"/>
                  </a:lnTo>
                  <a:lnTo>
                    <a:pt x="307" y="1475"/>
                  </a:lnTo>
                  <a:lnTo>
                    <a:pt x="305" y="1475"/>
                  </a:lnTo>
                  <a:lnTo>
                    <a:pt x="305" y="1474"/>
                  </a:lnTo>
                  <a:lnTo>
                    <a:pt x="305" y="1475"/>
                  </a:lnTo>
                  <a:lnTo>
                    <a:pt x="304" y="1475"/>
                  </a:lnTo>
                  <a:lnTo>
                    <a:pt x="302" y="1475"/>
                  </a:lnTo>
                  <a:lnTo>
                    <a:pt x="301" y="1475"/>
                  </a:lnTo>
                  <a:lnTo>
                    <a:pt x="299" y="1477"/>
                  </a:lnTo>
                  <a:lnTo>
                    <a:pt x="298" y="1477"/>
                  </a:lnTo>
                  <a:lnTo>
                    <a:pt x="296" y="1477"/>
                  </a:lnTo>
                  <a:lnTo>
                    <a:pt x="296" y="1478"/>
                  </a:lnTo>
                  <a:lnTo>
                    <a:pt x="295" y="1478"/>
                  </a:lnTo>
                  <a:lnTo>
                    <a:pt x="293" y="1480"/>
                  </a:lnTo>
                  <a:lnTo>
                    <a:pt x="293" y="1481"/>
                  </a:lnTo>
                  <a:lnTo>
                    <a:pt x="292" y="1481"/>
                  </a:lnTo>
                  <a:lnTo>
                    <a:pt x="290" y="1481"/>
                  </a:lnTo>
                  <a:lnTo>
                    <a:pt x="289" y="1481"/>
                  </a:lnTo>
                  <a:lnTo>
                    <a:pt x="289" y="1480"/>
                  </a:lnTo>
                  <a:lnTo>
                    <a:pt x="288" y="1480"/>
                  </a:lnTo>
                  <a:lnTo>
                    <a:pt x="288" y="1481"/>
                  </a:lnTo>
                  <a:lnTo>
                    <a:pt x="286" y="1481"/>
                  </a:lnTo>
                  <a:lnTo>
                    <a:pt x="286" y="1483"/>
                  </a:lnTo>
                  <a:lnTo>
                    <a:pt x="285" y="1483"/>
                  </a:lnTo>
                  <a:lnTo>
                    <a:pt x="283" y="1483"/>
                  </a:lnTo>
                  <a:lnTo>
                    <a:pt x="283" y="1481"/>
                  </a:lnTo>
                  <a:lnTo>
                    <a:pt x="283" y="1480"/>
                  </a:lnTo>
                  <a:lnTo>
                    <a:pt x="283" y="1478"/>
                  </a:lnTo>
                  <a:lnTo>
                    <a:pt x="283" y="1477"/>
                  </a:lnTo>
                  <a:lnTo>
                    <a:pt x="283" y="1475"/>
                  </a:lnTo>
                  <a:lnTo>
                    <a:pt x="285" y="1475"/>
                  </a:lnTo>
                  <a:lnTo>
                    <a:pt x="286" y="1475"/>
                  </a:lnTo>
                  <a:lnTo>
                    <a:pt x="288" y="1477"/>
                  </a:lnTo>
                  <a:lnTo>
                    <a:pt x="288" y="1478"/>
                  </a:lnTo>
                  <a:lnTo>
                    <a:pt x="289" y="1478"/>
                  </a:lnTo>
                  <a:lnTo>
                    <a:pt x="290" y="1478"/>
                  </a:lnTo>
                  <a:lnTo>
                    <a:pt x="290" y="1477"/>
                  </a:lnTo>
                  <a:lnTo>
                    <a:pt x="292" y="1477"/>
                  </a:lnTo>
                  <a:lnTo>
                    <a:pt x="292" y="1475"/>
                  </a:lnTo>
                  <a:lnTo>
                    <a:pt x="292" y="1474"/>
                  </a:lnTo>
                  <a:lnTo>
                    <a:pt x="290" y="1474"/>
                  </a:lnTo>
                  <a:lnTo>
                    <a:pt x="290" y="1472"/>
                  </a:lnTo>
                  <a:lnTo>
                    <a:pt x="289" y="1472"/>
                  </a:lnTo>
                  <a:lnTo>
                    <a:pt x="289" y="1474"/>
                  </a:lnTo>
                  <a:lnTo>
                    <a:pt x="288" y="1474"/>
                  </a:lnTo>
                  <a:lnTo>
                    <a:pt x="288" y="1472"/>
                  </a:lnTo>
                  <a:lnTo>
                    <a:pt x="286" y="1472"/>
                  </a:lnTo>
                  <a:lnTo>
                    <a:pt x="285" y="1472"/>
                  </a:lnTo>
                  <a:lnTo>
                    <a:pt x="285" y="1474"/>
                  </a:lnTo>
                  <a:lnTo>
                    <a:pt x="285" y="1472"/>
                  </a:lnTo>
                  <a:lnTo>
                    <a:pt x="283" y="1472"/>
                  </a:lnTo>
                  <a:lnTo>
                    <a:pt x="282" y="1472"/>
                  </a:lnTo>
                  <a:lnTo>
                    <a:pt x="280" y="1472"/>
                  </a:lnTo>
                  <a:lnTo>
                    <a:pt x="279" y="1472"/>
                  </a:lnTo>
                  <a:lnTo>
                    <a:pt x="277" y="1474"/>
                  </a:lnTo>
                  <a:lnTo>
                    <a:pt x="276" y="1474"/>
                  </a:lnTo>
                  <a:lnTo>
                    <a:pt x="276" y="1472"/>
                  </a:lnTo>
                  <a:lnTo>
                    <a:pt x="274" y="1472"/>
                  </a:lnTo>
                  <a:lnTo>
                    <a:pt x="273" y="1472"/>
                  </a:lnTo>
                  <a:lnTo>
                    <a:pt x="273" y="1474"/>
                  </a:lnTo>
                  <a:lnTo>
                    <a:pt x="271" y="1474"/>
                  </a:lnTo>
                  <a:lnTo>
                    <a:pt x="271" y="1475"/>
                  </a:lnTo>
                  <a:lnTo>
                    <a:pt x="270" y="1475"/>
                  </a:lnTo>
                  <a:lnTo>
                    <a:pt x="268" y="1475"/>
                  </a:lnTo>
                  <a:lnTo>
                    <a:pt x="267" y="1475"/>
                  </a:lnTo>
                  <a:lnTo>
                    <a:pt x="265" y="1475"/>
                  </a:lnTo>
                  <a:lnTo>
                    <a:pt x="264" y="1475"/>
                  </a:lnTo>
                  <a:lnTo>
                    <a:pt x="264" y="1477"/>
                  </a:lnTo>
                  <a:lnTo>
                    <a:pt x="263" y="1477"/>
                  </a:lnTo>
                  <a:lnTo>
                    <a:pt x="261" y="1477"/>
                  </a:lnTo>
                  <a:lnTo>
                    <a:pt x="260" y="1478"/>
                  </a:lnTo>
                  <a:lnTo>
                    <a:pt x="258" y="1478"/>
                  </a:lnTo>
                  <a:lnTo>
                    <a:pt x="258" y="1480"/>
                  </a:lnTo>
                  <a:lnTo>
                    <a:pt x="257" y="1480"/>
                  </a:lnTo>
                  <a:lnTo>
                    <a:pt x="255" y="1481"/>
                  </a:lnTo>
                  <a:lnTo>
                    <a:pt x="254" y="1481"/>
                  </a:lnTo>
                  <a:lnTo>
                    <a:pt x="254" y="1483"/>
                  </a:lnTo>
                  <a:lnTo>
                    <a:pt x="252" y="1484"/>
                  </a:lnTo>
                  <a:lnTo>
                    <a:pt x="251" y="1486"/>
                  </a:lnTo>
                  <a:lnTo>
                    <a:pt x="249" y="1487"/>
                  </a:lnTo>
                  <a:lnTo>
                    <a:pt x="248" y="1487"/>
                  </a:lnTo>
                  <a:lnTo>
                    <a:pt x="246" y="1488"/>
                  </a:lnTo>
                  <a:lnTo>
                    <a:pt x="243" y="1490"/>
                  </a:lnTo>
                  <a:lnTo>
                    <a:pt x="242" y="1490"/>
                  </a:lnTo>
                  <a:lnTo>
                    <a:pt x="241" y="1490"/>
                  </a:lnTo>
                  <a:lnTo>
                    <a:pt x="239" y="1488"/>
                  </a:lnTo>
                  <a:lnTo>
                    <a:pt x="238" y="1488"/>
                  </a:lnTo>
                  <a:lnTo>
                    <a:pt x="238" y="1487"/>
                  </a:lnTo>
                  <a:lnTo>
                    <a:pt x="236" y="1487"/>
                  </a:lnTo>
                  <a:lnTo>
                    <a:pt x="235" y="1487"/>
                  </a:lnTo>
                  <a:lnTo>
                    <a:pt x="235" y="1488"/>
                  </a:lnTo>
                  <a:lnTo>
                    <a:pt x="233" y="1488"/>
                  </a:lnTo>
                  <a:lnTo>
                    <a:pt x="233" y="1490"/>
                  </a:lnTo>
                  <a:lnTo>
                    <a:pt x="232" y="1490"/>
                  </a:lnTo>
                  <a:lnTo>
                    <a:pt x="232" y="1491"/>
                  </a:lnTo>
                  <a:lnTo>
                    <a:pt x="230" y="1494"/>
                  </a:lnTo>
                  <a:lnTo>
                    <a:pt x="230" y="1496"/>
                  </a:lnTo>
                  <a:lnTo>
                    <a:pt x="229" y="1497"/>
                  </a:lnTo>
                  <a:lnTo>
                    <a:pt x="227" y="1499"/>
                  </a:lnTo>
                  <a:lnTo>
                    <a:pt x="226" y="1499"/>
                  </a:lnTo>
                  <a:lnTo>
                    <a:pt x="224" y="1497"/>
                  </a:lnTo>
                  <a:lnTo>
                    <a:pt x="223" y="1497"/>
                  </a:lnTo>
                  <a:lnTo>
                    <a:pt x="223" y="1496"/>
                  </a:lnTo>
                  <a:lnTo>
                    <a:pt x="221" y="1496"/>
                  </a:lnTo>
                  <a:lnTo>
                    <a:pt x="220" y="1496"/>
                  </a:lnTo>
                  <a:lnTo>
                    <a:pt x="219" y="1496"/>
                  </a:lnTo>
                  <a:lnTo>
                    <a:pt x="217" y="1496"/>
                  </a:lnTo>
                  <a:lnTo>
                    <a:pt x="217" y="1497"/>
                  </a:lnTo>
                  <a:lnTo>
                    <a:pt x="216" y="1497"/>
                  </a:lnTo>
                  <a:lnTo>
                    <a:pt x="216" y="1499"/>
                  </a:lnTo>
                  <a:lnTo>
                    <a:pt x="214" y="1499"/>
                  </a:lnTo>
                  <a:lnTo>
                    <a:pt x="213" y="1500"/>
                  </a:lnTo>
                  <a:lnTo>
                    <a:pt x="211" y="1502"/>
                  </a:lnTo>
                  <a:lnTo>
                    <a:pt x="210" y="1502"/>
                  </a:lnTo>
                  <a:lnTo>
                    <a:pt x="210" y="1503"/>
                  </a:lnTo>
                  <a:lnTo>
                    <a:pt x="208" y="1505"/>
                  </a:lnTo>
                  <a:lnTo>
                    <a:pt x="208" y="1506"/>
                  </a:lnTo>
                  <a:lnTo>
                    <a:pt x="207" y="1508"/>
                  </a:lnTo>
                  <a:lnTo>
                    <a:pt x="205" y="1508"/>
                  </a:lnTo>
                  <a:lnTo>
                    <a:pt x="204" y="1509"/>
                  </a:lnTo>
                  <a:lnTo>
                    <a:pt x="202" y="1509"/>
                  </a:lnTo>
                  <a:lnTo>
                    <a:pt x="201" y="1509"/>
                  </a:lnTo>
                  <a:lnTo>
                    <a:pt x="201" y="1510"/>
                  </a:lnTo>
                  <a:lnTo>
                    <a:pt x="199" y="1510"/>
                  </a:lnTo>
                  <a:lnTo>
                    <a:pt x="196" y="1510"/>
                  </a:lnTo>
                  <a:lnTo>
                    <a:pt x="196" y="1512"/>
                  </a:lnTo>
                  <a:lnTo>
                    <a:pt x="195" y="1512"/>
                  </a:lnTo>
                  <a:lnTo>
                    <a:pt x="194" y="1512"/>
                  </a:lnTo>
                  <a:lnTo>
                    <a:pt x="192" y="1512"/>
                  </a:lnTo>
                  <a:lnTo>
                    <a:pt x="191" y="1513"/>
                  </a:lnTo>
                  <a:lnTo>
                    <a:pt x="189" y="1513"/>
                  </a:lnTo>
                  <a:lnTo>
                    <a:pt x="188" y="1515"/>
                  </a:lnTo>
                  <a:lnTo>
                    <a:pt x="186" y="1515"/>
                  </a:lnTo>
                  <a:lnTo>
                    <a:pt x="185" y="1516"/>
                  </a:lnTo>
                  <a:lnTo>
                    <a:pt x="183" y="1516"/>
                  </a:lnTo>
                  <a:lnTo>
                    <a:pt x="183" y="1518"/>
                  </a:lnTo>
                  <a:lnTo>
                    <a:pt x="182" y="1519"/>
                  </a:lnTo>
                  <a:lnTo>
                    <a:pt x="180" y="1521"/>
                  </a:lnTo>
                  <a:lnTo>
                    <a:pt x="179" y="1521"/>
                  </a:lnTo>
                  <a:lnTo>
                    <a:pt x="179" y="1522"/>
                  </a:lnTo>
                  <a:lnTo>
                    <a:pt x="177" y="1524"/>
                  </a:lnTo>
                  <a:lnTo>
                    <a:pt x="176" y="1525"/>
                  </a:lnTo>
                  <a:lnTo>
                    <a:pt x="176" y="1527"/>
                  </a:lnTo>
                  <a:lnTo>
                    <a:pt x="174" y="1527"/>
                  </a:lnTo>
                  <a:lnTo>
                    <a:pt x="174" y="1528"/>
                  </a:lnTo>
                  <a:lnTo>
                    <a:pt x="174" y="1530"/>
                  </a:lnTo>
                  <a:lnTo>
                    <a:pt x="173" y="1531"/>
                  </a:lnTo>
                  <a:lnTo>
                    <a:pt x="173" y="1532"/>
                  </a:lnTo>
                  <a:lnTo>
                    <a:pt x="172" y="1532"/>
                  </a:lnTo>
                  <a:lnTo>
                    <a:pt x="170" y="1532"/>
                  </a:lnTo>
                  <a:lnTo>
                    <a:pt x="169" y="1532"/>
                  </a:lnTo>
                  <a:lnTo>
                    <a:pt x="167" y="1532"/>
                  </a:lnTo>
                  <a:lnTo>
                    <a:pt x="166" y="1532"/>
                  </a:lnTo>
                  <a:lnTo>
                    <a:pt x="164" y="1532"/>
                  </a:lnTo>
                  <a:lnTo>
                    <a:pt x="163" y="1532"/>
                  </a:lnTo>
                  <a:lnTo>
                    <a:pt x="163" y="1531"/>
                  </a:lnTo>
                  <a:lnTo>
                    <a:pt x="161" y="1531"/>
                  </a:lnTo>
                  <a:lnTo>
                    <a:pt x="160" y="1531"/>
                  </a:lnTo>
                  <a:lnTo>
                    <a:pt x="158" y="1531"/>
                  </a:lnTo>
                  <a:lnTo>
                    <a:pt x="158" y="1532"/>
                  </a:lnTo>
                  <a:lnTo>
                    <a:pt x="157" y="1534"/>
                  </a:lnTo>
                  <a:lnTo>
                    <a:pt x="157" y="1535"/>
                  </a:lnTo>
                  <a:lnTo>
                    <a:pt x="157" y="1537"/>
                  </a:lnTo>
                  <a:lnTo>
                    <a:pt x="157" y="1538"/>
                  </a:lnTo>
                  <a:lnTo>
                    <a:pt x="155" y="1540"/>
                  </a:lnTo>
                  <a:lnTo>
                    <a:pt x="155" y="1541"/>
                  </a:lnTo>
                  <a:lnTo>
                    <a:pt x="154" y="1541"/>
                  </a:lnTo>
                  <a:lnTo>
                    <a:pt x="152" y="1541"/>
                  </a:lnTo>
                  <a:lnTo>
                    <a:pt x="151" y="1543"/>
                  </a:lnTo>
                  <a:lnTo>
                    <a:pt x="151" y="1541"/>
                  </a:lnTo>
                  <a:lnTo>
                    <a:pt x="150" y="1541"/>
                  </a:lnTo>
                  <a:lnTo>
                    <a:pt x="148" y="1541"/>
                  </a:lnTo>
                  <a:lnTo>
                    <a:pt x="147" y="1541"/>
                  </a:lnTo>
                  <a:lnTo>
                    <a:pt x="145" y="1540"/>
                  </a:lnTo>
                  <a:lnTo>
                    <a:pt x="144" y="1540"/>
                  </a:lnTo>
                  <a:lnTo>
                    <a:pt x="142" y="1538"/>
                  </a:lnTo>
                  <a:lnTo>
                    <a:pt x="141" y="1538"/>
                  </a:lnTo>
                  <a:lnTo>
                    <a:pt x="141" y="1537"/>
                  </a:lnTo>
                  <a:lnTo>
                    <a:pt x="139" y="1537"/>
                  </a:lnTo>
                  <a:lnTo>
                    <a:pt x="138" y="1535"/>
                  </a:lnTo>
                  <a:lnTo>
                    <a:pt x="136" y="1535"/>
                  </a:lnTo>
                  <a:lnTo>
                    <a:pt x="135" y="1535"/>
                  </a:lnTo>
                  <a:lnTo>
                    <a:pt x="133" y="1535"/>
                  </a:lnTo>
                  <a:lnTo>
                    <a:pt x="133" y="1537"/>
                  </a:lnTo>
                  <a:lnTo>
                    <a:pt x="132" y="1537"/>
                  </a:lnTo>
                  <a:lnTo>
                    <a:pt x="132" y="1538"/>
                  </a:lnTo>
                  <a:lnTo>
                    <a:pt x="130" y="1538"/>
                  </a:lnTo>
                  <a:lnTo>
                    <a:pt x="129" y="1538"/>
                  </a:lnTo>
                  <a:lnTo>
                    <a:pt x="127" y="1538"/>
                  </a:lnTo>
                  <a:lnTo>
                    <a:pt x="126" y="1538"/>
                  </a:lnTo>
                  <a:lnTo>
                    <a:pt x="123" y="1538"/>
                  </a:lnTo>
                  <a:lnTo>
                    <a:pt x="122" y="1540"/>
                  </a:lnTo>
                  <a:lnTo>
                    <a:pt x="122" y="1541"/>
                  </a:lnTo>
                  <a:lnTo>
                    <a:pt x="122" y="1543"/>
                  </a:lnTo>
                  <a:lnTo>
                    <a:pt x="123" y="1544"/>
                  </a:lnTo>
                  <a:lnTo>
                    <a:pt x="123" y="1546"/>
                  </a:lnTo>
                  <a:lnTo>
                    <a:pt x="123" y="1547"/>
                  </a:lnTo>
                  <a:lnTo>
                    <a:pt x="123" y="1549"/>
                  </a:lnTo>
                  <a:lnTo>
                    <a:pt x="122" y="1549"/>
                  </a:lnTo>
                  <a:lnTo>
                    <a:pt x="122" y="1550"/>
                  </a:lnTo>
                  <a:lnTo>
                    <a:pt x="120" y="1550"/>
                  </a:lnTo>
                  <a:lnTo>
                    <a:pt x="119" y="1550"/>
                  </a:lnTo>
                  <a:lnTo>
                    <a:pt x="119" y="1552"/>
                  </a:lnTo>
                  <a:lnTo>
                    <a:pt x="117" y="1552"/>
                  </a:lnTo>
                  <a:lnTo>
                    <a:pt x="116" y="1552"/>
                  </a:lnTo>
                  <a:lnTo>
                    <a:pt x="114" y="1553"/>
                  </a:lnTo>
                  <a:lnTo>
                    <a:pt x="113" y="1553"/>
                  </a:lnTo>
                  <a:lnTo>
                    <a:pt x="113" y="1555"/>
                  </a:lnTo>
                  <a:lnTo>
                    <a:pt x="111" y="1555"/>
                  </a:lnTo>
                  <a:lnTo>
                    <a:pt x="0" y="1556"/>
                  </a:lnTo>
                  <a:lnTo>
                    <a:pt x="0" y="1553"/>
                  </a:lnTo>
                  <a:lnTo>
                    <a:pt x="16" y="1475"/>
                  </a:lnTo>
                  <a:lnTo>
                    <a:pt x="14" y="1475"/>
                  </a:lnTo>
                  <a:lnTo>
                    <a:pt x="14" y="1474"/>
                  </a:lnTo>
                  <a:lnTo>
                    <a:pt x="14" y="1472"/>
                  </a:lnTo>
                  <a:lnTo>
                    <a:pt x="14" y="1471"/>
                  </a:lnTo>
                  <a:lnTo>
                    <a:pt x="13" y="1469"/>
                  </a:lnTo>
                  <a:lnTo>
                    <a:pt x="13" y="1468"/>
                  </a:lnTo>
                  <a:lnTo>
                    <a:pt x="14" y="1468"/>
                  </a:lnTo>
                  <a:lnTo>
                    <a:pt x="14" y="1466"/>
                  </a:lnTo>
                  <a:lnTo>
                    <a:pt x="14" y="1465"/>
                  </a:lnTo>
                  <a:lnTo>
                    <a:pt x="14" y="1463"/>
                  </a:lnTo>
                  <a:lnTo>
                    <a:pt x="16" y="1463"/>
                  </a:lnTo>
                  <a:lnTo>
                    <a:pt x="16" y="1462"/>
                  </a:lnTo>
                  <a:lnTo>
                    <a:pt x="16" y="1461"/>
                  </a:lnTo>
                  <a:lnTo>
                    <a:pt x="16" y="1459"/>
                  </a:lnTo>
                  <a:lnTo>
                    <a:pt x="17" y="1459"/>
                  </a:lnTo>
                  <a:lnTo>
                    <a:pt x="17" y="1458"/>
                  </a:lnTo>
                  <a:lnTo>
                    <a:pt x="17" y="1456"/>
                  </a:lnTo>
                  <a:lnTo>
                    <a:pt x="17" y="1455"/>
                  </a:lnTo>
                  <a:lnTo>
                    <a:pt x="16" y="1455"/>
                  </a:lnTo>
                  <a:lnTo>
                    <a:pt x="16" y="1453"/>
                  </a:lnTo>
                  <a:lnTo>
                    <a:pt x="17" y="1453"/>
                  </a:lnTo>
                  <a:lnTo>
                    <a:pt x="17" y="1452"/>
                  </a:lnTo>
                  <a:lnTo>
                    <a:pt x="17" y="1450"/>
                  </a:lnTo>
                  <a:lnTo>
                    <a:pt x="19" y="1450"/>
                  </a:lnTo>
                  <a:lnTo>
                    <a:pt x="19" y="1452"/>
                  </a:lnTo>
                  <a:lnTo>
                    <a:pt x="20" y="1452"/>
                  </a:lnTo>
                  <a:lnTo>
                    <a:pt x="22" y="1452"/>
                  </a:lnTo>
                  <a:lnTo>
                    <a:pt x="22" y="1450"/>
                  </a:lnTo>
                  <a:lnTo>
                    <a:pt x="23" y="1449"/>
                  </a:lnTo>
                  <a:lnTo>
                    <a:pt x="23" y="1447"/>
                  </a:lnTo>
                  <a:lnTo>
                    <a:pt x="23" y="1446"/>
                  </a:lnTo>
                  <a:lnTo>
                    <a:pt x="25" y="1446"/>
                  </a:lnTo>
                  <a:lnTo>
                    <a:pt x="25" y="1447"/>
                  </a:lnTo>
                  <a:lnTo>
                    <a:pt x="25" y="1446"/>
                  </a:lnTo>
                  <a:lnTo>
                    <a:pt x="25" y="1444"/>
                  </a:lnTo>
                  <a:lnTo>
                    <a:pt x="23" y="1444"/>
                  </a:lnTo>
                  <a:lnTo>
                    <a:pt x="23" y="1443"/>
                  </a:lnTo>
                  <a:lnTo>
                    <a:pt x="22" y="1443"/>
                  </a:lnTo>
                  <a:lnTo>
                    <a:pt x="22" y="1441"/>
                  </a:lnTo>
                  <a:lnTo>
                    <a:pt x="22" y="1443"/>
                  </a:lnTo>
                  <a:lnTo>
                    <a:pt x="20" y="1443"/>
                  </a:lnTo>
                  <a:lnTo>
                    <a:pt x="19" y="1443"/>
                  </a:lnTo>
                  <a:lnTo>
                    <a:pt x="19" y="1441"/>
                  </a:lnTo>
                  <a:lnTo>
                    <a:pt x="17" y="1441"/>
                  </a:lnTo>
                  <a:lnTo>
                    <a:pt x="17" y="1440"/>
                  </a:lnTo>
                  <a:lnTo>
                    <a:pt x="19" y="1440"/>
                  </a:lnTo>
                  <a:lnTo>
                    <a:pt x="19" y="1439"/>
                  </a:lnTo>
                  <a:lnTo>
                    <a:pt x="17" y="1439"/>
                  </a:lnTo>
                  <a:lnTo>
                    <a:pt x="17" y="1437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6"/>
                  </a:lnTo>
                  <a:lnTo>
                    <a:pt x="17" y="1436"/>
                  </a:lnTo>
                  <a:lnTo>
                    <a:pt x="19" y="1431"/>
                  </a:lnTo>
                  <a:lnTo>
                    <a:pt x="14" y="1419"/>
                  </a:lnTo>
                  <a:lnTo>
                    <a:pt x="14" y="1418"/>
                  </a:lnTo>
                  <a:lnTo>
                    <a:pt x="16" y="1418"/>
                  </a:lnTo>
                  <a:lnTo>
                    <a:pt x="14" y="1418"/>
                  </a:lnTo>
                  <a:lnTo>
                    <a:pt x="10" y="1405"/>
                  </a:lnTo>
                  <a:lnTo>
                    <a:pt x="10" y="1403"/>
                  </a:lnTo>
                  <a:lnTo>
                    <a:pt x="10" y="1402"/>
                  </a:lnTo>
                  <a:lnTo>
                    <a:pt x="10" y="1400"/>
                  </a:lnTo>
                  <a:lnTo>
                    <a:pt x="10" y="1399"/>
                  </a:lnTo>
                  <a:lnTo>
                    <a:pt x="10" y="1394"/>
                  </a:lnTo>
                  <a:lnTo>
                    <a:pt x="10" y="1393"/>
                  </a:lnTo>
                  <a:lnTo>
                    <a:pt x="10" y="1392"/>
                  </a:lnTo>
                  <a:lnTo>
                    <a:pt x="12" y="1392"/>
                  </a:lnTo>
                  <a:lnTo>
                    <a:pt x="12" y="1390"/>
                  </a:lnTo>
                  <a:lnTo>
                    <a:pt x="12" y="1389"/>
                  </a:lnTo>
                  <a:lnTo>
                    <a:pt x="10" y="1389"/>
                  </a:lnTo>
                  <a:lnTo>
                    <a:pt x="10" y="1383"/>
                  </a:lnTo>
                  <a:lnTo>
                    <a:pt x="12" y="1383"/>
                  </a:lnTo>
                  <a:lnTo>
                    <a:pt x="13" y="1383"/>
                  </a:lnTo>
                  <a:lnTo>
                    <a:pt x="13" y="1381"/>
                  </a:lnTo>
                  <a:lnTo>
                    <a:pt x="14" y="1381"/>
                  </a:lnTo>
                  <a:lnTo>
                    <a:pt x="16" y="1381"/>
                  </a:lnTo>
                  <a:lnTo>
                    <a:pt x="16" y="1380"/>
                  </a:lnTo>
                  <a:lnTo>
                    <a:pt x="17" y="1380"/>
                  </a:lnTo>
                  <a:lnTo>
                    <a:pt x="17" y="1378"/>
                  </a:lnTo>
                  <a:lnTo>
                    <a:pt x="19" y="1378"/>
                  </a:lnTo>
                  <a:lnTo>
                    <a:pt x="19" y="1377"/>
                  </a:lnTo>
                  <a:lnTo>
                    <a:pt x="17" y="1377"/>
                  </a:lnTo>
                  <a:lnTo>
                    <a:pt x="17" y="1375"/>
                  </a:lnTo>
                  <a:lnTo>
                    <a:pt x="19" y="1375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9" y="1368"/>
                  </a:lnTo>
                  <a:lnTo>
                    <a:pt x="20" y="1367"/>
                  </a:lnTo>
                  <a:lnTo>
                    <a:pt x="19" y="1367"/>
                  </a:lnTo>
                  <a:lnTo>
                    <a:pt x="19" y="1365"/>
                  </a:lnTo>
                  <a:lnTo>
                    <a:pt x="35" y="1343"/>
                  </a:lnTo>
                  <a:lnTo>
                    <a:pt x="35" y="1342"/>
                  </a:lnTo>
                  <a:lnTo>
                    <a:pt x="36" y="1342"/>
                  </a:lnTo>
                  <a:lnTo>
                    <a:pt x="38" y="1340"/>
                  </a:lnTo>
                  <a:lnTo>
                    <a:pt x="38" y="1339"/>
                  </a:lnTo>
                  <a:lnTo>
                    <a:pt x="39" y="1339"/>
                  </a:lnTo>
                  <a:lnTo>
                    <a:pt x="39" y="1337"/>
                  </a:lnTo>
                  <a:lnTo>
                    <a:pt x="41" y="1337"/>
                  </a:lnTo>
                  <a:lnTo>
                    <a:pt x="41" y="1336"/>
                  </a:lnTo>
                  <a:lnTo>
                    <a:pt x="41" y="1334"/>
                  </a:lnTo>
                  <a:lnTo>
                    <a:pt x="45" y="1328"/>
                  </a:lnTo>
                  <a:lnTo>
                    <a:pt x="47" y="1328"/>
                  </a:lnTo>
                  <a:lnTo>
                    <a:pt x="47" y="1327"/>
                  </a:lnTo>
                  <a:lnTo>
                    <a:pt x="48" y="1327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48" y="1328"/>
                  </a:lnTo>
                  <a:lnTo>
                    <a:pt x="50" y="1328"/>
                  </a:lnTo>
                  <a:lnTo>
                    <a:pt x="51" y="1328"/>
                  </a:lnTo>
                  <a:lnTo>
                    <a:pt x="51" y="1327"/>
                  </a:lnTo>
                  <a:lnTo>
                    <a:pt x="63" y="1331"/>
                  </a:lnTo>
                  <a:lnTo>
                    <a:pt x="64" y="1330"/>
                  </a:lnTo>
                  <a:lnTo>
                    <a:pt x="64" y="1328"/>
                  </a:lnTo>
                  <a:lnTo>
                    <a:pt x="64" y="1330"/>
                  </a:lnTo>
                  <a:lnTo>
                    <a:pt x="66" y="1330"/>
                  </a:lnTo>
                  <a:lnTo>
                    <a:pt x="67" y="1330"/>
                  </a:lnTo>
                  <a:lnTo>
                    <a:pt x="69" y="1330"/>
                  </a:lnTo>
                  <a:lnTo>
                    <a:pt x="69" y="1328"/>
                  </a:lnTo>
                  <a:lnTo>
                    <a:pt x="70" y="1328"/>
                  </a:lnTo>
                  <a:lnTo>
                    <a:pt x="72" y="1328"/>
                  </a:lnTo>
                  <a:lnTo>
                    <a:pt x="72" y="1327"/>
                  </a:lnTo>
                  <a:lnTo>
                    <a:pt x="72" y="1325"/>
                  </a:lnTo>
                  <a:lnTo>
                    <a:pt x="73" y="1325"/>
                  </a:lnTo>
                  <a:lnTo>
                    <a:pt x="78" y="1305"/>
                  </a:lnTo>
                  <a:lnTo>
                    <a:pt x="83" y="1280"/>
                  </a:lnTo>
                  <a:lnTo>
                    <a:pt x="92" y="1239"/>
                  </a:lnTo>
                  <a:lnTo>
                    <a:pt x="98" y="1217"/>
                  </a:lnTo>
                  <a:lnTo>
                    <a:pt x="101" y="1201"/>
                  </a:lnTo>
                  <a:lnTo>
                    <a:pt x="127" y="1171"/>
                  </a:lnTo>
                  <a:lnTo>
                    <a:pt x="155" y="1138"/>
                  </a:lnTo>
                  <a:lnTo>
                    <a:pt x="155" y="1132"/>
                  </a:lnTo>
                  <a:lnTo>
                    <a:pt x="157" y="1129"/>
                  </a:lnTo>
                  <a:lnTo>
                    <a:pt x="167" y="1116"/>
                  </a:lnTo>
                  <a:lnTo>
                    <a:pt x="166" y="1114"/>
                  </a:lnTo>
                  <a:lnTo>
                    <a:pt x="166" y="1113"/>
                  </a:lnTo>
                  <a:lnTo>
                    <a:pt x="166" y="1111"/>
                  </a:lnTo>
                  <a:lnTo>
                    <a:pt x="166" y="1110"/>
                  </a:lnTo>
                  <a:lnTo>
                    <a:pt x="166" y="1108"/>
                  </a:lnTo>
                  <a:lnTo>
                    <a:pt x="167" y="1108"/>
                  </a:lnTo>
                  <a:lnTo>
                    <a:pt x="167" y="1107"/>
                  </a:lnTo>
                  <a:lnTo>
                    <a:pt x="166" y="1107"/>
                  </a:lnTo>
                  <a:lnTo>
                    <a:pt x="164" y="1105"/>
                  </a:lnTo>
                  <a:lnTo>
                    <a:pt x="164" y="1104"/>
                  </a:lnTo>
                  <a:lnTo>
                    <a:pt x="164" y="1102"/>
                  </a:lnTo>
                  <a:lnTo>
                    <a:pt x="164" y="1101"/>
                  </a:lnTo>
                  <a:lnTo>
                    <a:pt x="166" y="1101"/>
                  </a:lnTo>
                  <a:lnTo>
                    <a:pt x="167" y="1101"/>
                  </a:lnTo>
                  <a:lnTo>
                    <a:pt x="167" y="1099"/>
                  </a:lnTo>
                  <a:lnTo>
                    <a:pt x="167" y="1098"/>
                  </a:lnTo>
                  <a:lnTo>
                    <a:pt x="167" y="1096"/>
                  </a:lnTo>
                  <a:lnTo>
                    <a:pt x="167" y="1095"/>
                  </a:lnTo>
                  <a:lnTo>
                    <a:pt x="167" y="1093"/>
                  </a:lnTo>
                  <a:lnTo>
                    <a:pt x="169" y="1093"/>
                  </a:lnTo>
                  <a:lnTo>
                    <a:pt x="169" y="1092"/>
                  </a:lnTo>
                  <a:lnTo>
                    <a:pt x="167" y="1092"/>
                  </a:lnTo>
                  <a:lnTo>
                    <a:pt x="166" y="1092"/>
                  </a:lnTo>
                  <a:lnTo>
                    <a:pt x="166" y="1091"/>
                  </a:lnTo>
                  <a:lnTo>
                    <a:pt x="166" y="1089"/>
                  </a:lnTo>
                  <a:lnTo>
                    <a:pt x="164" y="1089"/>
                  </a:lnTo>
                  <a:lnTo>
                    <a:pt x="164" y="1091"/>
                  </a:lnTo>
                  <a:lnTo>
                    <a:pt x="163" y="1091"/>
                  </a:lnTo>
                  <a:lnTo>
                    <a:pt x="163" y="1089"/>
                  </a:lnTo>
                  <a:lnTo>
                    <a:pt x="161" y="1088"/>
                  </a:lnTo>
                  <a:lnTo>
                    <a:pt x="161" y="1086"/>
                  </a:lnTo>
                  <a:lnTo>
                    <a:pt x="163" y="1086"/>
                  </a:lnTo>
                  <a:lnTo>
                    <a:pt x="163" y="1085"/>
                  </a:lnTo>
                  <a:lnTo>
                    <a:pt x="161" y="1083"/>
                  </a:lnTo>
                  <a:lnTo>
                    <a:pt x="160" y="1082"/>
                  </a:lnTo>
                  <a:lnTo>
                    <a:pt x="160" y="1080"/>
                  </a:lnTo>
                  <a:lnTo>
                    <a:pt x="160" y="1079"/>
                  </a:lnTo>
                  <a:lnTo>
                    <a:pt x="161" y="1079"/>
                  </a:lnTo>
                  <a:lnTo>
                    <a:pt x="161" y="1077"/>
                  </a:lnTo>
                  <a:lnTo>
                    <a:pt x="161" y="1076"/>
                  </a:lnTo>
                  <a:lnTo>
                    <a:pt x="163" y="1076"/>
                  </a:lnTo>
                  <a:lnTo>
                    <a:pt x="161" y="1074"/>
                  </a:lnTo>
                  <a:lnTo>
                    <a:pt x="161" y="1073"/>
                  </a:lnTo>
                  <a:lnTo>
                    <a:pt x="161" y="1071"/>
                  </a:lnTo>
                  <a:lnTo>
                    <a:pt x="163" y="1071"/>
                  </a:lnTo>
                  <a:lnTo>
                    <a:pt x="163" y="1070"/>
                  </a:lnTo>
                  <a:lnTo>
                    <a:pt x="163" y="1069"/>
                  </a:lnTo>
                  <a:lnTo>
                    <a:pt x="163" y="1067"/>
                  </a:lnTo>
                  <a:lnTo>
                    <a:pt x="161" y="1066"/>
                  </a:lnTo>
                  <a:lnTo>
                    <a:pt x="161" y="1064"/>
                  </a:lnTo>
                  <a:lnTo>
                    <a:pt x="161" y="1063"/>
                  </a:lnTo>
                  <a:lnTo>
                    <a:pt x="160" y="1063"/>
                  </a:lnTo>
                  <a:lnTo>
                    <a:pt x="160" y="1061"/>
                  </a:lnTo>
                  <a:lnTo>
                    <a:pt x="158" y="1060"/>
                  </a:lnTo>
                  <a:lnTo>
                    <a:pt x="158" y="1058"/>
                  </a:lnTo>
                  <a:lnTo>
                    <a:pt x="157" y="1058"/>
                  </a:lnTo>
                  <a:lnTo>
                    <a:pt x="157" y="1057"/>
                  </a:lnTo>
                  <a:lnTo>
                    <a:pt x="157" y="1055"/>
                  </a:lnTo>
                  <a:lnTo>
                    <a:pt x="157" y="1054"/>
                  </a:lnTo>
                  <a:lnTo>
                    <a:pt x="155" y="1054"/>
                  </a:lnTo>
                  <a:lnTo>
                    <a:pt x="155" y="1052"/>
                  </a:lnTo>
                  <a:lnTo>
                    <a:pt x="155" y="1051"/>
                  </a:lnTo>
                  <a:lnTo>
                    <a:pt x="154" y="1051"/>
                  </a:lnTo>
                  <a:lnTo>
                    <a:pt x="154" y="1049"/>
                  </a:lnTo>
                  <a:lnTo>
                    <a:pt x="154" y="1048"/>
                  </a:lnTo>
                  <a:lnTo>
                    <a:pt x="152" y="1048"/>
                  </a:lnTo>
                  <a:lnTo>
                    <a:pt x="152" y="1046"/>
                  </a:lnTo>
                  <a:lnTo>
                    <a:pt x="152" y="1045"/>
                  </a:lnTo>
                  <a:lnTo>
                    <a:pt x="152" y="1044"/>
                  </a:lnTo>
                  <a:lnTo>
                    <a:pt x="152" y="1042"/>
                  </a:lnTo>
                  <a:lnTo>
                    <a:pt x="152" y="1041"/>
                  </a:lnTo>
                  <a:lnTo>
                    <a:pt x="152" y="1039"/>
                  </a:lnTo>
                  <a:lnTo>
                    <a:pt x="152" y="1038"/>
                  </a:lnTo>
                  <a:lnTo>
                    <a:pt x="154" y="1038"/>
                  </a:lnTo>
                  <a:lnTo>
                    <a:pt x="154" y="1036"/>
                  </a:lnTo>
                  <a:lnTo>
                    <a:pt x="154" y="1035"/>
                  </a:lnTo>
                  <a:lnTo>
                    <a:pt x="152" y="1035"/>
                  </a:lnTo>
                  <a:lnTo>
                    <a:pt x="154" y="1035"/>
                  </a:lnTo>
                  <a:lnTo>
                    <a:pt x="154" y="1033"/>
                  </a:lnTo>
                  <a:lnTo>
                    <a:pt x="154" y="1032"/>
                  </a:lnTo>
                  <a:lnTo>
                    <a:pt x="155" y="1030"/>
                  </a:lnTo>
                  <a:lnTo>
                    <a:pt x="155" y="1029"/>
                  </a:lnTo>
                  <a:lnTo>
                    <a:pt x="155" y="1027"/>
                  </a:lnTo>
                  <a:lnTo>
                    <a:pt x="157" y="1027"/>
                  </a:lnTo>
                  <a:lnTo>
                    <a:pt x="157" y="1026"/>
                  </a:lnTo>
                  <a:lnTo>
                    <a:pt x="155" y="1024"/>
                  </a:lnTo>
                  <a:lnTo>
                    <a:pt x="157" y="1024"/>
                  </a:lnTo>
                  <a:lnTo>
                    <a:pt x="157" y="1023"/>
                  </a:lnTo>
                  <a:lnTo>
                    <a:pt x="157" y="1022"/>
                  </a:lnTo>
                  <a:lnTo>
                    <a:pt x="157" y="1020"/>
                  </a:lnTo>
                  <a:lnTo>
                    <a:pt x="157" y="1019"/>
                  </a:lnTo>
                  <a:lnTo>
                    <a:pt x="157" y="1017"/>
                  </a:lnTo>
                  <a:lnTo>
                    <a:pt x="158" y="1017"/>
                  </a:lnTo>
                  <a:lnTo>
                    <a:pt x="160" y="1017"/>
                  </a:lnTo>
                  <a:lnTo>
                    <a:pt x="160" y="1016"/>
                  </a:lnTo>
                  <a:lnTo>
                    <a:pt x="160" y="1014"/>
                  </a:lnTo>
                  <a:lnTo>
                    <a:pt x="161" y="1014"/>
                  </a:lnTo>
                  <a:lnTo>
                    <a:pt x="161" y="1013"/>
                  </a:lnTo>
                  <a:lnTo>
                    <a:pt x="161" y="1011"/>
                  </a:lnTo>
                  <a:lnTo>
                    <a:pt x="163" y="1011"/>
                  </a:lnTo>
                  <a:lnTo>
                    <a:pt x="163" y="1010"/>
                  </a:lnTo>
                  <a:lnTo>
                    <a:pt x="161" y="1010"/>
                  </a:lnTo>
                  <a:lnTo>
                    <a:pt x="163" y="1010"/>
                  </a:lnTo>
                  <a:lnTo>
                    <a:pt x="163" y="1008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3" y="1004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1" y="1002"/>
                  </a:lnTo>
                  <a:lnTo>
                    <a:pt x="161" y="1001"/>
                  </a:lnTo>
                  <a:lnTo>
                    <a:pt x="163" y="1001"/>
                  </a:lnTo>
                  <a:lnTo>
                    <a:pt x="161" y="1001"/>
                  </a:lnTo>
                  <a:lnTo>
                    <a:pt x="161" y="1000"/>
                  </a:lnTo>
                  <a:lnTo>
                    <a:pt x="161" y="998"/>
                  </a:lnTo>
                  <a:lnTo>
                    <a:pt x="160" y="998"/>
                  </a:lnTo>
                  <a:lnTo>
                    <a:pt x="160" y="997"/>
                  </a:lnTo>
                  <a:lnTo>
                    <a:pt x="161" y="997"/>
                  </a:lnTo>
                  <a:lnTo>
                    <a:pt x="160" y="997"/>
                  </a:lnTo>
                  <a:lnTo>
                    <a:pt x="160" y="995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1" y="992"/>
                  </a:lnTo>
                  <a:lnTo>
                    <a:pt x="160" y="992"/>
                  </a:lnTo>
                  <a:lnTo>
                    <a:pt x="161" y="992"/>
                  </a:lnTo>
                  <a:lnTo>
                    <a:pt x="161" y="991"/>
                  </a:lnTo>
                  <a:lnTo>
                    <a:pt x="163" y="991"/>
                  </a:lnTo>
                  <a:lnTo>
                    <a:pt x="161" y="991"/>
                  </a:lnTo>
                  <a:lnTo>
                    <a:pt x="163" y="989"/>
                  </a:lnTo>
                  <a:lnTo>
                    <a:pt x="163" y="988"/>
                  </a:lnTo>
                  <a:lnTo>
                    <a:pt x="163" y="986"/>
                  </a:lnTo>
                  <a:lnTo>
                    <a:pt x="164" y="986"/>
                  </a:lnTo>
                  <a:lnTo>
                    <a:pt x="164" y="985"/>
                  </a:lnTo>
                  <a:lnTo>
                    <a:pt x="164" y="983"/>
                  </a:lnTo>
                  <a:lnTo>
                    <a:pt x="164" y="982"/>
                  </a:lnTo>
                  <a:lnTo>
                    <a:pt x="164" y="980"/>
                  </a:lnTo>
                  <a:lnTo>
                    <a:pt x="164" y="979"/>
                  </a:lnTo>
                  <a:lnTo>
                    <a:pt x="166" y="977"/>
                  </a:lnTo>
                  <a:lnTo>
                    <a:pt x="164" y="977"/>
                  </a:lnTo>
                  <a:lnTo>
                    <a:pt x="163" y="977"/>
                  </a:lnTo>
                  <a:lnTo>
                    <a:pt x="163" y="976"/>
                  </a:lnTo>
                  <a:lnTo>
                    <a:pt x="163" y="975"/>
                  </a:lnTo>
                  <a:lnTo>
                    <a:pt x="163" y="973"/>
                  </a:lnTo>
                  <a:lnTo>
                    <a:pt x="161" y="973"/>
                  </a:lnTo>
                  <a:lnTo>
                    <a:pt x="161" y="972"/>
                  </a:lnTo>
                  <a:lnTo>
                    <a:pt x="161" y="970"/>
                  </a:lnTo>
                  <a:lnTo>
                    <a:pt x="160" y="972"/>
                  </a:lnTo>
                  <a:lnTo>
                    <a:pt x="160" y="970"/>
                  </a:lnTo>
                  <a:lnTo>
                    <a:pt x="158" y="970"/>
                  </a:lnTo>
                  <a:lnTo>
                    <a:pt x="160" y="969"/>
                  </a:lnTo>
                  <a:lnTo>
                    <a:pt x="160" y="967"/>
                  </a:lnTo>
                  <a:lnTo>
                    <a:pt x="158" y="967"/>
                  </a:lnTo>
                  <a:lnTo>
                    <a:pt x="158" y="966"/>
                  </a:lnTo>
                  <a:lnTo>
                    <a:pt x="158" y="964"/>
                  </a:lnTo>
                  <a:lnTo>
                    <a:pt x="158" y="963"/>
                  </a:lnTo>
                  <a:lnTo>
                    <a:pt x="158" y="961"/>
                  </a:lnTo>
                  <a:lnTo>
                    <a:pt x="157" y="961"/>
                  </a:lnTo>
                  <a:lnTo>
                    <a:pt x="157" y="960"/>
                  </a:lnTo>
                  <a:lnTo>
                    <a:pt x="157" y="958"/>
                  </a:lnTo>
                  <a:lnTo>
                    <a:pt x="158" y="958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7"/>
                  </a:lnTo>
                  <a:lnTo>
                    <a:pt x="160" y="957"/>
                  </a:lnTo>
                  <a:lnTo>
                    <a:pt x="158" y="955"/>
                  </a:lnTo>
                  <a:lnTo>
                    <a:pt x="160" y="955"/>
                  </a:lnTo>
                  <a:lnTo>
                    <a:pt x="158" y="954"/>
                  </a:lnTo>
                  <a:lnTo>
                    <a:pt x="160" y="954"/>
                  </a:lnTo>
                  <a:lnTo>
                    <a:pt x="160" y="953"/>
                  </a:lnTo>
                  <a:lnTo>
                    <a:pt x="160" y="951"/>
                  </a:lnTo>
                  <a:lnTo>
                    <a:pt x="160" y="950"/>
                  </a:lnTo>
                  <a:lnTo>
                    <a:pt x="161" y="950"/>
                  </a:lnTo>
                  <a:lnTo>
                    <a:pt x="161" y="948"/>
                  </a:lnTo>
                  <a:lnTo>
                    <a:pt x="160" y="948"/>
                  </a:lnTo>
                  <a:lnTo>
                    <a:pt x="161" y="948"/>
                  </a:lnTo>
                  <a:lnTo>
                    <a:pt x="160" y="947"/>
                  </a:lnTo>
                  <a:lnTo>
                    <a:pt x="161" y="947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1" y="941"/>
                  </a:lnTo>
                  <a:lnTo>
                    <a:pt x="163" y="939"/>
                  </a:lnTo>
                  <a:lnTo>
                    <a:pt x="161" y="938"/>
                  </a:lnTo>
                  <a:lnTo>
                    <a:pt x="163" y="938"/>
                  </a:lnTo>
                  <a:lnTo>
                    <a:pt x="163" y="936"/>
                  </a:lnTo>
                  <a:lnTo>
                    <a:pt x="164" y="936"/>
                  </a:lnTo>
                  <a:lnTo>
                    <a:pt x="164" y="935"/>
                  </a:lnTo>
                  <a:lnTo>
                    <a:pt x="164" y="933"/>
                  </a:lnTo>
                  <a:lnTo>
                    <a:pt x="166" y="933"/>
                  </a:lnTo>
                  <a:lnTo>
                    <a:pt x="166" y="932"/>
                  </a:lnTo>
                  <a:lnTo>
                    <a:pt x="167" y="932"/>
                  </a:lnTo>
                  <a:lnTo>
                    <a:pt x="167" y="931"/>
                  </a:lnTo>
                  <a:lnTo>
                    <a:pt x="166" y="931"/>
                  </a:lnTo>
                  <a:lnTo>
                    <a:pt x="167" y="931"/>
                  </a:lnTo>
                  <a:lnTo>
                    <a:pt x="167" y="929"/>
                  </a:lnTo>
                  <a:lnTo>
                    <a:pt x="169" y="929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69" y="928"/>
                  </a:lnTo>
                  <a:lnTo>
                    <a:pt x="170" y="928"/>
                  </a:lnTo>
                  <a:lnTo>
                    <a:pt x="170" y="926"/>
                  </a:lnTo>
                  <a:lnTo>
                    <a:pt x="170" y="925"/>
                  </a:lnTo>
                  <a:lnTo>
                    <a:pt x="170" y="923"/>
                  </a:lnTo>
                  <a:lnTo>
                    <a:pt x="172" y="923"/>
                  </a:lnTo>
                  <a:lnTo>
                    <a:pt x="173" y="923"/>
                  </a:lnTo>
                  <a:lnTo>
                    <a:pt x="173" y="922"/>
                  </a:lnTo>
                  <a:lnTo>
                    <a:pt x="174" y="922"/>
                  </a:lnTo>
                  <a:lnTo>
                    <a:pt x="176" y="922"/>
                  </a:lnTo>
                  <a:lnTo>
                    <a:pt x="177" y="922"/>
                  </a:lnTo>
                  <a:lnTo>
                    <a:pt x="179" y="922"/>
                  </a:lnTo>
                  <a:lnTo>
                    <a:pt x="179" y="920"/>
                  </a:lnTo>
                  <a:lnTo>
                    <a:pt x="177" y="920"/>
                  </a:lnTo>
                  <a:lnTo>
                    <a:pt x="177" y="919"/>
                  </a:lnTo>
                  <a:lnTo>
                    <a:pt x="177" y="917"/>
                  </a:lnTo>
                  <a:lnTo>
                    <a:pt x="177" y="916"/>
                  </a:lnTo>
                  <a:lnTo>
                    <a:pt x="179" y="916"/>
                  </a:lnTo>
                  <a:lnTo>
                    <a:pt x="180" y="916"/>
                  </a:lnTo>
                  <a:lnTo>
                    <a:pt x="182" y="916"/>
                  </a:lnTo>
                  <a:lnTo>
                    <a:pt x="182" y="917"/>
                  </a:lnTo>
                  <a:lnTo>
                    <a:pt x="183" y="917"/>
                  </a:lnTo>
                  <a:lnTo>
                    <a:pt x="185" y="917"/>
                  </a:lnTo>
                  <a:lnTo>
                    <a:pt x="186" y="917"/>
                  </a:lnTo>
                  <a:lnTo>
                    <a:pt x="186" y="916"/>
                  </a:lnTo>
                  <a:lnTo>
                    <a:pt x="186" y="914"/>
                  </a:lnTo>
                  <a:lnTo>
                    <a:pt x="188" y="914"/>
                  </a:lnTo>
                  <a:lnTo>
                    <a:pt x="188" y="913"/>
                  </a:lnTo>
                  <a:lnTo>
                    <a:pt x="189" y="913"/>
                  </a:lnTo>
                  <a:lnTo>
                    <a:pt x="191" y="911"/>
                  </a:lnTo>
                  <a:lnTo>
                    <a:pt x="192" y="913"/>
                  </a:lnTo>
                  <a:lnTo>
                    <a:pt x="194" y="913"/>
                  </a:lnTo>
                  <a:lnTo>
                    <a:pt x="195" y="913"/>
                  </a:lnTo>
                  <a:lnTo>
                    <a:pt x="196" y="913"/>
                  </a:lnTo>
                  <a:lnTo>
                    <a:pt x="196" y="911"/>
                  </a:lnTo>
                  <a:lnTo>
                    <a:pt x="196" y="910"/>
                  </a:lnTo>
                  <a:lnTo>
                    <a:pt x="198" y="910"/>
                  </a:lnTo>
                  <a:lnTo>
                    <a:pt x="199" y="910"/>
                  </a:lnTo>
                  <a:lnTo>
                    <a:pt x="201" y="910"/>
                  </a:lnTo>
                  <a:lnTo>
                    <a:pt x="201" y="908"/>
                  </a:lnTo>
                  <a:lnTo>
                    <a:pt x="199" y="907"/>
                  </a:lnTo>
                  <a:lnTo>
                    <a:pt x="199" y="906"/>
                  </a:lnTo>
                  <a:lnTo>
                    <a:pt x="201" y="906"/>
                  </a:lnTo>
                  <a:lnTo>
                    <a:pt x="202" y="907"/>
                  </a:lnTo>
                  <a:lnTo>
                    <a:pt x="202" y="908"/>
                  </a:lnTo>
                  <a:lnTo>
                    <a:pt x="204" y="908"/>
                  </a:lnTo>
                  <a:lnTo>
                    <a:pt x="204" y="907"/>
                  </a:lnTo>
                  <a:lnTo>
                    <a:pt x="204" y="906"/>
                  </a:lnTo>
                  <a:lnTo>
                    <a:pt x="205" y="906"/>
                  </a:lnTo>
                  <a:lnTo>
                    <a:pt x="207" y="906"/>
                  </a:lnTo>
                  <a:lnTo>
                    <a:pt x="207" y="904"/>
                  </a:lnTo>
                  <a:lnTo>
                    <a:pt x="208" y="904"/>
                  </a:lnTo>
                  <a:lnTo>
                    <a:pt x="210" y="904"/>
                  </a:lnTo>
                  <a:lnTo>
                    <a:pt x="210" y="906"/>
                  </a:lnTo>
                  <a:lnTo>
                    <a:pt x="211" y="906"/>
                  </a:lnTo>
                  <a:lnTo>
                    <a:pt x="213" y="906"/>
                  </a:lnTo>
                  <a:lnTo>
                    <a:pt x="213" y="904"/>
                  </a:lnTo>
                  <a:lnTo>
                    <a:pt x="214" y="903"/>
                  </a:lnTo>
                  <a:lnTo>
                    <a:pt x="216" y="903"/>
                  </a:lnTo>
                  <a:lnTo>
                    <a:pt x="216" y="904"/>
                  </a:lnTo>
                  <a:lnTo>
                    <a:pt x="216" y="906"/>
                  </a:lnTo>
                  <a:lnTo>
                    <a:pt x="214" y="906"/>
                  </a:lnTo>
                  <a:lnTo>
                    <a:pt x="214" y="907"/>
                  </a:lnTo>
                  <a:lnTo>
                    <a:pt x="214" y="908"/>
                  </a:lnTo>
                  <a:lnTo>
                    <a:pt x="216" y="908"/>
                  </a:lnTo>
                  <a:lnTo>
                    <a:pt x="217" y="908"/>
                  </a:lnTo>
                  <a:lnTo>
                    <a:pt x="217" y="907"/>
                  </a:lnTo>
                  <a:lnTo>
                    <a:pt x="217" y="906"/>
                  </a:lnTo>
                  <a:lnTo>
                    <a:pt x="216" y="906"/>
                  </a:lnTo>
                  <a:lnTo>
                    <a:pt x="216" y="904"/>
                  </a:lnTo>
                  <a:lnTo>
                    <a:pt x="217" y="904"/>
                  </a:lnTo>
                  <a:lnTo>
                    <a:pt x="217" y="903"/>
                  </a:lnTo>
                  <a:lnTo>
                    <a:pt x="219" y="901"/>
                  </a:lnTo>
                  <a:lnTo>
                    <a:pt x="219" y="900"/>
                  </a:lnTo>
                  <a:lnTo>
                    <a:pt x="219" y="898"/>
                  </a:lnTo>
                  <a:lnTo>
                    <a:pt x="220" y="898"/>
                  </a:lnTo>
                  <a:lnTo>
                    <a:pt x="221" y="898"/>
                  </a:lnTo>
                  <a:lnTo>
                    <a:pt x="221" y="897"/>
                  </a:lnTo>
                  <a:lnTo>
                    <a:pt x="223" y="897"/>
                  </a:lnTo>
                  <a:lnTo>
                    <a:pt x="223" y="895"/>
                  </a:lnTo>
                  <a:lnTo>
                    <a:pt x="223" y="897"/>
                  </a:lnTo>
                  <a:lnTo>
                    <a:pt x="224" y="897"/>
                  </a:lnTo>
                  <a:lnTo>
                    <a:pt x="226" y="897"/>
                  </a:lnTo>
                  <a:lnTo>
                    <a:pt x="227" y="897"/>
                  </a:lnTo>
                  <a:lnTo>
                    <a:pt x="227" y="898"/>
                  </a:lnTo>
                  <a:lnTo>
                    <a:pt x="229" y="898"/>
                  </a:lnTo>
                  <a:lnTo>
                    <a:pt x="229" y="897"/>
                  </a:lnTo>
                  <a:lnTo>
                    <a:pt x="230" y="897"/>
                  </a:lnTo>
                  <a:lnTo>
                    <a:pt x="232" y="897"/>
                  </a:lnTo>
                  <a:lnTo>
                    <a:pt x="233" y="897"/>
                  </a:lnTo>
                  <a:lnTo>
                    <a:pt x="235" y="895"/>
                  </a:lnTo>
                  <a:lnTo>
                    <a:pt x="236" y="895"/>
                  </a:lnTo>
                  <a:lnTo>
                    <a:pt x="236" y="897"/>
                  </a:lnTo>
                  <a:lnTo>
                    <a:pt x="238" y="895"/>
                  </a:lnTo>
                  <a:lnTo>
                    <a:pt x="238" y="894"/>
                  </a:lnTo>
                  <a:lnTo>
                    <a:pt x="238" y="892"/>
                  </a:lnTo>
                  <a:lnTo>
                    <a:pt x="239" y="892"/>
                  </a:lnTo>
                  <a:lnTo>
                    <a:pt x="239" y="891"/>
                  </a:lnTo>
                  <a:lnTo>
                    <a:pt x="239" y="892"/>
                  </a:lnTo>
                  <a:lnTo>
                    <a:pt x="241" y="892"/>
                  </a:lnTo>
                  <a:lnTo>
                    <a:pt x="242" y="892"/>
                  </a:lnTo>
                  <a:lnTo>
                    <a:pt x="242" y="891"/>
                  </a:lnTo>
                  <a:lnTo>
                    <a:pt x="243" y="891"/>
                  </a:lnTo>
                  <a:lnTo>
                    <a:pt x="245" y="891"/>
                  </a:lnTo>
                  <a:lnTo>
                    <a:pt x="252" y="891"/>
                  </a:lnTo>
                  <a:lnTo>
                    <a:pt x="254" y="891"/>
                  </a:lnTo>
                  <a:lnTo>
                    <a:pt x="255" y="891"/>
                  </a:lnTo>
                  <a:lnTo>
                    <a:pt x="255" y="892"/>
                  </a:lnTo>
                  <a:lnTo>
                    <a:pt x="255" y="894"/>
                  </a:lnTo>
                  <a:lnTo>
                    <a:pt x="257" y="894"/>
                  </a:lnTo>
                  <a:lnTo>
                    <a:pt x="257" y="892"/>
                  </a:lnTo>
                  <a:lnTo>
                    <a:pt x="258" y="891"/>
                  </a:lnTo>
                  <a:lnTo>
                    <a:pt x="260" y="891"/>
                  </a:lnTo>
                  <a:lnTo>
                    <a:pt x="260" y="892"/>
                  </a:lnTo>
                  <a:lnTo>
                    <a:pt x="260" y="894"/>
                  </a:lnTo>
                  <a:lnTo>
                    <a:pt x="260" y="895"/>
                  </a:lnTo>
                  <a:lnTo>
                    <a:pt x="260" y="897"/>
                  </a:lnTo>
                  <a:lnTo>
                    <a:pt x="261" y="897"/>
                  </a:lnTo>
                  <a:lnTo>
                    <a:pt x="263" y="897"/>
                  </a:lnTo>
                  <a:lnTo>
                    <a:pt x="264" y="897"/>
                  </a:lnTo>
                  <a:lnTo>
                    <a:pt x="264" y="895"/>
                  </a:lnTo>
                  <a:lnTo>
                    <a:pt x="263" y="895"/>
                  </a:lnTo>
                  <a:lnTo>
                    <a:pt x="263" y="894"/>
                  </a:lnTo>
                  <a:lnTo>
                    <a:pt x="264" y="892"/>
                  </a:lnTo>
                  <a:lnTo>
                    <a:pt x="264" y="894"/>
                  </a:lnTo>
                  <a:lnTo>
                    <a:pt x="265" y="894"/>
                  </a:lnTo>
                  <a:lnTo>
                    <a:pt x="265" y="895"/>
                  </a:lnTo>
                  <a:lnTo>
                    <a:pt x="267" y="895"/>
                  </a:lnTo>
                  <a:lnTo>
                    <a:pt x="267" y="894"/>
                  </a:lnTo>
                  <a:lnTo>
                    <a:pt x="267" y="892"/>
                  </a:lnTo>
                  <a:lnTo>
                    <a:pt x="268" y="892"/>
                  </a:lnTo>
                  <a:lnTo>
                    <a:pt x="268" y="894"/>
                  </a:lnTo>
                  <a:lnTo>
                    <a:pt x="270" y="894"/>
                  </a:lnTo>
                  <a:lnTo>
                    <a:pt x="271" y="895"/>
                  </a:lnTo>
                  <a:lnTo>
                    <a:pt x="273" y="895"/>
                  </a:lnTo>
                  <a:lnTo>
                    <a:pt x="273" y="894"/>
                  </a:lnTo>
                  <a:lnTo>
                    <a:pt x="274" y="894"/>
                  </a:lnTo>
                  <a:lnTo>
                    <a:pt x="273" y="892"/>
                  </a:lnTo>
                  <a:lnTo>
                    <a:pt x="271" y="892"/>
                  </a:lnTo>
                  <a:lnTo>
                    <a:pt x="271" y="891"/>
                  </a:lnTo>
                  <a:lnTo>
                    <a:pt x="270" y="891"/>
                  </a:lnTo>
                  <a:lnTo>
                    <a:pt x="271" y="889"/>
                  </a:lnTo>
                  <a:lnTo>
                    <a:pt x="271" y="888"/>
                  </a:lnTo>
                  <a:lnTo>
                    <a:pt x="273" y="888"/>
                  </a:lnTo>
                  <a:lnTo>
                    <a:pt x="273" y="886"/>
                  </a:lnTo>
                  <a:lnTo>
                    <a:pt x="273" y="885"/>
                  </a:lnTo>
                  <a:lnTo>
                    <a:pt x="274" y="885"/>
                  </a:lnTo>
                  <a:lnTo>
                    <a:pt x="274" y="886"/>
                  </a:lnTo>
                  <a:lnTo>
                    <a:pt x="276" y="886"/>
                  </a:lnTo>
                  <a:lnTo>
                    <a:pt x="276" y="885"/>
                  </a:lnTo>
                  <a:lnTo>
                    <a:pt x="274" y="885"/>
                  </a:lnTo>
                  <a:lnTo>
                    <a:pt x="274" y="884"/>
                  </a:lnTo>
                  <a:lnTo>
                    <a:pt x="276" y="884"/>
                  </a:lnTo>
                  <a:lnTo>
                    <a:pt x="276" y="885"/>
                  </a:lnTo>
                  <a:lnTo>
                    <a:pt x="276" y="886"/>
                  </a:lnTo>
                  <a:lnTo>
                    <a:pt x="277" y="886"/>
                  </a:lnTo>
                  <a:lnTo>
                    <a:pt x="277" y="885"/>
                  </a:lnTo>
                  <a:lnTo>
                    <a:pt x="279" y="885"/>
                  </a:lnTo>
                  <a:lnTo>
                    <a:pt x="279" y="884"/>
                  </a:lnTo>
                  <a:lnTo>
                    <a:pt x="279" y="882"/>
                  </a:lnTo>
                  <a:lnTo>
                    <a:pt x="277" y="881"/>
                  </a:lnTo>
                  <a:lnTo>
                    <a:pt x="276" y="881"/>
                  </a:lnTo>
                  <a:lnTo>
                    <a:pt x="276" y="879"/>
                  </a:lnTo>
                  <a:lnTo>
                    <a:pt x="277" y="879"/>
                  </a:lnTo>
                  <a:lnTo>
                    <a:pt x="279" y="879"/>
                  </a:lnTo>
                  <a:lnTo>
                    <a:pt x="279" y="881"/>
                  </a:lnTo>
                  <a:lnTo>
                    <a:pt x="280" y="882"/>
                  </a:lnTo>
                  <a:lnTo>
                    <a:pt x="282" y="882"/>
                  </a:lnTo>
                  <a:lnTo>
                    <a:pt x="282" y="881"/>
                  </a:lnTo>
                  <a:lnTo>
                    <a:pt x="282" y="879"/>
                  </a:lnTo>
                  <a:lnTo>
                    <a:pt x="282" y="878"/>
                  </a:lnTo>
                  <a:lnTo>
                    <a:pt x="283" y="878"/>
                  </a:lnTo>
                  <a:lnTo>
                    <a:pt x="283" y="876"/>
                  </a:lnTo>
                  <a:lnTo>
                    <a:pt x="283" y="875"/>
                  </a:lnTo>
                  <a:lnTo>
                    <a:pt x="282" y="875"/>
                  </a:lnTo>
                  <a:lnTo>
                    <a:pt x="280" y="875"/>
                  </a:lnTo>
                  <a:lnTo>
                    <a:pt x="280" y="873"/>
                  </a:lnTo>
                  <a:lnTo>
                    <a:pt x="282" y="872"/>
                  </a:lnTo>
                  <a:lnTo>
                    <a:pt x="283" y="872"/>
                  </a:lnTo>
                  <a:lnTo>
                    <a:pt x="283" y="870"/>
                  </a:lnTo>
                  <a:lnTo>
                    <a:pt x="282" y="870"/>
                  </a:lnTo>
                  <a:lnTo>
                    <a:pt x="282" y="869"/>
                  </a:lnTo>
                  <a:lnTo>
                    <a:pt x="283" y="869"/>
                  </a:lnTo>
                  <a:lnTo>
                    <a:pt x="283" y="867"/>
                  </a:lnTo>
                  <a:lnTo>
                    <a:pt x="289" y="860"/>
                  </a:lnTo>
                  <a:lnTo>
                    <a:pt x="290" y="859"/>
                  </a:lnTo>
                  <a:lnTo>
                    <a:pt x="292" y="857"/>
                  </a:lnTo>
                  <a:lnTo>
                    <a:pt x="293" y="857"/>
                  </a:lnTo>
                  <a:lnTo>
                    <a:pt x="293" y="856"/>
                  </a:lnTo>
                  <a:lnTo>
                    <a:pt x="293" y="854"/>
                  </a:lnTo>
                  <a:lnTo>
                    <a:pt x="295" y="853"/>
                  </a:lnTo>
                  <a:lnTo>
                    <a:pt x="295" y="851"/>
                  </a:lnTo>
                  <a:lnTo>
                    <a:pt x="299" y="847"/>
                  </a:lnTo>
                  <a:lnTo>
                    <a:pt x="301" y="847"/>
                  </a:lnTo>
                  <a:lnTo>
                    <a:pt x="301" y="845"/>
                  </a:lnTo>
                  <a:lnTo>
                    <a:pt x="301" y="844"/>
                  </a:lnTo>
                  <a:lnTo>
                    <a:pt x="302" y="841"/>
                  </a:lnTo>
                  <a:lnTo>
                    <a:pt x="304" y="841"/>
                  </a:lnTo>
                  <a:lnTo>
                    <a:pt x="305" y="841"/>
                  </a:lnTo>
                  <a:lnTo>
                    <a:pt x="307" y="841"/>
                  </a:lnTo>
                  <a:lnTo>
                    <a:pt x="308" y="841"/>
                  </a:lnTo>
                  <a:lnTo>
                    <a:pt x="310" y="841"/>
                  </a:lnTo>
                  <a:lnTo>
                    <a:pt x="310" y="839"/>
                  </a:lnTo>
                  <a:lnTo>
                    <a:pt x="308" y="838"/>
                  </a:lnTo>
                  <a:lnTo>
                    <a:pt x="307" y="838"/>
                  </a:lnTo>
                  <a:lnTo>
                    <a:pt x="305" y="838"/>
                  </a:lnTo>
                  <a:lnTo>
                    <a:pt x="307" y="837"/>
                  </a:lnTo>
                  <a:lnTo>
                    <a:pt x="308" y="837"/>
                  </a:lnTo>
                  <a:lnTo>
                    <a:pt x="308" y="835"/>
                  </a:lnTo>
                  <a:lnTo>
                    <a:pt x="310" y="835"/>
                  </a:lnTo>
                  <a:lnTo>
                    <a:pt x="310" y="834"/>
                  </a:lnTo>
                  <a:lnTo>
                    <a:pt x="308" y="834"/>
                  </a:lnTo>
                  <a:lnTo>
                    <a:pt x="310" y="832"/>
                  </a:lnTo>
                  <a:lnTo>
                    <a:pt x="311" y="834"/>
                  </a:lnTo>
                  <a:lnTo>
                    <a:pt x="311" y="835"/>
                  </a:lnTo>
                  <a:lnTo>
                    <a:pt x="312" y="835"/>
                  </a:lnTo>
                  <a:lnTo>
                    <a:pt x="312" y="834"/>
                  </a:lnTo>
                  <a:lnTo>
                    <a:pt x="311" y="832"/>
                  </a:lnTo>
                  <a:lnTo>
                    <a:pt x="311" y="831"/>
                  </a:lnTo>
                  <a:lnTo>
                    <a:pt x="312" y="831"/>
                  </a:lnTo>
                  <a:lnTo>
                    <a:pt x="314" y="831"/>
                  </a:lnTo>
                  <a:lnTo>
                    <a:pt x="314" y="832"/>
                  </a:lnTo>
                  <a:lnTo>
                    <a:pt x="314" y="834"/>
                  </a:lnTo>
                  <a:lnTo>
                    <a:pt x="315" y="834"/>
                  </a:lnTo>
                  <a:lnTo>
                    <a:pt x="315" y="832"/>
                  </a:lnTo>
                  <a:lnTo>
                    <a:pt x="315" y="831"/>
                  </a:lnTo>
                  <a:lnTo>
                    <a:pt x="317" y="831"/>
                  </a:lnTo>
                  <a:lnTo>
                    <a:pt x="315" y="829"/>
                  </a:lnTo>
                  <a:lnTo>
                    <a:pt x="315" y="831"/>
                  </a:lnTo>
                  <a:lnTo>
                    <a:pt x="314" y="831"/>
                  </a:lnTo>
                  <a:lnTo>
                    <a:pt x="314" y="829"/>
                  </a:lnTo>
                  <a:lnTo>
                    <a:pt x="314" y="828"/>
                  </a:lnTo>
                  <a:lnTo>
                    <a:pt x="314" y="826"/>
                  </a:lnTo>
                  <a:lnTo>
                    <a:pt x="315" y="826"/>
                  </a:lnTo>
                  <a:lnTo>
                    <a:pt x="317" y="826"/>
                  </a:lnTo>
                  <a:lnTo>
                    <a:pt x="317" y="825"/>
                  </a:lnTo>
                  <a:lnTo>
                    <a:pt x="318" y="825"/>
                  </a:lnTo>
                  <a:lnTo>
                    <a:pt x="320" y="825"/>
                  </a:lnTo>
                  <a:lnTo>
                    <a:pt x="320" y="823"/>
                  </a:lnTo>
                  <a:lnTo>
                    <a:pt x="318" y="823"/>
                  </a:lnTo>
                  <a:lnTo>
                    <a:pt x="317" y="823"/>
                  </a:lnTo>
                  <a:lnTo>
                    <a:pt x="315" y="825"/>
                  </a:lnTo>
                  <a:lnTo>
                    <a:pt x="314" y="825"/>
                  </a:lnTo>
                  <a:lnTo>
                    <a:pt x="314" y="823"/>
                  </a:lnTo>
                  <a:lnTo>
                    <a:pt x="314" y="822"/>
                  </a:lnTo>
                  <a:lnTo>
                    <a:pt x="314" y="820"/>
                  </a:lnTo>
                  <a:lnTo>
                    <a:pt x="315" y="820"/>
                  </a:lnTo>
                  <a:lnTo>
                    <a:pt x="317" y="820"/>
                  </a:lnTo>
                  <a:lnTo>
                    <a:pt x="317" y="819"/>
                  </a:lnTo>
                  <a:lnTo>
                    <a:pt x="317" y="817"/>
                  </a:lnTo>
                  <a:lnTo>
                    <a:pt x="315" y="817"/>
                  </a:lnTo>
                  <a:lnTo>
                    <a:pt x="314" y="817"/>
                  </a:lnTo>
                  <a:lnTo>
                    <a:pt x="314" y="816"/>
                  </a:lnTo>
                  <a:lnTo>
                    <a:pt x="314" y="815"/>
                  </a:lnTo>
                  <a:lnTo>
                    <a:pt x="315" y="815"/>
                  </a:lnTo>
                  <a:lnTo>
                    <a:pt x="314" y="815"/>
                  </a:lnTo>
                  <a:lnTo>
                    <a:pt x="314" y="813"/>
                  </a:lnTo>
                  <a:lnTo>
                    <a:pt x="314" y="812"/>
                  </a:lnTo>
                  <a:lnTo>
                    <a:pt x="314" y="810"/>
                  </a:lnTo>
                  <a:lnTo>
                    <a:pt x="315" y="809"/>
                  </a:lnTo>
                  <a:lnTo>
                    <a:pt x="317" y="810"/>
                  </a:lnTo>
                  <a:lnTo>
                    <a:pt x="317" y="809"/>
                  </a:lnTo>
                  <a:lnTo>
                    <a:pt x="317" y="807"/>
                  </a:lnTo>
                  <a:lnTo>
                    <a:pt x="315" y="807"/>
                  </a:lnTo>
                  <a:lnTo>
                    <a:pt x="315" y="806"/>
                  </a:lnTo>
                  <a:lnTo>
                    <a:pt x="315" y="804"/>
                  </a:lnTo>
                  <a:lnTo>
                    <a:pt x="317" y="803"/>
                  </a:lnTo>
                  <a:lnTo>
                    <a:pt x="317" y="801"/>
                  </a:lnTo>
                  <a:lnTo>
                    <a:pt x="317" y="800"/>
                  </a:lnTo>
                  <a:lnTo>
                    <a:pt x="317" y="798"/>
                  </a:lnTo>
                  <a:lnTo>
                    <a:pt x="315" y="798"/>
                  </a:lnTo>
                  <a:lnTo>
                    <a:pt x="314" y="798"/>
                  </a:lnTo>
                  <a:lnTo>
                    <a:pt x="312" y="798"/>
                  </a:lnTo>
                  <a:lnTo>
                    <a:pt x="312" y="797"/>
                  </a:lnTo>
                  <a:lnTo>
                    <a:pt x="314" y="797"/>
                  </a:lnTo>
                  <a:lnTo>
                    <a:pt x="314" y="795"/>
                  </a:lnTo>
                  <a:lnTo>
                    <a:pt x="315" y="795"/>
                  </a:lnTo>
                  <a:lnTo>
                    <a:pt x="314" y="794"/>
                  </a:lnTo>
                  <a:lnTo>
                    <a:pt x="312" y="794"/>
                  </a:lnTo>
                  <a:lnTo>
                    <a:pt x="312" y="792"/>
                  </a:lnTo>
                  <a:lnTo>
                    <a:pt x="314" y="792"/>
                  </a:lnTo>
                  <a:lnTo>
                    <a:pt x="315" y="792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0"/>
                  </a:lnTo>
                  <a:lnTo>
                    <a:pt x="314" y="790"/>
                  </a:lnTo>
                  <a:lnTo>
                    <a:pt x="314" y="788"/>
                  </a:lnTo>
                  <a:lnTo>
                    <a:pt x="315" y="788"/>
                  </a:lnTo>
                  <a:lnTo>
                    <a:pt x="315" y="787"/>
                  </a:lnTo>
                  <a:lnTo>
                    <a:pt x="315" y="785"/>
                  </a:lnTo>
                  <a:lnTo>
                    <a:pt x="317" y="785"/>
                  </a:lnTo>
                  <a:lnTo>
                    <a:pt x="318" y="785"/>
                  </a:lnTo>
                  <a:lnTo>
                    <a:pt x="318" y="784"/>
                  </a:lnTo>
                  <a:lnTo>
                    <a:pt x="317" y="784"/>
                  </a:lnTo>
                  <a:lnTo>
                    <a:pt x="315" y="784"/>
                  </a:lnTo>
                  <a:lnTo>
                    <a:pt x="314" y="784"/>
                  </a:lnTo>
                  <a:lnTo>
                    <a:pt x="314" y="782"/>
                  </a:lnTo>
                  <a:lnTo>
                    <a:pt x="315" y="782"/>
                  </a:lnTo>
                  <a:lnTo>
                    <a:pt x="317" y="782"/>
                  </a:lnTo>
                  <a:lnTo>
                    <a:pt x="318" y="782"/>
                  </a:lnTo>
                  <a:lnTo>
                    <a:pt x="318" y="781"/>
                  </a:lnTo>
                  <a:lnTo>
                    <a:pt x="317" y="781"/>
                  </a:lnTo>
                  <a:lnTo>
                    <a:pt x="317" y="779"/>
                  </a:lnTo>
                  <a:lnTo>
                    <a:pt x="315" y="779"/>
                  </a:lnTo>
                  <a:lnTo>
                    <a:pt x="315" y="778"/>
                  </a:lnTo>
                  <a:lnTo>
                    <a:pt x="317" y="778"/>
                  </a:lnTo>
                  <a:lnTo>
                    <a:pt x="317" y="776"/>
                  </a:lnTo>
                  <a:lnTo>
                    <a:pt x="318" y="776"/>
                  </a:lnTo>
                  <a:lnTo>
                    <a:pt x="318" y="775"/>
                  </a:lnTo>
                  <a:lnTo>
                    <a:pt x="318" y="773"/>
                  </a:lnTo>
                  <a:lnTo>
                    <a:pt x="318" y="772"/>
                  </a:lnTo>
                  <a:lnTo>
                    <a:pt x="320" y="772"/>
                  </a:lnTo>
                  <a:lnTo>
                    <a:pt x="321" y="772"/>
                  </a:lnTo>
                  <a:lnTo>
                    <a:pt x="321" y="770"/>
                  </a:lnTo>
                  <a:lnTo>
                    <a:pt x="323" y="770"/>
                  </a:lnTo>
                  <a:lnTo>
                    <a:pt x="323" y="769"/>
                  </a:lnTo>
                  <a:lnTo>
                    <a:pt x="323" y="768"/>
                  </a:lnTo>
                  <a:lnTo>
                    <a:pt x="324" y="766"/>
                  </a:lnTo>
                  <a:lnTo>
                    <a:pt x="323" y="765"/>
                  </a:lnTo>
                  <a:lnTo>
                    <a:pt x="323" y="763"/>
                  </a:lnTo>
                  <a:lnTo>
                    <a:pt x="324" y="763"/>
                  </a:lnTo>
                  <a:lnTo>
                    <a:pt x="326" y="762"/>
                  </a:lnTo>
                  <a:lnTo>
                    <a:pt x="326" y="760"/>
                  </a:lnTo>
                  <a:lnTo>
                    <a:pt x="324" y="760"/>
                  </a:lnTo>
                  <a:lnTo>
                    <a:pt x="323" y="760"/>
                  </a:lnTo>
                  <a:lnTo>
                    <a:pt x="323" y="759"/>
                  </a:lnTo>
                  <a:lnTo>
                    <a:pt x="323" y="757"/>
                  </a:lnTo>
                  <a:lnTo>
                    <a:pt x="323" y="756"/>
                  </a:lnTo>
                  <a:lnTo>
                    <a:pt x="323" y="754"/>
                  </a:lnTo>
                  <a:lnTo>
                    <a:pt x="321" y="754"/>
                  </a:lnTo>
                  <a:lnTo>
                    <a:pt x="321" y="753"/>
                  </a:lnTo>
                  <a:lnTo>
                    <a:pt x="321" y="751"/>
                  </a:lnTo>
                  <a:lnTo>
                    <a:pt x="320" y="750"/>
                  </a:lnTo>
                  <a:lnTo>
                    <a:pt x="321" y="748"/>
                  </a:lnTo>
                  <a:lnTo>
                    <a:pt x="321" y="747"/>
                  </a:lnTo>
                  <a:lnTo>
                    <a:pt x="332" y="738"/>
                  </a:lnTo>
                  <a:lnTo>
                    <a:pt x="333" y="738"/>
                  </a:lnTo>
                  <a:lnTo>
                    <a:pt x="334" y="738"/>
                  </a:lnTo>
                  <a:lnTo>
                    <a:pt x="334" y="737"/>
                  </a:lnTo>
                  <a:lnTo>
                    <a:pt x="336" y="738"/>
                  </a:lnTo>
                  <a:lnTo>
                    <a:pt x="337" y="738"/>
                  </a:lnTo>
                  <a:lnTo>
                    <a:pt x="337" y="737"/>
                  </a:lnTo>
                  <a:lnTo>
                    <a:pt x="337" y="735"/>
                  </a:lnTo>
                  <a:lnTo>
                    <a:pt x="339" y="734"/>
                  </a:lnTo>
                  <a:lnTo>
                    <a:pt x="340" y="734"/>
                  </a:lnTo>
                  <a:lnTo>
                    <a:pt x="342" y="732"/>
                  </a:lnTo>
                  <a:lnTo>
                    <a:pt x="340" y="732"/>
                  </a:lnTo>
                  <a:lnTo>
                    <a:pt x="340" y="731"/>
                  </a:lnTo>
                  <a:lnTo>
                    <a:pt x="342" y="731"/>
                  </a:lnTo>
                  <a:lnTo>
                    <a:pt x="342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6"/>
                  </a:lnTo>
                  <a:lnTo>
                    <a:pt x="348" y="726"/>
                  </a:lnTo>
                  <a:lnTo>
                    <a:pt x="349" y="726"/>
                  </a:lnTo>
                  <a:lnTo>
                    <a:pt x="349" y="725"/>
                  </a:lnTo>
                  <a:lnTo>
                    <a:pt x="351" y="725"/>
                  </a:lnTo>
                  <a:lnTo>
                    <a:pt x="352" y="723"/>
                  </a:lnTo>
                  <a:lnTo>
                    <a:pt x="357" y="722"/>
                  </a:lnTo>
                  <a:lnTo>
                    <a:pt x="357" y="723"/>
                  </a:lnTo>
                  <a:lnTo>
                    <a:pt x="357" y="725"/>
                  </a:lnTo>
                  <a:lnTo>
                    <a:pt x="358" y="725"/>
                  </a:lnTo>
                  <a:lnTo>
                    <a:pt x="359" y="725"/>
                  </a:lnTo>
                  <a:lnTo>
                    <a:pt x="359" y="726"/>
                  </a:lnTo>
                  <a:lnTo>
                    <a:pt x="359" y="728"/>
                  </a:lnTo>
                  <a:lnTo>
                    <a:pt x="361" y="728"/>
                  </a:lnTo>
                  <a:lnTo>
                    <a:pt x="361" y="726"/>
                  </a:lnTo>
                  <a:lnTo>
                    <a:pt x="362" y="725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7" y="725"/>
                  </a:lnTo>
                  <a:lnTo>
                    <a:pt x="367" y="726"/>
                  </a:lnTo>
                  <a:lnTo>
                    <a:pt x="365" y="726"/>
                  </a:lnTo>
                  <a:lnTo>
                    <a:pt x="364" y="726"/>
                  </a:lnTo>
                  <a:lnTo>
                    <a:pt x="364" y="728"/>
                  </a:lnTo>
                  <a:lnTo>
                    <a:pt x="365" y="728"/>
                  </a:lnTo>
                  <a:lnTo>
                    <a:pt x="367" y="728"/>
                  </a:lnTo>
                  <a:lnTo>
                    <a:pt x="367" y="729"/>
                  </a:lnTo>
                  <a:lnTo>
                    <a:pt x="367" y="731"/>
                  </a:lnTo>
                  <a:lnTo>
                    <a:pt x="367" y="732"/>
                  </a:lnTo>
                  <a:lnTo>
                    <a:pt x="367" y="734"/>
                  </a:lnTo>
                  <a:lnTo>
                    <a:pt x="368" y="734"/>
                  </a:lnTo>
                  <a:lnTo>
                    <a:pt x="370" y="734"/>
                  </a:lnTo>
                  <a:lnTo>
                    <a:pt x="370" y="732"/>
                  </a:lnTo>
                  <a:lnTo>
                    <a:pt x="371" y="732"/>
                  </a:lnTo>
                  <a:lnTo>
                    <a:pt x="373" y="732"/>
                  </a:lnTo>
                  <a:lnTo>
                    <a:pt x="373" y="731"/>
                  </a:lnTo>
                  <a:lnTo>
                    <a:pt x="374" y="731"/>
                  </a:lnTo>
                  <a:lnTo>
                    <a:pt x="376" y="731"/>
                  </a:lnTo>
                  <a:lnTo>
                    <a:pt x="376" y="732"/>
                  </a:lnTo>
                  <a:lnTo>
                    <a:pt x="376" y="734"/>
                  </a:lnTo>
                  <a:lnTo>
                    <a:pt x="377" y="734"/>
                  </a:lnTo>
                  <a:lnTo>
                    <a:pt x="379" y="734"/>
                  </a:lnTo>
                  <a:lnTo>
                    <a:pt x="380" y="734"/>
                  </a:lnTo>
                  <a:lnTo>
                    <a:pt x="380" y="735"/>
                  </a:lnTo>
                  <a:lnTo>
                    <a:pt x="381" y="735"/>
                  </a:lnTo>
                  <a:lnTo>
                    <a:pt x="381" y="734"/>
                  </a:lnTo>
                  <a:lnTo>
                    <a:pt x="383" y="734"/>
                  </a:lnTo>
                  <a:lnTo>
                    <a:pt x="383" y="732"/>
                  </a:lnTo>
                  <a:lnTo>
                    <a:pt x="383" y="731"/>
                  </a:lnTo>
                  <a:lnTo>
                    <a:pt x="383" y="729"/>
                  </a:lnTo>
                  <a:lnTo>
                    <a:pt x="383" y="728"/>
                  </a:lnTo>
                  <a:lnTo>
                    <a:pt x="384" y="728"/>
                  </a:lnTo>
                  <a:lnTo>
                    <a:pt x="384" y="726"/>
                  </a:lnTo>
                  <a:lnTo>
                    <a:pt x="384" y="725"/>
                  </a:lnTo>
                  <a:lnTo>
                    <a:pt x="384" y="723"/>
                  </a:lnTo>
                  <a:lnTo>
                    <a:pt x="383" y="723"/>
                  </a:lnTo>
                  <a:lnTo>
                    <a:pt x="383" y="722"/>
                  </a:lnTo>
                  <a:lnTo>
                    <a:pt x="384" y="722"/>
                  </a:lnTo>
                  <a:lnTo>
                    <a:pt x="384" y="721"/>
                  </a:lnTo>
                  <a:lnTo>
                    <a:pt x="384" y="719"/>
                  </a:lnTo>
                  <a:lnTo>
                    <a:pt x="386" y="718"/>
                  </a:lnTo>
                  <a:lnTo>
                    <a:pt x="387" y="716"/>
                  </a:lnTo>
                  <a:lnTo>
                    <a:pt x="389" y="715"/>
                  </a:lnTo>
                  <a:lnTo>
                    <a:pt x="389" y="713"/>
                  </a:lnTo>
                  <a:lnTo>
                    <a:pt x="387" y="713"/>
                  </a:lnTo>
                  <a:lnTo>
                    <a:pt x="389" y="712"/>
                  </a:lnTo>
                  <a:lnTo>
                    <a:pt x="390" y="712"/>
                  </a:lnTo>
                  <a:lnTo>
                    <a:pt x="403" y="707"/>
                  </a:lnTo>
                  <a:lnTo>
                    <a:pt x="405" y="707"/>
                  </a:lnTo>
                  <a:lnTo>
                    <a:pt x="406" y="707"/>
                  </a:lnTo>
                  <a:lnTo>
                    <a:pt x="406" y="709"/>
                  </a:lnTo>
                  <a:lnTo>
                    <a:pt x="408" y="709"/>
                  </a:lnTo>
                  <a:lnTo>
                    <a:pt x="409" y="709"/>
                  </a:lnTo>
                  <a:lnTo>
                    <a:pt x="411" y="709"/>
                  </a:lnTo>
                  <a:lnTo>
                    <a:pt x="412" y="710"/>
                  </a:lnTo>
                  <a:lnTo>
                    <a:pt x="414" y="712"/>
                  </a:lnTo>
                  <a:lnTo>
                    <a:pt x="415" y="712"/>
                  </a:lnTo>
                  <a:lnTo>
                    <a:pt x="417" y="712"/>
                  </a:lnTo>
                  <a:lnTo>
                    <a:pt x="417" y="710"/>
                  </a:lnTo>
                  <a:lnTo>
                    <a:pt x="418" y="710"/>
                  </a:lnTo>
                  <a:lnTo>
                    <a:pt x="420" y="712"/>
                  </a:lnTo>
                  <a:lnTo>
                    <a:pt x="421" y="712"/>
                  </a:lnTo>
                  <a:lnTo>
                    <a:pt x="421" y="710"/>
                  </a:lnTo>
                  <a:lnTo>
                    <a:pt x="423" y="710"/>
                  </a:lnTo>
                  <a:lnTo>
                    <a:pt x="423" y="709"/>
                  </a:lnTo>
                  <a:lnTo>
                    <a:pt x="424" y="709"/>
                  </a:lnTo>
                  <a:lnTo>
                    <a:pt x="424" y="707"/>
                  </a:lnTo>
                  <a:lnTo>
                    <a:pt x="426" y="707"/>
                  </a:lnTo>
                  <a:lnTo>
                    <a:pt x="427" y="707"/>
                  </a:lnTo>
                  <a:lnTo>
                    <a:pt x="427" y="706"/>
                  </a:lnTo>
                  <a:lnTo>
                    <a:pt x="428" y="706"/>
                  </a:lnTo>
                  <a:lnTo>
                    <a:pt x="430" y="706"/>
                  </a:lnTo>
                  <a:lnTo>
                    <a:pt x="430" y="707"/>
                  </a:lnTo>
                  <a:lnTo>
                    <a:pt x="431" y="707"/>
                  </a:lnTo>
                  <a:lnTo>
                    <a:pt x="431" y="709"/>
                  </a:lnTo>
                  <a:lnTo>
                    <a:pt x="431" y="710"/>
                  </a:lnTo>
                  <a:lnTo>
                    <a:pt x="433" y="710"/>
                  </a:lnTo>
                  <a:lnTo>
                    <a:pt x="434" y="710"/>
                  </a:lnTo>
                  <a:lnTo>
                    <a:pt x="434" y="709"/>
                  </a:lnTo>
                  <a:lnTo>
                    <a:pt x="436" y="709"/>
                  </a:lnTo>
                  <a:lnTo>
                    <a:pt x="437" y="709"/>
                  </a:lnTo>
                  <a:lnTo>
                    <a:pt x="437" y="707"/>
                  </a:lnTo>
                  <a:lnTo>
                    <a:pt x="439" y="707"/>
                  </a:lnTo>
                  <a:lnTo>
                    <a:pt x="440" y="706"/>
                  </a:lnTo>
                  <a:lnTo>
                    <a:pt x="442" y="706"/>
                  </a:lnTo>
                  <a:lnTo>
                    <a:pt x="443" y="706"/>
                  </a:lnTo>
                  <a:lnTo>
                    <a:pt x="445" y="706"/>
                  </a:lnTo>
                  <a:lnTo>
                    <a:pt x="445" y="704"/>
                  </a:lnTo>
                  <a:lnTo>
                    <a:pt x="446" y="704"/>
                  </a:lnTo>
                  <a:lnTo>
                    <a:pt x="448" y="704"/>
                  </a:lnTo>
                  <a:lnTo>
                    <a:pt x="449" y="704"/>
                  </a:lnTo>
                  <a:lnTo>
                    <a:pt x="450" y="704"/>
                  </a:lnTo>
                  <a:lnTo>
                    <a:pt x="452" y="706"/>
                  </a:lnTo>
                  <a:lnTo>
                    <a:pt x="453" y="706"/>
                  </a:lnTo>
                  <a:lnTo>
                    <a:pt x="455" y="704"/>
                  </a:lnTo>
                  <a:lnTo>
                    <a:pt x="456" y="704"/>
                  </a:lnTo>
                  <a:lnTo>
                    <a:pt x="456" y="703"/>
                  </a:lnTo>
                  <a:lnTo>
                    <a:pt x="458" y="703"/>
                  </a:lnTo>
                  <a:lnTo>
                    <a:pt x="458" y="701"/>
                  </a:lnTo>
                  <a:lnTo>
                    <a:pt x="459" y="701"/>
                  </a:lnTo>
                  <a:lnTo>
                    <a:pt x="459" y="700"/>
                  </a:lnTo>
                  <a:lnTo>
                    <a:pt x="461" y="700"/>
                  </a:lnTo>
                  <a:lnTo>
                    <a:pt x="462" y="699"/>
                  </a:lnTo>
                  <a:lnTo>
                    <a:pt x="464" y="699"/>
                  </a:lnTo>
                  <a:lnTo>
                    <a:pt x="465" y="699"/>
                  </a:lnTo>
                  <a:lnTo>
                    <a:pt x="467" y="699"/>
                  </a:lnTo>
                  <a:lnTo>
                    <a:pt x="481" y="681"/>
                  </a:lnTo>
                  <a:lnTo>
                    <a:pt x="493" y="666"/>
                  </a:lnTo>
                  <a:lnTo>
                    <a:pt x="511" y="643"/>
                  </a:lnTo>
                  <a:lnTo>
                    <a:pt x="615" y="515"/>
                  </a:lnTo>
                  <a:lnTo>
                    <a:pt x="633" y="502"/>
                  </a:lnTo>
                  <a:lnTo>
                    <a:pt x="641" y="496"/>
                  </a:lnTo>
                  <a:lnTo>
                    <a:pt x="662" y="480"/>
                  </a:lnTo>
                  <a:lnTo>
                    <a:pt x="704" y="447"/>
                  </a:lnTo>
                  <a:lnTo>
                    <a:pt x="782" y="387"/>
                  </a:lnTo>
                  <a:lnTo>
                    <a:pt x="798" y="376"/>
                  </a:lnTo>
                  <a:lnTo>
                    <a:pt x="800" y="374"/>
                  </a:lnTo>
                  <a:lnTo>
                    <a:pt x="872" y="283"/>
                  </a:lnTo>
                  <a:lnTo>
                    <a:pt x="886" y="262"/>
                  </a:lnTo>
                  <a:lnTo>
                    <a:pt x="917" y="224"/>
                  </a:lnTo>
                  <a:lnTo>
                    <a:pt x="935" y="198"/>
                  </a:lnTo>
                  <a:lnTo>
                    <a:pt x="966" y="154"/>
                  </a:lnTo>
                  <a:lnTo>
                    <a:pt x="966" y="148"/>
                  </a:lnTo>
                  <a:lnTo>
                    <a:pt x="966" y="129"/>
                  </a:lnTo>
                  <a:lnTo>
                    <a:pt x="982" y="86"/>
                  </a:lnTo>
                  <a:lnTo>
                    <a:pt x="986" y="73"/>
                  </a:lnTo>
                  <a:lnTo>
                    <a:pt x="986" y="72"/>
                  </a:lnTo>
                  <a:lnTo>
                    <a:pt x="986" y="70"/>
                  </a:lnTo>
                  <a:lnTo>
                    <a:pt x="988" y="69"/>
                  </a:lnTo>
                  <a:lnTo>
                    <a:pt x="988" y="70"/>
                  </a:lnTo>
                  <a:lnTo>
                    <a:pt x="989" y="70"/>
                  </a:lnTo>
                  <a:lnTo>
                    <a:pt x="989" y="72"/>
                  </a:lnTo>
                  <a:lnTo>
                    <a:pt x="991" y="72"/>
                  </a:lnTo>
                  <a:lnTo>
                    <a:pt x="991" y="73"/>
                  </a:lnTo>
                  <a:lnTo>
                    <a:pt x="992" y="73"/>
                  </a:lnTo>
                  <a:lnTo>
                    <a:pt x="994" y="73"/>
                  </a:lnTo>
                  <a:lnTo>
                    <a:pt x="995" y="73"/>
                  </a:lnTo>
                  <a:lnTo>
                    <a:pt x="997" y="75"/>
                  </a:lnTo>
                  <a:lnTo>
                    <a:pt x="998" y="75"/>
                  </a:lnTo>
                  <a:lnTo>
                    <a:pt x="1000" y="75"/>
                  </a:lnTo>
                  <a:lnTo>
                    <a:pt x="1000" y="73"/>
                  </a:lnTo>
                  <a:lnTo>
                    <a:pt x="1001" y="73"/>
                  </a:lnTo>
                  <a:lnTo>
                    <a:pt x="1001" y="75"/>
                  </a:lnTo>
                  <a:lnTo>
                    <a:pt x="1002" y="75"/>
                  </a:lnTo>
                  <a:lnTo>
                    <a:pt x="1002" y="73"/>
                  </a:lnTo>
                  <a:lnTo>
                    <a:pt x="1004" y="73"/>
                  </a:lnTo>
                  <a:lnTo>
                    <a:pt x="1005" y="75"/>
                  </a:lnTo>
                  <a:lnTo>
                    <a:pt x="1007" y="75"/>
                  </a:lnTo>
                  <a:lnTo>
                    <a:pt x="1008" y="75"/>
                  </a:lnTo>
                  <a:lnTo>
                    <a:pt x="1010" y="76"/>
                  </a:lnTo>
                  <a:lnTo>
                    <a:pt x="1011" y="77"/>
                  </a:lnTo>
                  <a:lnTo>
                    <a:pt x="1014" y="77"/>
                  </a:lnTo>
                  <a:lnTo>
                    <a:pt x="1016" y="79"/>
                  </a:lnTo>
                  <a:lnTo>
                    <a:pt x="1019" y="80"/>
                  </a:lnTo>
                  <a:lnTo>
                    <a:pt x="1020" y="80"/>
                  </a:lnTo>
                  <a:lnTo>
                    <a:pt x="1023" y="80"/>
                  </a:lnTo>
                  <a:lnTo>
                    <a:pt x="1024" y="79"/>
                  </a:lnTo>
                  <a:lnTo>
                    <a:pt x="1026" y="79"/>
                  </a:lnTo>
                  <a:lnTo>
                    <a:pt x="1027" y="79"/>
                  </a:lnTo>
                  <a:lnTo>
                    <a:pt x="1029" y="79"/>
                  </a:lnTo>
                  <a:lnTo>
                    <a:pt x="1030" y="80"/>
                  </a:lnTo>
                  <a:lnTo>
                    <a:pt x="1032" y="80"/>
                  </a:lnTo>
                  <a:lnTo>
                    <a:pt x="1033" y="80"/>
                  </a:lnTo>
                  <a:lnTo>
                    <a:pt x="1035" y="80"/>
                  </a:lnTo>
                  <a:lnTo>
                    <a:pt x="1036" y="80"/>
                  </a:lnTo>
                  <a:lnTo>
                    <a:pt x="1038" y="79"/>
                  </a:lnTo>
                  <a:lnTo>
                    <a:pt x="1039" y="79"/>
                  </a:lnTo>
                  <a:lnTo>
                    <a:pt x="1041" y="79"/>
                  </a:lnTo>
                  <a:lnTo>
                    <a:pt x="1042" y="79"/>
                  </a:lnTo>
                  <a:lnTo>
                    <a:pt x="1042" y="80"/>
                  </a:lnTo>
                  <a:lnTo>
                    <a:pt x="1044" y="80"/>
                  </a:lnTo>
                  <a:lnTo>
                    <a:pt x="1044" y="82"/>
                  </a:lnTo>
                  <a:lnTo>
                    <a:pt x="1045" y="82"/>
                  </a:lnTo>
                  <a:lnTo>
                    <a:pt x="1047" y="82"/>
                  </a:lnTo>
                  <a:lnTo>
                    <a:pt x="1048" y="82"/>
                  </a:lnTo>
                  <a:lnTo>
                    <a:pt x="1048" y="83"/>
                  </a:lnTo>
                  <a:lnTo>
                    <a:pt x="1049" y="83"/>
                  </a:lnTo>
                  <a:lnTo>
                    <a:pt x="1051" y="83"/>
                  </a:lnTo>
                  <a:lnTo>
                    <a:pt x="1051" y="85"/>
                  </a:lnTo>
                  <a:lnTo>
                    <a:pt x="1052" y="85"/>
                  </a:lnTo>
                  <a:lnTo>
                    <a:pt x="1054" y="85"/>
                  </a:lnTo>
                  <a:lnTo>
                    <a:pt x="1057" y="85"/>
                  </a:lnTo>
                  <a:lnTo>
                    <a:pt x="1058" y="85"/>
                  </a:lnTo>
                  <a:lnTo>
                    <a:pt x="1060" y="86"/>
                  </a:lnTo>
                  <a:lnTo>
                    <a:pt x="1061" y="86"/>
                  </a:lnTo>
                  <a:lnTo>
                    <a:pt x="1063" y="86"/>
                  </a:lnTo>
                  <a:lnTo>
                    <a:pt x="1066" y="85"/>
                  </a:lnTo>
                  <a:lnTo>
                    <a:pt x="1067" y="85"/>
                  </a:lnTo>
                  <a:lnTo>
                    <a:pt x="1070" y="82"/>
                  </a:lnTo>
                  <a:lnTo>
                    <a:pt x="1070" y="80"/>
                  </a:lnTo>
                  <a:lnTo>
                    <a:pt x="1071" y="80"/>
                  </a:lnTo>
                  <a:lnTo>
                    <a:pt x="1074" y="77"/>
                  </a:lnTo>
                  <a:lnTo>
                    <a:pt x="1076" y="76"/>
                  </a:lnTo>
                  <a:lnTo>
                    <a:pt x="1076" y="75"/>
                  </a:lnTo>
                  <a:lnTo>
                    <a:pt x="1079" y="73"/>
                  </a:lnTo>
                  <a:lnTo>
                    <a:pt x="1080" y="73"/>
                  </a:lnTo>
                  <a:lnTo>
                    <a:pt x="1082" y="72"/>
                  </a:lnTo>
                  <a:lnTo>
                    <a:pt x="1085" y="72"/>
                  </a:lnTo>
                  <a:lnTo>
                    <a:pt x="1086" y="72"/>
                  </a:lnTo>
                  <a:lnTo>
                    <a:pt x="1088" y="72"/>
                  </a:lnTo>
                  <a:lnTo>
                    <a:pt x="1089" y="72"/>
                  </a:lnTo>
                  <a:lnTo>
                    <a:pt x="1091" y="72"/>
                  </a:lnTo>
                  <a:lnTo>
                    <a:pt x="1092" y="70"/>
                  </a:lnTo>
                  <a:lnTo>
                    <a:pt x="1093" y="70"/>
                  </a:lnTo>
                  <a:lnTo>
                    <a:pt x="1095" y="69"/>
                  </a:lnTo>
                  <a:lnTo>
                    <a:pt x="1096" y="69"/>
                  </a:lnTo>
                  <a:lnTo>
                    <a:pt x="1098" y="69"/>
                  </a:lnTo>
                  <a:lnTo>
                    <a:pt x="1099" y="67"/>
                  </a:lnTo>
                  <a:lnTo>
                    <a:pt x="1101" y="66"/>
                  </a:lnTo>
                  <a:lnTo>
                    <a:pt x="1101" y="64"/>
                  </a:lnTo>
                  <a:lnTo>
                    <a:pt x="1102" y="64"/>
                  </a:lnTo>
                  <a:lnTo>
                    <a:pt x="1102" y="63"/>
                  </a:lnTo>
                  <a:lnTo>
                    <a:pt x="1102" y="61"/>
                  </a:lnTo>
                  <a:lnTo>
                    <a:pt x="1104" y="61"/>
                  </a:lnTo>
                  <a:lnTo>
                    <a:pt x="1104" y="60"/>
                  </a:lnTo>
                  <a:lnTo>
                    <a:pt x="1104" y="58"/>
                  </a:lnTo>
                  <a:lnTo>
                    <a:pt x="1105" y="58"/>
                  </a:lnTo>
                  <a:lnTo>
                    <a:pt x="1107" y="57"/>
                  </a:lnTo>
                  <a:lnTo>
                    <a:pt x="1108" y="57"/>
                  </a:lnTo>
                  <a:lnTo>
                    <a:pt x="1110" y="55"/>
                  </a:lnTo>
                  <a:lnTo>
                    <a:pt x="1111" y="54"/>
                  </a:lnTo>
                  <a:lnTo>
                    <a:pt x="1113" y="54"/>
                  </a:lnTo>
                  <a:lnTo>
                    <a:pt x="1113" y="52"/>
                  </a:lnTo>
                  <a:lnTo>
                    <a:pt x="1114" y="52"/>
                  </a:lnTo>
                  <a:lnTo>
                    <a:pt x="1114" y="51"/>
                  </a:lnTo>
                  <a:lnTo>
                    <a:pt x="1116" y="51"/>
                  </a:lnTo>
                  <a:lnTo>
                    <a:pt x="1117" y="51"/>
                  </a:lnTo>
                  <a:lnTo>
                    <a:pt x="1118" y="51"/>
                  </a:lnTo>
                  <a:lnTo>
                    <a:pt x="1118" y="50"/>
                  </a:lnTo>
                  <a:lnTo>
                    <a:pt x="1120" y="51"/>
                  </a:lnTo>
                  <a:lnTo>
                    <a:pt x="1121" y="50"/>
                  </a:lnTo>
                  <a:lnTo>
                    <a:pt x="1123" y="51"/>
                  </a:lnTo>
                  <a:lnTo>
                    <a:pt x="1124" y="51"/>
                  </a:lnTo>
                  <a:lnTo>
                    <a:pt x="1126" y="50"/>
                  </a:lnTo>
                  <a:lnTo>
                    <a:pt x="1127" y="50"/>
                  </a:lnTo>
                  <a:lnTo>
                    <a:pt x="1129" y="50"/>
                  </a:lnTo>
                  <a:lnTo>
                    <a:pt x="1130" y="51"/>
                  </a:lnTo>
                  <a:lnTo>
                    <a:pt x="1132" y="51"/>
                  </a:lnTo>
                  <a:lnTo>
                    <a:pt x="1133" y="51"/>
                  </a:lnTo>
                  <a:lnTo>
                    <a:pt x="1135" y="52"/>
                  </a:lnTo>
                  <a:lnTo>
                    <a:pt x="1136" y="52"/>
                  </a:lnTo>
                  <a:lnTo>
                    <a:pt x="1138" y="54"/>
                  </a:lnTo>
                  <a:lnTo>
                    <a:pt x="1139" y="54"/>
                  </a:lnTo>
                  <a:lnTo>
                    <a:pt x="1140" y="55"/>
                  </a:lnTo>
                  <a:lnTo>
                    <a:pt x="1142" y="57"/>
                  </a:lnTo>
                  <a:lnTo>
                    <a:pt x="1143" y="57"/>
                  </a:lnTo>
                  <a:lnTo>
                    <a:pt x="1145" y="58"/>
                  </a:lnTo>
                  <a:lnTo>
                    <a:pt x="1148" y="58"/>
                  </a:lnTo>
                  <a:lnTo>
                    <a:pt x="1149" y="58"/>
                  </a:lnTo>
                  <a:lnTo>
                    <a:pt x="1151" y="58"/>
                  </a:lnTo>
                  <a:lnTo>
                    <a:pt x="1151" y="57"/>
                  </a:lnTo>
                  <a:lnTo>
                    <a:pt x="1152" y="57"/>
                  </a:lnTo>
                  <a:lnTo>
                    <a:pt x="1154" y="57"/>
                  </a:lnTo>
                  <a:lnTo>
                    <a:pt x="1155" y="57"/>
                  </a:lnTo>
                  <a:lnTo>
                    <a:pt x="1157" y="57"/>
                  </a:lnTo>
                  <a:lnTo>
                    <a:pt x="1158" y="57"/>
                  </a:lnTo>
                  <a:lnTo>
                    <a:pt x="1160" y="57"/>
                  </a:lnTo>
                  <a:lnTo>
                    <a:pt x="1160" y="58"/>
                  </a:lnTo>
                  <a:lnTo>
                    <a:pt x="1161" y="58"/>
                  </a:lnTo>
                  <a:lnTo>
                    <a:pt x="1161" y="60"/>
                  </a:lnTo>
                  <a:lnTo>
                    <a:pt x="1162" y="61"/>
                  </a:lnTo>
                  <a:lnTo>
                    <a:pt x="1162" y="63"/>
                  </a:lnTo>
                  <a:lnTo>
                    <a:pt x="1164" y="64"/>
                  </a:lnTo>
                  <a:lnTo>
                    <a:pt x="1165" y="66"/>
                  </a:lnTo>
                  <a:lnTo>
                    <a:pt x="1167" y="66"/>
                  </a:lnTo>
                  <a:lnTo>
                    <a:pt x="1168" y="67"/>
                  </a:lnTo>
                  <a:lnTo>
                    <a:pt x="1170" y="67"/>
                  </a:lnTo>
                  <a:lnTo>
                    <a:pt x="1170" y="66"/>
                  </a:lnTo>
                  <a:lnTo>
                    <a:pt x="1171" y="66"/>
                  </a:lnTo>
                  <a:lnTo>
                    <a:pt x="1173" y="66"/>
                  </a:lnTo>
                  <a:lnTo>
                    <a:pt x="1174" y="66"/>
                  </a:lnTo>
                  <a:lnTo>
                    <a:pt x="1174" y="64"/>
                  </a:lnTo>
                  <a:lnTo>
                    <a:pt x="1176" y="63"/>
                  </a:lnTo>
                  <a:lnTo>
                    <a:pt x="1177" y="61"/>
                  </a:lnTo>
                  <a:lnTo>
                    <a:pt x="1179" y="60"/>
                  </a:lnTo>
                  <a:lnTo>
                    <a:pt x="1180" y="60"/>
                  </a:lnTo>
                  <a:lnTo>
                    <a:pt x="1180" y="58"/>
                  </a:lnTo>
                  <a:lnTo>
                    <a:pt x="1182" y="58"/>
                  </a:lnTo>
                  <a:lnTo>
                    <a:pt x="1183" y="58"/>
                  </a:lnTo>
                  <a:lnTo>
                    <a:pt x="1183" y="57"/>
                  </a:lnTo>
                  <a:lnTo>
                    <a:pt x="1185" y="57"/>
                  </a:lnTo>
                  <a:lnTo>
                    <a:pt x="1186" y="57"/>
                  </a:lnTo>
                  <a:lnTo>
                    <a:pt x="1187" y="57"/>
                  </a:lnTo>
                  <a:lnTo>
                    <a:pt x="1189" y="57"/>
                  </a:lnTo>
                  <a:lnTo>
                    <a:pt x="1190" y="57"/>
                  </a:lnTo>
                  <a:lnTo>
                    <a:pt x="1192" y="55"/>
                  </a:lnTo>
                  <a:lnTo>
                    <a:pt x="1193" y="55"/>
                  </a:lnTo>
                  <a:lnTo>
                    <a:pt x="1195" y="55"/>
                  </a:lnTo>
                  <a:lnTo>
                    <a:pt x="1195" y="54"/>
                  </a:lnTo>
                  <a:lnTo>
                    <a:pt x="1196" y="54"/>
                  </a:lnTo>
                  <a:lnTo>
                    <a:pt x="1198" y="54"/>
                  </a:lnTo>
                  <a:lnTo>
                    <a:pt x="1199" y="55"/>
                  </a:lnTo>
                  <a:lnTo>
                    <a:pt x="1201" y="55"/>
                  </a:lnTo>
                  <a:lnTo>
                    <a:pt x="1202" y="55"/>
                  </a:lnTo>
                  <a:lnTo>
                    <a:pt x="1202" y="54"/>
                  </a:lnTo>
                  <a:lnTo>
                    <a:pt x="1204" y="54"/>
                  </a:lnTo>
                  <a:lnTo>
                    <a:pt x="1204" y="52"/>
                  </a:lnTo>
                  <a:lnTo>
                    <a:pt x="1202" y="51"/>
                  </a:lnTo>
                  <a:lnTo>
                    <a:pt x="1202" y="50"/>
                  </a:lnTo>
                  <a:lnTo>
                    <a:pt x="1204" y="50"/>
                  </a:lnTo>
                  <a:lnTo>
                    <a:pt x="1204" y="48"/>
                  </a:lnTo>
                  <a:lnTo>
                    <a:pt x="1205" y="48"/>
                  </a:lnTo>
                  <a:lnTo>
                    <a:pt x="1207" y="48"/>
                  </a:lnTo>
                  <a:lnTo>
                    <a:pt x="1207" y="50"/>
                  </a:lnTo>
                  <a:lnTo>
                    <a:pt x="1208" y="50"/>
                  </a:lnTo>
                  <a:lnTo>
                    <a:pt x="1209" y="50"/>
                  </a:lnTo>
                  <a:lnTo>
                    <a:pt x="1211" y="48"/>
                  </a:lnTo>
                  <a:lnTo>
                    <a:pt x="1212" y="48"/>
                  </a:lnTo>
                  <a:lnTo>
                    <a:pt x="1214" y="48"/>
                  </a:lnTo>
                  <a:lnTo>
                    <a:pt x="1214" y="47"/>
                  </a:lnTo>
                  <a:lnTo>
                    <a:pt x="1215" y="47"/>
                  </a:lnTo>
                  <a:lnTo>
                    <a:pt x="1217" y="47"/>
                  </a:lnTo>
                  <a:lnTo>
                    <a:pt x="1218" y="47"/>
                  </a:lnTo>
                  <a:lnTo>
                    <a:pt x="1220" y="45"/>
                  </a:lnTo>
                  <a:lnTo>
                    <a:pt x="1221" y="45"/>
                  </a:lnTo>
                  <a:lnTo>
                    <a:pt x="1223" y="45"/>
                  </a:lnTo>
                  <a:lnTo>
                    <a:pt x="1224" y="45"/>
                  </a:lnTo>
                  <a:lnTo>
                    <a:pt x="1226" y="44"/>
                  </a:lnTo>
                  <a:lnTo>
                    <a:pt x="1227" y="44"/>
                  </a:lnTo>
                  <a:lnTo>
                    <a:pt x="1229" y="44"/>
                  </a:lnTo>
                  <a:lnTo>
                    <a:pt x="1230" y="44"/>
                  </a:lnTo>
                  <a:lnTo>
                    <a:pt x="1230" y="42"/>
                  </a:lnTo>
                  <a:lnTo>
                    <a:pt x="1232" y="42"/>
                  </a:lnTo>
                  <a:lnTo>
                    <a:pt x="1233" y="42"/>
                  </a:lnTo>
                  <a:lnTo>
                    <a:pt x="1233" y="41"/>
                  </a:lnTo>
                  <a:lnTo>
                    <a:pt x="1234" y="41"/>
                  </a:lnTo>
                  <a:lnTo>
                    <a:pt x="1234" y="39"/>
                  </a:lnTo>
                  <a:lnTo>
                    <a:pt x="1236" y="38"/>
                  </a:lnTo>
                  <a:lnTo>
                    <a:pt x="1236" y="36"/>
                  </a:lnTo>
                  <a:lnTo>
                    <a:pt x="1237" y="36"/>
                  </a:lnTo>
                  <a:lnTo>
                    <a:pt x="1239" y="35"/>
                  </a:lnTo>
                  <a:lnTo>
                    <a:pt x="1240" y="33"/>
                  </a:lnTo>
                  <a:lnTo>
                    <a:pt x="1242" y="33"/>
                  </a:lnTo>
                  <a:lnTo>
                    <a:pt x="1242" y="32"/>
                  </a:lnTo>
                  <a:lnTo>
                    <a:pt x="1243" y="32"/>
                  </a:lnTo>
                  <a:lnTo>
                    <a:pt x="1243" y="30"/>
                  </a:lnTo>
                  <a:lnTo>
                    <a:pt x="1243" y="29"/>
                  </a:lnTo>
                  <a:lnTo>
                    <a:pt x="1243" y="28"/>
                  </a:lnTo>
                  <a:lnTo>
                    <a:pt x="1245" y="28"/>
                  </a:lnTo>
                  <a:lnTo>
                    <a:pt x="1245" y="26"/>
                  </a:lnTo>
                  <a:lnTo>
                    <a:pt x="1246" y="25"/>
                  </a:lnTo>
                  <a:lnTo>
                    <a:pt x="1248" y="25"/>
                  </a:lnTo>
                  <a:lnTo>
                    <a:pt x="1249" y="23"/>
                  </a:lnTo>
                  <a:lnTo>
                    <a:pt x="1251" y="22"/>
                  </a:lnTo>
                  <a:lnTo>
                    <a:pt x="1252" y="23"/>
                  </a:lnTo>
                  <a:lnTo>
                    <a:pt x="1252" y="22"/>
                  </a:lnTo>
                  <a:lnTo>
                    <a:pt x="1254" y="22"/>
                  </a:lnTo>
                  <a:lnTo>
                    <a:pt x="1255" y="22"/>
                  </a:lnTo>
                  <a:lnTo>
                    <a:pt x="1256" y="20"/>
                  </a:lnTo>
                  <a:lnTo>
                    <a:pt x="1255" y="20"/>
                  </a:lnTo>
                  <a:lnTo>
                    <a:pt x="1255" y="19"/>
                  </a:lnTo>
                  <a:lnTo>
                    <a:pt x="1255" y="17"/>
                  </a:lnTo>
                  <a:lnTo>
                    <a:pt x="1256" y="17"/>
                  </a:lnTo>
                  <a:lnTo>
                    <a:pt x="1256" y="16"/>
                  </a:lnTo>
                  <a:lnTo>
                    <a:pt x="1258" y="16"/>
                  </a:lnTo>
                  <a:lnTo>
                    <a:pt x="1259" y="16"/>
                  </a:lnTo>
                  <a:lnTo>
                    <a:pt x="1261" y="14"/>
                  </a:lnTo>
                  <a:lnTo>
                    <a:pt x="1262" y="14"/>
                  </a:lnTo>
                  <a:lnTo>
                    <a:pt x="1262" y="13"/>
                  </a:lnTo>
                  <a:lnTo>
                    <a:pt x="1264" y="13"/>
                  </a:lnTo>
                  <a:lnTo>
                    <a:pt x="1264" y="11"/>
                  </a:lnTo>
                  <a:lnTo>
                    <a:pt x="1265" y="10"/>
                  </a:lnTo>
                  <a:lnTo>
                    <a:pt x="1267" y="10"/>
                  </a:lnTo>
                  <a:lnTo>
                    <a:pt x="1267" y="8"/>
                  </a:lnTo>
                  <a:lnTo>
                    <a:pt x="1268" y="8"/>
                  </a:lnTo>
                  <a:lnTo>
                    <a:pt x="1268" y="7"/>
                  </a:lnTo>
                  <a:lnTo>
                    <a:pt x="1270" y="7"/>
                  </a:lnTo>
                  <a:lnTo>
                    <a:pt x="1271" y="6"/>
                  </a:lnTo>
                  <a:lnTo>
                    <a:pt x="1273" y="6"/>
                  </a:lnTo>
                  <a:lnTo>
                    <a:pt x="1274" y="6"/>
                  </a:lnTo>
                  <a:lnTo>
                    <a:pt x="1274" y="4"/>
                  </a:lnTo>
                  <a:lnTo>
                    <a:pt x="1276" y="4"/>
                  </a:lnTo>
                  <a:lnTo>
                    <a:pt x="1277" y="3"/>
                  </a:lnTo>
                  <a:lnTo>
                    <a:pt x="1278" y="3"/>
                  </a:lnTo>
                  <a:lnTo>
                    <a:pt x="1280" y="3"/>
                  </a:lnTo>
                  <a:lnTo>
                    <a:pt x="1280" y="1"/>
                  </a:lnTo>
                  <a:lnTo>
                    <a:pt x="1281" y="1"/>
                  </a:lnTo>
                  <a:lnTo>
                    <a:pt x="1283" y="1"/>
                  </a:lnTo>
                  <a:lnTo>
                    <a:pt x="1284" y="0"/>
                  </a:lnTo>
                  <a:lnTo>
                    <a:pt x="1286" y="0"/>
                  </a:lnTo>
                  <a:lnTo>
                    <a:pt x="1286" y="1"/>
                  </a:lnTo>
                  <a:lnTo>
                    <a:pt x="1287" y="1"/>
                  </a:lnTo>
                  <a:lnTo>
                    <a:pt x="1287" y="3"/>
                  </a:lnTo>
                  <a:lnTo>
                    <a:pt x="1289" y="3"/>
                  </a:lnTo>
                  <a:lnTo>
                    <a:pt x="1290" y="3"/>
                  </a:lnTo>
                  <a:lnTo>
                    <a:pt x="1292" y="3"/>
                  </a:lnTo>
                  <a:lnTo>
                    <a:pt x="1292" y="4"/>
                  </a:lnTo>
                  <a:lnTo>
                    <a:pt x="1293" y="4"/>
                  </a:lnTo>
                  <a:lnTo>
                    <a:pt x="1293" y="6"/>
                  </a:lnTo>
                  <a:lnTo>
                    <a:pt x="1295" y="6"/>
                  </a:lnTo>
                  <a:lnTo>
                    <a:pt x="1296" y="6"/>
                  </a:lnTo>
                  <a:lnTo>
                    <a:pt x="1296" y="4"/>
                  </a:lnTo>
                  <a:lnTo>
                    <a:pt x="1298" y="4"/>
                  </a:lnTo>
                  <a:lnTo>
                    <a:pt x="1298" y="3"/>
                  </a:lnTo>
                  <a:lnTo>
                    <a:pt x="1298" y="1"/>
                  </a:lnTo>
                  <a:lnTo>
                    <a:pt x="1299" y="1"/>
                  </a:lnTo>
                  <a:lnTo>
                    <a:pt x="1301" y="1"/>
                  </a:lnTo>
                  <a:lnTo>
                    <a:pt x="1301" y="3"/>
                  </a:lnTo>
                  <a:lnTo>
                    <a:pt x="1302" y="3"/>
                  </a:lnTo>
                  <a:lnTo>
                    <a:pt x="1302" y="4"/>
                  </a:lnTo>
                  <a:lnTo>
                    <a:pt x="1303" y="4"/>
                  </a:lnTo>
                  <a:lnTo>
                    <a:pt x="1305" y="4"/>
                  </a:lnTo>
                  <a:lnTo>
                    <a:pt x="1305" y="6"/>
                  </a:lnTo>
                  <a:lnTo>
                    <a:pt x="1306" y="6"/>
                  </a:lnTo>
                  <a:lnTo>
                    <a:pt x="1308" y="6"/>
                  </a:lnTo>
                  <a:lnTo>
                    <a:pt x="1309" y="6"/>
                  </a:lnTo>
                  <a:lnTo>
                    <a:pt x="1309" y="4"/>
                  </a:lnTo>
                  <a:lnTo>
                    <a:pt x="1311" y="4"/>
                  </a:lnTo>
                  <a:lnTo>
                    <a:pt x="1312" y="4"/>
                  </a:lnTo>
                  <a:lnTo>
                    <a:pt x="1314" y="4"/>
                  </a:lnTo>
                  <a:lnTo>
                    <a:pt x="1315" y="4"/>
                  </a:lnTo>
                  <a:lnTo>
                    <a:pt x="1317" y="4"/>
                  </a:lnTo>
                  <a:lnTo>
                    <a:pt x="1318" y="4"/>
                  </a:lnTo>
                  <a:lnTo>
                    <a:pt x="1318" y="6"/>
                  </a:lnTo>
                  <a:lnTo>
                    <a:pt x="1320" y="6"/>
                  </a:lnTo>
                  <a:lnTo>
                    <a:pt x="1321" y="6"/>
                  </a:lnTo>
                  <a:lnTo>
                    <a:pt x="1323" y="6"/>
                  </a:lnTo>
                  <a:lnTo>
                    <a:pt x="1323" y="4"/>
                  </a:lnTo>
                  <a:lnTo>
                    <a:pt x="1324" y="4"/>
                  </a:lnTo>
                  <a:lnTo>
                    <a:pt x="1325" y="4"/>
                  </a:lnTo>
                  <a:lnTo>
                    <a:pt x="1327" y="4"/>
                  </a:lnTo>
                  <a:lnTo>
                    <a:pt x="1328" y="4"/>
                  </a:lnTo>
                  <a:lnTo>
                    <a:pt x="1328" y="6"/>
                  </a:lnTo>
                  <a:lnTo>
                    <a:pt x="1330" y="6"/>
                  </a:lnTo>
                  <a:lnTo>
                    <a:pt x="1331" y="6"/>
                  </a:lnTo>
                  <a:lnTo>
                    <a:pt x="1331" y="4"/>
                  </a:lnTo>
                  <a:lnTo>
                    <a:pt x="1333" y="4"/>
                  </a:lnTo>
                  <a:lnTo>
                    <a:pt x="1333" y="3"/>
                  </a:lnTo>
                  <a:lnTo>
                    <a:pt x="1334" y="3"/>
                  </a:lnTo>
                  <a:lnTo>
                    <a:pt x="1334" y="1"/>
                  </a:lnTo>
                  <a:lnTo>
                    <a:pt x="1336" y="1"/>
                  </a:lnTo>
                  <a:lnTo>
                    <a:pt x="1336" y="3"/>
                  </a:lnTo>
                  <a:lnTo>
                    <a:pt x="1337" y="3"/>
                  </a:lnTo>
                  <a:lnTo>
                    <a:pt x="1339" y="3"/>
                  </a:lnTo>
                  <a:lnTo>
                    <a:pt x="1339" y="4"/>
                  </a:lnTo>
                  <a:lnTo>
                    <a:pt x="1340" y="4"/>
                  </a:lnTo>
                  <a:lnTo>
                    <a:pt x="1342" y="4"/>
                  </a:lnTo>
                  <a:lnTo>
                    <a:pt x="1342" y="6"/>
                  </a:lnTo>
                  <a:lnTo>
                    <a:pt x="1343" y="7"/>
                  </a:lnTo>
                  <a:lnTo>
                    <a:pt x="1343" y="8"/>
                  </a:lnTo>
                  <a:lnTo>
                    <a:pt x="1345" y="10"/>
                  </a:lnTo>
                  <a:lnTo>
                    <a:pt x="1346" y="11"/>
                  </a:lnTo>
                  <a:lnTo>
                    <a:pt x="1346" y="13"/>
                  </a:lnTo>
                  <a:lnTo>
                    <a:pt x="1346" y="14"/>
                  </a:lnTo>
                  <a:lnTo>
                    <a:pt x="1347" y="14"/>
                  </a:lnTo>
                  <a:lnTo>
                    <a:pt x="1347" y="16"/>
                  </a:lnTo>
                  <a:lnTo>
                    <a:pt x="1349" y="16"/>
                  </a:lnTo>
                  <a:lnTo>
                    <a:pt x="1349" y="14"/>
                  </a:lnTo>
                  <a:lnTo>
                    <a:pt x="1350" y="14"/>
                  </a:lnTo>
                  <a:lnTo>
                    <a:pt x="1352" y="14"/>
                  </a:lnTo>
                  <a:lnTo>
                    <a:pt x="1352" y="16"/>
                  </a:lnTo>
                  <a:lnTo>
                    <a:pt x="1350" y="16"/>
                  </a:lnTo>
                  <a:lnTo>
                    <a:pt x="1350" y="17"/>
                  </a:lnTo>
                  <a:lnTo>
                    <a:pt x="1352" y="17"/>
                  </a:lnTo>
                  <a:lnTo>
                    <a:pt x="1353" y="17"/>
                  </a:lnTo>
                  <a:lnTo>
                    <a:pt x="1355" y="17"/>
                  </a:lnTo>
                  <a:lnTo>
                    <a:pt x="1356" y="17"/>
                  </a:lnTo>
                  <a:lnTo>
                    <a:pt x="1358" y="17"/>
                  </a:lnTo>
                  <a:lnTo>
                    <a:pt x="1359" y="17"/>
                  </a:lnTo>
                  <a:lnTo>
                    <a:pt x="1361" y="17"/>
                  </a:lnTo>
                  <a:lnTo>
                    <a:pt x="1361" y="19"/>
                  </a:lnTo>
                  <a:lnTo>
                    <a:pt x="1362" y="19"/>
                  </a:lnTo>
                  <a:lnTo>
                    <a:pt x="1362" y="20"/>
                  </a:lnTo>
                  <a:lnTo>
                    <a:pt x="1362" y="22"/>
                  </a:lnTo>
                  <a:lnTo>
                    <a:pt x="1364" y="22"/>
                  </a:lnTo>
                  <a:lnTo>
                    <a:pt x="1364" y="23"/>
                  </a:lnTo>
                  <a:lnTo>
                    <a:pt x="1365" y="25"/>
                  </a:lnTo>
                  <a:lnTo>
                    <a:pt x="1365" y="26"/>
                  </a:lnTo>
                  <a:lnTo>
                    <a:pt x="1367" y="26"/>
                  </a:lnTo>
                  <a:lnTo>
                    <a:pt x="1368" y="26"/>
                  </a:lnTo>
                  <a:lnTo>
                    <a:pt x="1370" y="25"/>
                  </a:lnTo>
                  <a:lnTo>
                    <a:pt x="1371" y="26"/>
                  </a:lnTo>
                  <a:lnTo>
                    <a:pt x="1372" y="26"/>
                  </a:lnTo>
                  <a:lnTo>
                    <a:pt x="1372" y="25"/>
                  </a:lnTo>
                  <a:lnTo>
                    <a:pt x="1372" y="26"/>
                  </a:lnTo>
                  <a:lnTo>
                    <a:pt x="1374" y="26"/>
                  </a:lnTo>
                  <a:lnTo>
                    <a:pt x="1372" y="28"/>
                  </a:lnTo>
                  <a:lnTo>
                    <a:pt x="1372" y="29"/>
                  </a:lnTo>
                  <a:lnTo>
                    <a:pt x="1372" y="30"/>
                  </a:lnTo>
                  <a:lnTo>
                    <a:pt x="1374" y="30"/>
                  </a:lnTo>
                  <a:lnTo>
                    <a:pt x="1375" y="30"/>
                  </a:lnTo>
                  <a:lnTo>
                    <a:pt x="1377" y="30"/>
                  </a:lnTo>
                  <a:lnTo>
                    <a:pt x="1378" y="30"/>
                  </a:lnTo>
                  <a:lnTo>
                    <a:pt x="1380" y="30"/>
                  </a:lnTo>
                  <a:lnTo>
                    <a:pt x="1381" y="32"/>
                  </a:lnTo>
                  <a:lnTo>
                    <a:pt x="1381" y="33"/>
                  </a:lnTo>
                  <a:lnTo>
                    <a:pt x="1383" y="33"/>
                  </a:lnTo>
                  <a:lnTo>
                    <a:pt x="1383" y="35"/>
                  </a:lnTo>
                  <a:lnTo>
                    <a:pt x="1384" y="35"/>
                  </a:lnTo>
                  <a:lnTo>
                    <a:pt x="1386" y="35"/>
                  </a:lnTo>
                  <a:lnTo>
                    <a:pt x="1387" y="35"/>
                  </a:lnTo>
                  <a:lnTo>
                    <a:pt x="1387" y="36"/>
                  </a:lnTo>
                  <a:lnTo>
                    <a:pt x="1389" y="36"/>
                  </a:lnTo>
                  <a:lnTo>
                    <a:pt x="1390" y="36"/>
                  </a:lnTo>
                  <a:lnTo>
                    <a:pt x="1392" y="36"/>
                  </a:lnTo>
                  <a:lnTo>
                    <a:pt x="1393" y="36"/>
                  </a:lnTo>
                  <a:lnTo>
                    <a:pt x="1393" y="38"/>
                  </a:lnTo>
                  <a:lnTo>
                    <a:pt x="1394" y="38"/>
                  </a:lnTo>
                  <a:lnTo>
                    <a:pt x="1394" y="39"/>
                  </a:lnTo>
                  <a:lnTo>
                    <a:pt x="1396" y="39"/>
                  </a:lnTo>
                  <a:lnTo>
                    <a:pt x="1396" y="41"/>
                  </a:lnTo>
                  <a:lnTo>
                    <a:pt x="1396" y="42"/>
                  </a:lnTo>
                  <a:lnTo>
                    <a:pt x="1396" y="44"/>
                  </a:lnTo>
                  <a:lnTo>
                    <a:pt x="1397" y="45"/>
                  </a:lnTo>
                  <a:lnTo>
                    <a:pt x="1397" y="47"/>
                  </a:lnTo>
                  <a:lnTo>
                    <a:pt x="1399" y="47"/>
                  </a:lnTo>
                  <a:lnTo>
                    <a:pt x="1399" y="48"/>
                  </a:lnTo>
                  <a:lnTo>
                    <a:pt x="1399" y="50"/>
                  </a:lnTo>
                  <a:lnTo>
                    <a:pt x="1399" y="51"/>
                  </a:lnTo>
                  <a:lnTo>
                    <a:pt x="1399" y="52"/>
                  </a:lnTo>
                  <a:lnTo>
                    <a:pt x="1399" y="54"/>
                  </a:lnTo>
                  <a:lnTo>
                    <a:pt x="1400" y="54"/>
                  </a:lnTo>
                  <a:lnTo>
                    <a:pt x="1400" y="55"/>
                  </a:lnTo>
                  <a:lnTo>
                    <a:pt x="1402" y="55"/>
                  </a:lnTo>
                  <a:lnTo>
                    <a:pt x="1403" y="55"/>
                  </a:lnTo>
                  <a:lnTo>
                    <a:pt x="1405" y="55"/>
                  </a:lnTo>
                  <a:lnTo>
                    <a:pt x="1406" y="55"/>
                  </a:lnTo>
                  <a:lnTo>
                    <a:pt x="1406" y="54"/>
                  </a:lnTo>
                  <a:lnTo>
                    <a:pt x="1408" y="52"/>
                  </a:lnTo>
                  <a:lnTo>
                    <a:pt x="1409" y="52"/>
                  </a:lnTo>
                  <a:lnTo>
                    <a:pt x="1409" y="51"/>
                  </a:lnTo>
                  <a:lnTo>
                    <a:pt x="1411" y="51"/>
                  </a:lnTo>
                  <a:lnTo>
                    <a:pt x="1412" y="51"/>
                  </a:lnTo>
                  <a:lnTo>
                    <a:pt x="1414" y="51"/>
                  </a:lnTo>
                  <a:lnTo>
                    <a:pt x="1415" y="51"/>
                  </a:lnTo>
                  <a:lnTo>
                    <a:pt x="1416" y="51"/>
                  </a:lnTo>
                  <a:lnTo>
                    <a:pt x="1416" y="52"/>
                  </a:lnTo>
                  <a:lnTo>
                    <a:pt x="1418" y="52"/>
                  </a:lnTo>
                  <a:lnTo>
                    <a:pt x="1419" y="52"/>
                  </a:lnTo>
                  <a:lnTo>
                    <a:pt x="1419" y="54"/>
                  </a:lnTo>
                  <a:lnTo>
                    <a:pt x="1421" y="54"/>
                  </a:lnTo>
                  <a:lnTo>
                    <a:pt x="1421" y="55"/>
                  </a:lnTo>
                  <a:lnTo>
                    <a:pt x="1422" y="55"/>
                  </a:lnTo>
                  <a:lnTo>
                    <a:pt x="1424" y="57"/>
                  </a:lnTo>
                  <a:lnTo>
                    <a:pt x="1425" y="57"/>
                  </a:lnTo>
                  <a:lnTo>
                    <a:pt x="1427" y="58"/>
                  </a:lnTo>
                  <a:lnTo>
                    <a:pt x="1428" y="58"/>
                  </a:lnTo>
                  <a:lnTo>
                    <a:pt x="1430" y="60"/>
                  </a:lnTo>
                  <a:lnTo>
                    <a:pt x="1431" y="60"/>
                  </a:lnTo>
                  <a:lnTo>
                    <a:pt x="1431" y="61"/>
                  </a:lnTo>
                  <a:lnTo>
                    <a:pt x="1433" y="61"/>
                  </a:lnTo>
                  <a:lnTo>
                    <a:pt x="1434" y="63"/>
                  </a:lnTo>
                  <a:lnTo>
                    <a:pt x="1436" y="63"/>
                  </a:lnTo>
                  <a:lnTo>
                    <a:pt x="1437" y="64"/>
                  </a:lnTo>
                  <a:lnTo>
                    <a:pt x="1437" y="66"/>
                  </a:lnTo>
                  <a:lnTo>
                    <a:pt x="1439" y="66"/>
                  </a:lnTo>
                  <a:lnTo>
                    <a:pt x="1439" y="67"/>
                  </a:lnTo>
                  <a:lnTo>
                    <a:pt x="1440" y="69"/>
                  </a:lnTo>
                  <a:lnTo>
                    <a:pt x="1441" y="69"/>
                  </a:lnTo>
                  <a:lnTo>
                    <a:pt x="1441" y="70"/>
                  </a:lnTo>
                  <a:lnTo>
                    <a:pt x="1443" y="70"/>
                  </a:lnTo>
                  <a:lnTo>
                    <a:pt x="1444" y="72"/>
                  </a:lnTo>
                  <a:lnTo>
                    <a:pt x="1446" y="72"/>
                  </a:lnTo>
                  <a:lnTo>
                    <a:pt x="1447" y="72"/>
                  </a:lnTo>
                  <a:lnTo>
                    <a:pt x="1447" y="73"/>
                  </a:lnTo>
                  <a:lnTo>
                    <a:pt x="1449" y="73"/>
                  </a:lnTo>
                  <a:lnTo>
                    <a:pt x="1450" y="73"/>
                  </a:lnTo>
                  <a:lnTo>
                    <a:pt x="1450" y="75"/>
                  </a:lnTo>
                  <a:lnTo>
                    <a:pt x="1452" y="75"/>
                  </a:lnTo>
                  <a:lnTo>
                    <a:pt x="1453" y="75"/>
                  </a:lnTo>
                  <a:lnTo>
                    <a:pt x="1455" y="75"/>
                  </a:lnTo>
                  <a:lnTo>
                    <a:pt x="1456" y="75"/>
                  </a:lnTo>
                  <a:lnTo>
                    <a:pt x="1458" y="75"/>
                  </a:lnTo>
                  <a:lnTo>
                    <a:pt x="1459" y="75"/>
                  </a:lnTo>
                  <a:lnTo>
                    <a:pt x="1461" y="76"/>
                  </a:lnTo>
                  <a:lnTo>
                    <a:pt x="1462" y="76"/>
                  </a:lnTo>
                  <a:lnTo>
                    <a:pt x="1463" y="76"/>
                  </a:lnTo>
                  <a:lnTo>
                    <a:pt x="1465" y="76"/>
                  </a:lnTo>
                  <a:lnTo>
                    <a:pt x="1465" y="77"/>
                  </a:lnTo>
                  <a:lnTo>
                    <a:pt x="1466" y="77"/>
                  </a:lnTo>
                  <a:lnTo>
                    <a:pt x="1466" y="79"/>
                  </a:lnTo>
                  <a:lnTo>
                    <a:pt x="1468" y="79"/>
                  </a:lnTo>
                  <a:lnTo>
                    <a:pt x="1468" y="80"/>
                  </a:lnTo>
                  <a:lnTo>
                    <a:pt x="1469" y="80"/>
                  </a:lnTo>
                  <a:lnTo>
                    <a:pt x="1471" y="80"/>
                  </a:lnTo>
                  <a:lnTo>
                    <a:pt x="1471" y="82"/>
                  </a:lnTo>
                  <a:lnTo>
                    <a:pt x="1472" y="82"/>
                  </a:lnTo>
                  <a:lnTo>
                    <a:pt x="1472" y="83"/>
                  </a:lnTo>
                  <a:lnTo>
                    <a:pt x="1474" y="83"/>
                  </a:lnTo>
                  <a:lnTo>
                    <a:pt x="1474" y="85"/>
                  </a:lnTo>
                  <a:lnTo>
                    <a:pt x="1474" y="86"/>
                  </a:lnTo>
                  <a:lnTo>
                    <a:pt x="1475" y="88"/>
                  </a:lnTo>
                  <a:lnTo>
                    <a:pt x="1477" y="88"/>
                  </a:lnTo>
                  <a:lnTo>
                    <a:pt x="1478" y="88"/>
                  </a:lnTo>
                  <a:lnTo>
                    <a:pt x="1480" y="88"/>
                  </a:lnTo>
                  <a:lnTo>
                    <a:pt x="1481" y="88"/>
                  </a:lnTo>
                  <a:lnTo>
                    <a:pt x="1483" y="88"/>
                  </a:lnTo>
                  <a:lnTo>
                    <a:pt x="1484" y="88"/>
                  </a:lnTo>
                  <a:lnTo>
                    <a:pt x="1485" y="88"/>
                  </a:lnTo>
                  <a:lnTo>
                    <a:pt x="1487" y="89"/>
                  </a:lnTo>
                  <a:lnTo>
                    <a:pt x="1490" y="89"/>
                  </a:lnTo>
                  <a:lnTo>
                    <a:pt x="1490" y="91"/>
                  </a:lnTo>
                  <a:lnTo>
                    <a:pt x="1491" y="91"/>
                  </a:lnTo>
                  <a:lnTo>
                    <a:pt x="1493" y="91"/>
                  </a:lnTo>
                  <a:lnTo>
                    <a:pt x="1494" y="91"/>
                  </a:lnTo>
                  <a:lnTo>
                    <a:pt x="1496" y="92"/>
                  </a:lnTo>
                  <a:lnTo>
                    <a:pt x="1497" y="91"/>
                  </a:lnTo>
                  <a:lnTo>
                    <a:pt x="1499" y="91"/>
                  </a:lnTo>
                  <a:lnTo>
                    <a:pt x="1500" y="89"/>
                  </a:lnTo>
                  <a:lnTo>
                    <a:pt x="1502" y="89"/>
                  </a:lnTo>
                  <a:lnTo>
                    <a:pt x="1502" y="88"/>
                  </a:lnTo>
                  <a:lnTo>
                    <a:pt x="1502" y="86"/>
                  </a:lnTo>
                  <a:lnTo>
                    <a:pt x="1503" y="86"/>
                  </a:lnTo>
                  <a:lnTo>
                    <a:pt x="1503" y="85"/>
                  </a:lnTo>
                  <a:lnTo>
                    <a:pt x="1506" y="83"/>
                  </a:lnTo>
                  <a:lnTo>
                    <a:pt x="1508" y="83"/>
                  </a:lnTo>
                  <a:lnTo>
                    <a:pt x="1509" y="83"/>
                  </a:lnTo>
                  <a:lnTo>
                    <a:pt x="1509" y="82"/>
                  </a:lnTo>
                  <a:lnTo>
                    <a:pt x="1510" y="82"/>
                  </a:lnTo>
                  <a:lnTo>
                    <a:pt x="1512" y="80"/>
                  </a:lnTo>
                  <a:lnTo>
                    <a:pt x="1513" y="79"/>
                  </a:lnTo>
                  <a:lnTo>
                    <a:pt x="1513" y="77"/>
                  </a:lnTo>
                  <a:lnTo>
                    <a:pt x="1515" y="76"/>
                  </a:lnTo>
                  <a:lnTo>
                    <a:pt x="1516" y="76"/>
                  </a:lnTo>
                  <a:lnTo>
                    <a:pt x="1518" y="75"/>
                  </a:lnTo>
                  <a:lnTo>
                    <a:pt x="1519" y="75"/>
                  </a:lnTo>
                  <a:lnTo>
                    <a:pt x="1521" y="73"/>
                  </a:lnTo>
                  <a:lnTo>
                    <a:pt x="1521" y="75"/>
                  </a:lnTo>
                  <a:lnTo>
                    <a:pt x="1522" y="75"/>
                  </a:lnTo>
                  <a:lnTo>
                    <a:pt x="1524" y="75"/>
                  </a:lnTo>
                  <a:lnTo>
                    <a:pt x="1525" y="75"/>
                  </a:lnTo>
                  <a:lnTo>
                    <a:pt x="1527" y="75"/>
                  </a:lnTo>
                  <a:lnTo>
                    <a:pt x="1528" y="75"/>
                  </a:lnTo>
                  <a:lnTo>
                    <a:pt x="1530" y="76"/>
                  </a:lnTo>
                  <a:lnTo>
                    <a:pt x="1531" y="76"/>
                  </a:lnTo>
                  <a:lnTo>
                    <a:pt x="1532" y="76"/>
                  </a:lnTo>
                  <a:lnTo>
                    <a:pt x="1534" y="75"/>
                  </a:lnTo>
                  <a:lnTo>
                    <a:pt x="1535" y="75"/>
                  </a:lnTo>
                  <a:lnTo>
                    <a:pt x="1535" y="73"/>
                  </a:lnTo>
                  <a:lnTo>
                    <a:pt x="1537" y="72"/>
                  </a:lnTo>
                  <a:lnTo>
                    <a:pt x="1538" y="70"/>
                  </a:lnTo>
                  <a:lnTo>
                    <a:pt x="1540" y="70"/>
                  </a:lnTo>
                  <a:lnTo>
                    <a:pt x="1541" y="70"/>
                  </a:lnTo>
                  <a:lnTo>
                    <a:pt x="1541" y="69"/>
                  </a:lnTo>
                  <a:lnTo>
                    <a:pt x="1543" y="70"/>
                  </a:lnTo>
                  <a:lnTo>
                    <a:pt x="1544" y="70"/>
                  </a:lnTo>
                  <a:lnTo>
                    <a:pt x="1544" y="72"/>
                  </a:lnTo>
                  <a:lnTo>
                    <a:pt x="1546" y="72"/>
                  </a:lnTo>
                  <a:lnTo>
                    <a:pt x="1547" y="73"/>
                  </a:lnTo>
                  <a:lnTo>
                    <a:pt x="1549" y="73"/>
                  </a:lnTo>
                  <a:lnTo>
                    <a:pt x="1549" y="75"/>
                  </a:lnTo>
                  <a:lnTo>
                    <a:pt x="1550" y="75"/>
                  </a:lnTo>
                  <a:lnTo>
                    <a:pt x="1552" y="75"/>
                  </a:lnTo>
                  <a:lnTo>
                    <a:pt x="1552" y="76"/>
                  </a:lnTo>
                  <a:lnTo>
                    <a:pt x="1553" y="77"/>
                  </a:lnTo>
                  <a:lnTo>
                    <a:pt x="1554" y="77"/>
                  </a:lnTo>
                  <a:lnTo>
                    <a:pt x="1556" y="79"/>
                  </a:lnTo>
                  <a:lnTo>
                    <a:pt x="1557" y="79"/>
                  </a:lnTo>
                  <a:lnTo>
                    <a:pt x="1557" y="80"/>
                  </a:lnTo>
                  <a:lnTo>
                    <a:pt x="1557" y="82"/>
                  </a:lnTo>
                  <a:lnTo>
                    <a:pt x="1559" y="82"/>
                  </a:lnTo>
                  <a:lnTo>
                    <a:pt x="1559" y="83"/>
                  </a:lnTo>
                  <a:lnTo>
                    <a:pt x="1560" y="83"/>
                  </a:lnTo>
                  <a:lnTo>
                    <a:pt x="1560" y="85"/>
                  </a:lnTo>
                  <a:lnTo>
                    <a:pt x="1560" y="86"/>
                  </a:lnTo>
                  <a:lnTo>
                    <a:pt x="1562" y="88"/>
                  </a:lnTo>
                  <a:lnTo>
                    <a:pt x="1563" y="88"/>
                  </a:lnTo>
                  <a:lnTo>
                    <a:pt x="1563" y="89"/>
                  </a:lnTo>
                  <a:lnTo>
                    <a:pt x="1565" y="89"/>
                  </a:lnTo>
                  <a:lnTo>
                    <a:pt x="1565" y="91"/>
                  </a:lnTo>
                  <a:lnTo>
                    <a:pt x="1565" y="92"/>
                  </a:lnTo>
                  <a:lnTo>
                    <a:pt x="1565" y="94"/>
                  </a:lnTo>
                  <a:lnTo>
                    <a:pt x="1566" y="94"/>
                  </a:lnTo>
                  <a:lnTo>
                    <a:pt x="1568" y="94"/>
                  </a:lnTo>
                  <a:lnTo>
                    <a:pt x="1569" y="94"/>
                  </a:lnTo>
                  <a:lnTo>
                    <a:pt x="1569" y="95"/>
                  </a:lnTo>
                  <a:lnTo>
                    <a:pt x="1571" y="95"/>
                  </a:lnTo>
                  <a:lnTo>
                    <a:pt x="1571" y="97"/>
                  </a:lnTo>
                  <a:lnTo>
                    <a:pt x="1572" y="98"/>
                  </a:lnTo>
                  <a:lnTo>
                    <a:pt x="1572" y="99"/>
                  </a:lnTo>
                  <a:lnTo>
                    <a:pt x="1572" y="101"/>
                  </a:lnTo>
                  <a:lnTo>
                    <a:pt x="1574" y="101"/>
                  </a:lnTo>
                  <a:lnTo>
                    <a:pt x="1574" y="102"/>
                  </a:lnTo>
                  <a:lnTo>
                    <a:pt x="1575" y="102"/>
                  </a:lnTo>
                  <a:lnTo>
                    <a:pt x="1575" y="104"/>
                  </a:lnTo>
                  <a:lnTo>
                    <a:pt x="1577" y="105"/>
                  </a:lnTo>
                  <a:lnTo>
                    <a:pt x="1577" y="107"/>
                  </a:lnTo>
                  <a:lnTo>
                    <a:pt x="1577" y="108"/>
                  </a:lnTo>
                  <a:lnTo>
                    <a:pt x="1577" y="110"/>
                  </a:lnTo>
                  <a:lnTo>
                    <a:pt x="1577" y="111"/>
                  </a:lnTo>
                  <a:lnTo>
                    <a:pt x="1577" y="113"/>
                  </a:lnTo>
                  <a:lnTo>
                    <a:pt x="1578" y="114"/>
                  </a:lnTo>
                  <a:lnTo>
                    <a:pt x="1578" y="116"/>
                  </a:lnTo>
                  <a:lnTo>
                    <a:pt x="1578" y="117"/>
                  </a:lnTo>
                  <a:lnTo>
                    <a:pt x="1578" y="119"/>
                  </a:lnTo>
                  <a:lnTo>
                    <a:pt x="1579" y="119"/>
                  </a:lnTo>
                  <a:lnTo>
                    <a:pt x="1579" y="120"/>
                  </a:lnTo>
                  <a:lnTo>
                    <a:pt x="1579" y="121"/>
                  </a:lnTo>
                  <a:lnTo>
                    <a:pt x="1579" y="124"/>
                  </a:lnTo>
                  <a:lnTo>
                    <a:pt x="1579" y="126"/>
                  </a:lnTo>
                  <a:lnTo>
                    <a:pt x="1579" y="127"/>
                  </a:lnTo>
                  <a:lnTo>
                    <a:pt x="1579" y="129"/>
                  </a:lnTo>
                  <a:lnTo>
                    <a:pt x="1578" y="130"/>
                  </a:lnTo>
                  <a:lnTo>
                    <a:pt x="1578" y="132"/>
                  </a:lnTo>
                  <a:lnTo>
                    <a:pt x="1578" y="133"/>
                  </a:lnTo>
                  <a:lnTo>
                    <a:pt x="1578" y="135"/>
                  </a:lnTo>
                  <a:lnTo>
                    <a:pt x="1578" y="136"/>
                  </a:lnTo>
                  <a:lnTo>
                    <a:pt x="1578" y="138"/>
                  </a:lnTo>
                  <a:lnTo>
                    <a:pt x="1578" y="139"/>
                  </a:lnTo>
                  <a:lnTo>
                    <a:pt x="1579" y="141"/>
                  </a:lnTo>
                  <a:lnTo>
                    <a:pt x="1581" y="142"/>
                  </a:lnTo>
                  <a:lnTo>
                    <a:pt x="1582" y="144"/>
                  </a:lnTo>
                  <a:lnTo>
                    <a:pt x="1584" y="145"/>
                  </a:lnTo>
                  <a:lnTo>
                    <a:pt x="1585" y="145"/>
                  </a:lnTo>
                  <a:lnTo>
                    <a:pt x="1585" y="146"/>
                  </a:lnTo>
                  <a:lnTo>
                    <a:pt x="1585" y="148"/>
                  </a:lnTo>
                  <a:lnTo>
                    <a:pt x="1585" y="149"/>
                  </a:lnTo>
                  <a:lnTo>
                    <a:pt x="1585" y="151"/>
                  </a:lnTo>
                  <a:lnTo>
                    <a:pt x="1584" y="152"/>
                  </a:lnTo>
                  <a:lnTo>
                    <a:pt x="1584" y="154"/>
                  </a:lnTo>
                  <a:lnTo>
                    <a:pt x="1584" y="155"/>
                  </a:lnTo>
                  <a:lnTo>
                    <a:pt x="1584" y="157"/>
                  </a:lnTo>
                  <a:lnTo>
                    <a:pt x="1584" y="158"/>
                  </a:lnTo>
                  <a:lnTo>
                    <a:pt x="1584" y="160"/>
                  </a:lnTo>
                  <a:lnTo>
                    <a:pt x="1585" y="161"/>
                  </a:lnTo>
                  <a:lnTo>
                    <a:pt x="1585" y="163"/>
                  </a:lnTo>
                  <a:lnTo>
                    <a:pt x="1587" y="163"/>
                  </a:lnTo>
                  <a:lnTo>
                    <a:pt x="1587" y="164"/>
                  </a:lnTo>
                  <a:lnTo>
                    <a:pt x="1588" y="164"/>
                  </a:lnTo>
                  <a:lnTo>
                    <a:pt x="1590" y="166"/>
                  </a:lnTo>
                  <a:lnTo>
                    <a:pt x="1591" y="167"/>
                  </a:lnTo>
                  <a:lnTo>
                    <a:pt x="1591" y="168"/>
                  </a:lnTo>
                  <a:lnTo>
                    <a:pt x="1591" y="170"/>
                  </a:lnTo>
                  <a:lnTo>
                    <a:pt x="1591" y="171"/>
                  </a:lnTo>
                  <a:lnTo>
                    <a:pt x="1593" y="173"/>
                  </a:lnTo>
                  <a:lnTo>
                    <a:pt x="1594" y="174"/>
                  </a:lnTo>
                  <a:lnTo>
                    <a:pt x="1596" y="174"/>
                  </a:lnTo>
                  <a:lnTo>
                    <a:pt x="1596" y="176"/>
                  </a:lnTo>
                  <a:lnTo>
                    <a:pt x="1597" y="176"/>
                  </a:lnTo>
                  <a:lnTo>
                    <a:pt x="1599" y="176"/>
                  </a:lnTo>
                  <a:lnTo>
                    <a:pt x="1599" y="177"/>
                  </a:lnTo>
                  <a:lnTo>
                    <a:pt x="1599" y="179"/>
                  </a:lnTo>
                  <a:lnTo>
                    <a:pt x="1599" y="180"/>
                  </a:lnTo>
                  <a:lnTo>
                    <a:pt x="1597" y="182"/>
                  </a:lnTo>
                  <a:lnTo>
                    <a:pt x="1597" y="183"/>
                  </a:lnTo>
                  <a:lnTo>
                    <a:pt x="1597" y="185"/>
                  </a:lnTo>
                  <a:lnTo>
                    <a:pt x="1597" y="186"/>
                  </a:lnTo>
                  <a:lnTo>
                    <a:pt x="1597" y="188"/>
                  </a:lnTo>
                  <a:lnTo>
                    <a:pt x="1597" y="189"/>
                  </a:lnTo>
                  <a:lnTo>
                    <a:pt x="1597" y="191"/>
                  </a:lnTo>
                  <a:lnTo>
                    <a:pt x="1596" y="192"/>
                  </a:lnTo>
                  <a:lnTo>
                    <a:pt x="1594" y="195"/>
                  </a:lnTo>
                  <a:lnTo>
                    <a:pt x="1594" y="196"/>
                  </a:lnTo>
                  <a:lnTo>
                    <a:pt x="1593" y="198"/>
                  </a:lnTo>
                  <a:lnTo>
                    <a:pt x="1593" y="199"/>
                  </a:lnTo>
                  <a:lnTo>
                    <a:pt x="1593" y="201"/>
                  </a:lnTo>
                  <a:lnTo>
                    <a:pt x="1593" y="202"/>
                  </a:lnTo>
                  <a:lnTo>
                    <a:pt x="1593" y="204"/>
                  </a:lnTo>
                  <a:lnTo>
                    <a:pt x="1593" y="205"/>
                  </a:lnTo>
                  <a:lnTo>
                    <a:pt x="1593" y="207"/>
                  </a:lnTo>
                  <a:lnTo>
                    <a:pt x="1593" y="208"/>
                  </a:lnTo>
                  <a:lnTo>
                    <a:pt x="1593" y="210"/>
                  </a:lnTo>
                  <a:lnTo>
                    <a:pt x="1593" y="211"/>
                  </a:lnTo>
                  <a:lnTo>
                    <a:pt x="1593" y="213"/>
                  </a:lnTo>
                  <a:lnTo>
                    <a:pt x="1593" y="214"/>
                  </a:lnTo>
                  <a:lnTo>
                    <a:pt x="1593" y="215"/>
                  </a:lnTo>
                  <a:lnTo>
                    <a:pt x="1591" y="215"/>
                  </a:lnTo>
                  <a:lnTo>
                    <a:pt x="1591" y="217"/>
                  </a:lnTo>
                  <a:lnTo>
                    <a:pt x="1591" y="218"/>
                  </a:lnTo>
                  <a:lnTo>
                    <a:pt x="1591" y="220"/>
                  </a:lnTo>
                  <a:lnTo>
                    <a:pt x="1591" y="221"/>
                  </a:lnTo>
                  <a:lnTo>
                    <a:pt x="1590" y="221"/>
                  </a:lnTo>
                  <a:lnTo>
                    <a:pt x="1590" y="223"/>
                  </a:lnTo>
                  <a:lnTo>
                    <a:pt x="1590" y="224"/>
                  </a:lnTo>
                  <a:lnTo>
                    <a:pt x="1590" y="226"/>
                  </a:lnTo>
                  <a:lnTo>
                    <a:pt x="1588" y="227"/>
                  </a:lnTo>
                  <a:lnTo>
                    <a:pt x="1588" y="229"/>
                  </a:lnTo>
                  <a:lnTo>
                    <a:pt x="1588" y="230"/>
                  </a:lnTo>
                  <a:lnTo>
                    <a:pt x="1588" y="232"/>
                  </a:lnTo>
                  <a:lnTo>
                    <a:pt x="1588" y="233"/>
                  </a:lnTo>
                  <a:lnTo>
                    <a:pt x="1590" y="233"/>
                  </a:lnTo>
                  <a:lnTo>
                    <a:pt x="1590" y="235"/>
                  </a:lnTo>
                  <a:lnTo>
                    <a:pt x="1590" y="236"/>
                  </a:lnTo>
                  <a:lnTo>
                    <a:pt x="1590" y="237"/>
                  </a:lnTo>
                  <a:lnTo>
                    <a:pt x="1588" y="237"/>
                  </a:lnTo>
                  <a:lnTo>
                    <a:pt x="1588" y="239"/>
                  </a:lnTo>
                  <a:lnTo>
                    <a:pt x="1587" y="239"/>
                  </a:lnTo>
                  <a:lnTo>
                    <a:pt x="1587" y="240"/>
                  </a:lnTo>
                  <a:lnTo>
                    <a:pt x="1587" y="242"/>
                  </a:lnTo>
                  <a:lnTo>
                    <a:pt x="1587" y="243"/>
                  </a:lnTo>
                  <a:lnTo>
                    <a:pt x="1587" y="245"/>
                  </a:lnTo>
                  <a:lnTo>
                    <a:pt x="1587" y="246"/>
                  </a:lnTo>
                  <a:lnTo>
                    <a:pt x="1587" y="248"/>
                  </a:lnTo>
                  <a:lnTo>
                    <a:pt x="1588" y="248"/>
                  </a:lnTo>
                  <a:lnTo>
                    <a:pt x="1588" y="249"/>
                  </a:lnTo>
                  <a:lnTo>
                    <a:pt x="1590" y="249"/>
                  </a:lnTo>
                  <a:lnTo>
                    <a:pt x="1591" y="249"/>
                  </a:lnTo>
                  <a:lnTo>
                    <a:pt x="1593" y="249"/>
                  </a:lnTo>
                  <a:lnTo>
                    <a:pt x="1594" y="248"/>
                  </a:lnTo>
                  <a:lnTo>
                    <a:pt x="1596" y="248"/>
                  </a:lnTo>
                  <a:lnTo>
                    <a:pt x="1597" y="248"/>
                  </a:lnTo>
                  <a:lnTo>
                    <a:pt x="1599" y="248"/>
                  </a:lnTo>
                  <a:lnTo>
                    <a:pt x="1600" y="248"/>
                  </a:lnTo>
                  <a:lnTo>
                    <a:pt x="1601" y="248"/>
                  </a:lnTo>
                  <a:lnTo>
                    <a:pt x="1603" y="249"/>
                  </a:lnTo>
                  <a:lnTo>
                    <a:pt x="1604" y="251"/>
                  </a:lnTo>
                  <a:lnTo>
                    <a:pt x="1604" y="252"/>
                  </a:lnTo>
                  <a:lnTo>
                    <a:pt x="1604" y="254"/>
                  </a:lnTo>
                  <a:lnTo>
                    <a:pt x="1604" y="255"/>
                  </a:lnTo>
                  <a:lnTo>
                    <a:pt x="1603" y="257"/>
                  </a:lnTo>
                  <a:lnTo>
                    <a:pt x="1603" y="258"/>
                  </a:lnTo>
                  <a:lnTo>
                    <a:pt x="1601" y="258"/>
                  </a:lnTo>
                  <a:lnTo>
                    <a:pt x="1601" y="260"/>
                  </a:lnTo>
                  <a:lnTo>
                    <a:pt x="1600" y="260"/>
                  </a:lnTo>
                  <a:lnTo>
                    <a:pt x="1600" y="261"/>
                  </a:lnTo>
                  <a:lnTo>
                    <a:pt x="1599" y="262"/>
                  </a:lnTo>
                  <a:lnTo>
                    <a:pt x="1597" y="262"/>
                  </a:lnTo>
                  <a:lnTo>
                    <a:pt x="1596" y="264"/>
                  </a:lnTo>
                  <a:lnTo>
                    <a:pt x="1594" y="264"/>
                  </a:lnTo>
                  <a:lnTo>
                    <a:pt x="1593" y="265"/>
                  </a:lnTo>
                  <a:lnTo>
                    <a:pt x="1593" y="268"/>
                  </a:lnTo>
                  <a:lnTo>
                    <a:pt x="1591" y="268"/>
                  </a:lnTo>
                  <a:lnTo>
                    <a:pt x="1591" y="270"/>
                  </a:lnTo>
                  <a:lnTo>
                    <a:pt x="1591" y="273"/>
                  </a:lnTo>
                  <a:lnTo>
                    <a:pt x="1591" y="274"/>
                  </a:lnTo>
                  <a:lnTo>
                    <a:pt x="1591" y="276"/>
                  </a:lnTo>
                  <a:lnTo>
                    <a:pt x="1593" y="276"/>
                  </a:lnTo>
                  <a:lnTo>
                    <a:pt x="1593" y="277"/>
                  </a:lnTo>
                  <a:lnTo>
                    <a:pt x="1593" y="279"/>
                  </a:lnTo>
                  <a:lnTo>
                    <a:pt x="1593" y="280"/>
                  </a:lnTo>
                  <a:lnTo>
                    <a:pt x="1593" y="283"/>
                  </a:lnTo>
                  <a:lnTo>
                    <a:pt x="1593" y="284"/>
                  </a:lnTo>
                  <a:lnTo>
                    <a:pt x="1593" y="286"/>
                  </a:lnTo>
                  <a:lnTo>
                    <a:pt x="1593" y="287"/>
                  </a:lnTo>
                  <a:lnTo>
                    <a:pt x="1591" y="289"/>
                  </a:lnTo>
                  <a:lnTo>
                    <a:pt x="1591" y="290"/>
                  </a:lnTo>
                  <a:lnTo>
                    <a:pt x="1591" y="292"/>
                  </a:lnTo>
                  <a:lnTo>
                    <a:pt x="1590" y="293"/>
                  </a:lnTo>
                  <a:lnTo>
                    <a:pt x="1590" y="295"/>
                  </a:lnTo>
                  <a:lnTo>
                    <a:pt x="1590" y="296"/>
                  </a:lnTo>
                  <a:lnTo>
                    <a:pt x="1590" y="298"/>
                  </a:lnTo>
                  <a:lnTo>
                    <a:pt x="1590" y="299"/>
                  </a:lnTo>
                  <a:lnTo>
                    <a:pt x="1591" y="299"/>
                  </a:lnTo>
                  <a:lnTo>
                    <a:pt x="1591" y="301"/>
                  </a:lnTo>
                  <a:lnTo>
                    <a:pt x="1591" y="302"/>
                  </a:lnTo>
                  <a:lnTo>
                    <a:pt x="1591" y="304"/>
                  </a:lnTo>
                  <a:lnTo>
                    <a:pt x="1593" y="304"/>
                  </a:lnTo>
                  <a:lnTo>
                    <a:pt x="1593" y="305"/>
                  </a:lnTo>
                  <a:lnTo>
                    <a:pt x="1593" y="306"/>
                  </a:lnTo>
                  <a:lnTo>
                    <a:pt x="1593" y="308"/>
                  </a:lnTo>
                  <a:lnTo>
                    <a:pt x="1591" y="308"/>
                  </a:lnTo>
                  <a:lnTo>
                    <a:pt x="1591" y="309"/>
                  </a:lnTo>
                  <a:lnTo>
                    <a:pt x="1590" y="311"/>
                  </a:lnTo>
                  <a:lnTo>
                    <a:pt x="1588" y="312"/>
                  </a:lnTo>
                  <a:lnTo>
                    <a:pt x="1587" y="312"/>
                  </a:lnTo>
                  <a:lnTo>
                    <a:pt x="1584" y="312"/>
                  </a:lnTo>
                  <a:lnTo>
                    <a:pt x="1584" y="314"/>
                  </a:lnTo>
                  <a:lnTo>
                    <a:pt x="1582" y="314"/>
                  </a:lnTo>
                  <a:lnTo>
                    <a:pt x="1581" y="314"/>
                  </a:lnTo>
                  <a:lnTo>
                    <a:pt x="1579" y="314"/>
                  </a:lnTo>
                  <a:lnTo>
                    <a:pt x="1579" y="315"/>
                  </a:lnTo>
                  <a:lnTo>
                    <a:pt x="1578" y="315"/>
                  </a:lnTo>
                  <a:lnTo>
                    <a:pt x="1577" y="315"/>
                  </a:lnTo>
                  <a:lnTo>
                    <a:pt x="1575" y="315"/>
                  </a:lnTo>
                  <a:lnTo>
                    <a:pt x="1575" y="317"/>
                  </a:lnTo>
                  <a:lnTo>
                    <a:pt x="1574" y="317"/>
                  </a:lnTo>
                  <a:lnTo>
                    <a:pt x="1572" y="317"/>
                  </a:lnTo>
                  <a:lnTo>
                    <a:pt x="1572" y="318"/>
                  </a:lnTo>
                  <a:lnTo>
                    <a:pt x="1571" y="318"/>
                  </a:lnTo>
                  <a:lnTo>
                    <a:pt x="1569" y="320"/>
                  </a:lnTo>
                  <a:lnTo>
                    <a:pt x="1568" y="320"/>
                  </a:lnTo>
                  <a:lnTo>
                    <a:pt x="1566" y="321"/>
                  </a:lnTo>
                  <a:lnTo>
                    <a:pt x="1565" y="321"/>
                  </a:lnTo>
                  <a:lnTo>
                    <a:pt x="1563" y="321"/>
                  </a:lnTo>
                  <a:lnTo>
                    <a:pt x="1562" y="321"/>
                  </a:lnTo>
                  <a:lnTo>
                    <a:pt x="1560" y="321"/>
                  </a:lnTo>
                  <a:lnTo>
                    <a:pt x="1557" y="320"/>
                  </a:lnTo>
                  <a:lnTo>
                    <a:pt x="1556" y="320"/>
                  </a:lnTo>
                  <a:lnTo>
                    <a:pt x="1554" y="320"/>
                  </a:lnTo>
                  <a:lnTo>
                    <a:pt x="1553" y="320"/>
                  </a:lnTo>
                  <a:lnTo>
                    <a:pt x="1553" y="321"/>
                  </a:lnTo>
                  <a:lnTo>
                    <a:pt x="1552" y="321"/>
                  </a:lnTo>
                  <a:lnTo>
                    <a:pt x="1552" y="323"/>
                  </a:lnTo>
                  <a:lnTo>
                    <a:pt x="1552" y="324"/>
                  </a:lnTo>
                  <a:lnTo>
                    <a:pt x="1552" y="326"/>
                  </a:lnTo>
                  <a:lnTo>
                    <a:pt x="1552" y="327"/>
                  </a:lnTo>
                  <a:lnTo>
                    <a:pt x="1553" y="329"/>
                  </a:lnTo>
                  <a:lnTo>
                    <a:pt x="1553" y="330"/>
                  </a:lnTo>
                  <a:lnTo>
                    <a:pt x="1553" y="331"/>
                  </a:lnTo>
                  <a:lnTo>
                    <a:pt x="1553" y="333"/>
                  </a:lnTo>
                  <a:lnTo>
                    <a:pt x="1553" y="334"/>
                  </a:lnTo>
                  <a:lnTo>
                    <a:pt x="1552" y="336"/>
                  </a:lnTo>
                  <a:lnTo>
                    <a:pt x="1552" y="337"/>
                  </a:lnTo>
                  <a:lnTo>
                    <a:pt x="1550" y="337"/>
                  </a:lnTo>
                  <a:lnTo>
                    <a:pt x="1549" y="339"/>
                  </a:lnTo>
                  <a:lnTo>
                    <a:pt x="1547" y="339"/>
                  </a:lnTo>
                  <a:lnTo>
                    <a:pt x="1547" y="340"/>
                  </a:lnTo>
                  <a:lnTo>
                    <a:pt x="1546" y="340"/>
                  </a:lnTo>
                  <a:lnTo>
                    <a:pt x="1544" y="340"/>
                  </a:lnTo>
                  <a:lnTo>
                    <a:pt x="1543" y="340"/>
                  </a:lnTo>
                  <a:lnTo>
                    <a:pt x="1541" y="340"/>
                  </a:lnTo>
                  <a:lnTo>
                    <a:pt x="1540" y="340"/>
                  </a:lnTo>
                  <a:lnTo>
                    <a:pt x="1540" y="342"/>
                  </a:lnTo>
                  <a:lnTo>
                    <a:pt x="1538" y="342"/>
                  </a:lnTo>
                  <a:lnTo>
                    <a:pt x="1537" y="343"/>
                  </a:lnTo>
                  <a:lnTo>
                    <a:pt x="1535" y="343"/>
                  </a:lnTo>
                  <a:lnTo>
                    <a:pt x="1535" y="345"/>
                  </a:lnTo>
                  <a:lnTo>
                    <a:pt x="1534" y="345"/>
                  </a:lnTo>
                  <a:lnTo>
                    <a:pt x="1534" y="346"/>
                  </a:lnTo>
                  <a:lnTo>
                    <a:pt x="1532" y="346"/>
                  </a:lnTo>
                  <a:lnTo>
                    <a:pt x="1531" y="348"/>
                  </a:lnTo>
                  <a:lnTo>
                    <a:pt x="1530" y="349"/>
                  </a:lnTo>
                  <a:lnTo>
                    <a:pt x="1528" y="349"/>
                  </a:lnTo>
                  <a:lnTo>
                    <a:pt x="1527" y="349"/>
                  </a:lnTo>
                  <a:lnTo>
                    <a:pt x="1525" y="349"/>
                  </a:lnTo>
                  <a:lnTo>
                    <a:pt x="1524" y="349"/>
                  </a:lnTo>
                  <a:lnTo>
                    <a:pt x="1522" y="349"/>
                  </a:lnTo>
                  <a:lnTo>
                    <a:pt x="1522" y="348"/>
                  </a:lnTo>
                  <a:lnTo>
                    <a:pt x="1521" y="348"/>
                  </a:lnTo>
                  <a:lnTo>
                    <a:pt x="1519" y="348"/>
                  </a:lnTo>
                  <a:lnTo>
                    <a:pt x="1518" y="348"/>
                  </a:lnTo>
                  <a:lnTo>
                    <a:pt x="1518" y="346"/>
                  </a:lnTo>
                  <a:lnTo>
                    <a:pt x="1516" y="346"/>
                  </a:lnTo>
                  <a:lnTo>
                    <a:pt x="1516" y="348"/>
                  </a:lnTo>
                  <a:lnTo>
                    <a:pt x="1515" y="348"/>
                  </a:lnTo>
                  <a:lnTo>
                    <a:pt x="1513" y="349"/>
                  </a:lnTo>
                  <a:lnTo>
                    <a:pt x="1513" y="351"/>
                  </a:lnTo>
                  <a:lnTo>
                    <a:pt x="1512" y="351"/>
                  </a:lnTo>
                  <a:lnTo>
                    <a:pt x="1512" y="352"/>
                  </a:lnTo>
                  <a:lnTo>
                    <a:pt x="1510" y="353"/>
                  </a:lnTo>
                  <a:lnTo>
                    <a:pt x="1509" y="353"/>
                  </a:lnTo>
                  <a:lnTo>
                    <a:pt x="1509" y="355"/>
                  </a:lnTo>
                  <a:lnTo>
                    <a:pt x="1508" y="355"/>
                  </a:lnTo>
                  <a:lnTo>
                    <a:pt x="1506" y="353"/>
                  </a:lnTo>
                  <a:lnTo>
                    <a:pt x="1505" y="353"/>
                  </a:lnTo>
                  <a:lnTo>
                    <a:pt x="1503" y="353"/>
                  </a:lnTo>
                  <a:lnTo>
                    <a:pt x="1502" y="353"/>
                  </a:lnTo>
                  <a:lnTo>
                    <a:pt x="1502" y="355"/>
                  </a:lnTo>
                  <a:lnTo>
                    <a:pt x="1500" y="355"/>
                  </a:lnTo>
                  <a:lnTo>
                    <a:pt x="1499" y="355"/>
                  </a:lnTo>
                  <a:lnTo>
                    <a:pt x="1497" y="356"/>
                  </a:lnTo>
                  <a:lnTo>
                    <a:pt x="1496" y="356"/>
                  </a:lnTo>
                  <a:lnTo>
                    <a:pt x="1494" y="358"/>
                  </a:lnTo>
                  <a:lnTo>
                    <a:pt x="1493" y="358"/>
                  </a:lnTo>
                  <a:lnTo>
                    <a:pt x="1491" y="358"/>
                  </a:lnTo>
                  <a:lnTo>
                    <a:pt x="1490" y="358"/>
                  </a:lnTo>
                  <a:lnTo>
                    <a:pt x="1488" y="356"/>
                  </a:lnTo>
                  <a:lnTo>
                    <a:pt x="1487" y="356"/>
                  </a:lnTo>
                  <a:lnTo>
                    <a:pt x="1485" y="356"/>
                  </a:lnTo>
                  <a:lnTo>
                    <a:pt x="1484" y="358"/>
                  </a:lnTo>
                  <a:lnTo>
                    <a:pt x="1483" y="359"/>
                  </a:lnTo>
                  <a:lnTo>
                    <a:pt x="1481" y="361"/>
                  </a:lnTo>
                  <a:lnTo>
                    <a:pt x="1481" y="362"/>
                  </a:lnTo>
                  <a:lnTo>
                    <a:pt x="1478" y="364"/>
                  </a:lnTo>
                  <a:lnTo>
                    <a:pt x="1478" y="365"/>
                  </a:lnTo>
                  <a:lnTo>
                    <a:pt x="1477" y="367"/>
                  </a:lnTo>
                  <a:lnTo>
                    <a:pt x="1475" y="367"/>
                  </a:lnTo>
                  <a:lnTo>
                    <a:pt x="1474" y="368"/>
                  </a:lnTo>
                  <a:lnTo>
                    <a:pt x="1472" y="368"/>
                  </a:lnTo>
                  <a:lnTo>
                    <a:pt x="1472" y="370"/>
                  </a:lnTo>
                  <a:lnTo>
                    <a:pt x="1471" y="370"/>
                  </a:lnTo>
                  <a:lnTo>
                    <a:pt x="1469" y="371"/>
                  </a:lnTo>
                  <a:lnTo>
                    <a:pt x="1468" y="371"/>
                  </a:lnTo>
                  <a:lnTo>
                    <a:pt x="1468" y="373"/>
                  </a:lnTo>
                  <a:lnTo>
                    <a:pt x="1466" y="373"/>
                  </a:lnTo>
                  <a:lnTo>
                    <a:pt x="1465" y="374"/>
                  </a:lnTo>
                  <a:lnTo>
                    <a:pt x="1463" y="374"/>
                  </a:lnTo>
                  <a:lnTo>
                    <a:pt x="1463" y="376"/>
                  </a:lnTo>
                  <a:lnTo>
                    <a:pt x="1462" y="376"/>
                  </a:lnTo>
                  <a:lnTo>
                    <a:pt x="1461" y="377"/>
                  </a:lnTo>
                  <a:lnTo>
                    <a:pt x="1459" y="377"/>
                  </a:lnTo>
                  <a:lnTo>
                    <a:pt x="1458" y="377"/>
                  </a:lnTo>
                  <a:lnTo>
                    <a:pt x="1456" y="377"/>
                  </a:lnTo>
                  <a:lnTo>
                    <a:pt x="1455" y="377"/>
                  </a:lnTo>
                  <a:lnTo>
                    <a:pt x="1455" y="378"/>
                  </a:lnTo>
                  <a:lnTo>
                    <a:pt x="1453" y="378"/>
                  </a:lnTo>
                  <a:lnTo>
                    <a:pt x="1452" y="378"/>
                  </a:lnTo>
                  <a:lnTo>
                    <a:pt x="1450" y="380"/>
                  </a:lnTo>
                  <a:lnTo>
                    <a:pt x="1449" y="380"/>
                  </a:lnTo>
                  <a:lnTo>
                    <a:pt x="1449" y="381"/>
                  </a:lnTo>
                  <a:lnTo>
                    <a:pt x="1447" y="383"/>
                  </a:lnTo>
                  <a:lnTo>
                    <a:pt x="1447" y="384"/>
                  </a:lnTo>
                  <a:lnTo>
                    <a:pt x="1447" y="386"/>
                  </a:lnTo>
                  <a:lnTo>
                    <a:pt x="1446" y="386"/>
                  </a:lnTo>
                  <a:lnTo>
                    <a:pt x="1446" y="387"/>
                  </a:lnTo>
                  <a:lnTo>
                    <a:pt x="1446" y="389"/>
                  </a:lnTo>
                  <a:lnTo>
                    <a:pt x="1446" y="390"/>
                  </a:lnTo>
                  <a:lnTo>
                    <a:pt x="1444" y="392"/>
                  </a:lnTo>
                  <a:lnTo>
                    <a:pt x="1444" y="393"/>
                  </a:lnTo>
                  <a:lnTo>
                    <a:pt x="1444" y="395"/>
                  </a:lnTo>
                  <a:lnTo>
                    <a:pt x="1444" y="396"/>
                  </a:lnTo>
                  <a:lnTo>
                    <a:pt x="1444" y="398"/>
                  </a:lnTo>
                  <a:lnTo>
                    <a:pt x="1444" y="399"/>
                  </a:lnTo>
                  <a:lnTo>
                    <a:pt x="1444" y="400"/>
                  </a:lnTo>
                  <a:lnTo>
                    <a:pt x="1443" y="402"/>
                  </a:lnTo>
                  <a:lnTo>
                    <a:pt x="1443" y="403"/>
                  </a:lnTo>
                  <a:lnTo>
                    <a:pt x="1443" y="405"/>
                  </a:lnTo>
                  <a:lnTo>
                    <a:pt x="1443" y="406"/>
                  </a:lnTo>
                  <a:lnTo>
                    <a:pt x="1444" y="408"/>
                  </a:lnTo>
                  <a:lnTo>
                    <a:pt x="1444" y="409"/>
                  </a:lnTo>
                  <a:lnTo>
                    <a:pt x="1446" y="411"/>
                  </a:lnTo>
                  <a:lnTo>
                    <a:pt x="1446" y="412"/>
                  </a:lnTo>
                  <a:lnTo>
                    <a:pt x="1446" y="414"/>
                  </a:lnTo>
                  <a:lnTo>
                    <a:pt x="1446" y="415"/>
                  </a:lnTo>
                  <a:lnTo>
                    <a:pt x="1446" y="417"/>
                  </a:lnTo>
                  <a:lnTo>
                    <a:pt x="1446" y="418"/>
                  </a:lnTo>
                  <a:lnTo>
                    <a:pt x="1446" y="420"/>
                  </a:lnTo>
                  <a:lnTo>
                    <a:pt x="1444" y="420"/>
                  </a:lnTo>
                  <a:lnTo>
                    <a:pt x="1444" y="421"/>
                  </a:lnTo>
                  <a:lnTo>
                    <a:pt x="1444" y="422"/>
                  </a:lnTo>
                  <a:lnTo>
                    <a:pt x="1443" y="424"/>
                  </a:lnTo>
                  <a:lnTo>
                    <a:pt x="1443" y="425"/>
                  </a:lnTo>
                  <a:lnTo>
                    <a:pt x="1443" y="427"/>
                  </a:lnTo>
                  <a:lnTo>
                    <a:pt x="1441" y="427"/>
                  </a:lnTo>
                  <a:lnTo>
                    <a:pt x="1441" y="428"/>
                  </a:lnTo>
                  <a:lnTo>
                    <a:pt x="1441" y="430"/>
                  </a:lnTo>
                  <a:lnTo>
                    <a:pt x="1441" y="433"/>
                  </a:lnTo>
                  <a:lnTo>
                    <a:pt x="1443" y="433"/>
                  </a:lnTo>
                  <a:lnTo>
                    <a:pt x="1443" y="43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2217" y="2193"/>
              <a:ext cx="496" cy="577"/>
            </a:xfrm>
            <a:custGeom>
              <a:avLst/>
              <a:gdLst/>
              <a:ahLst/>
              <a:cxnLst>
                <a:cxn ang="0">
                  <a:pos x="493" y="16"/>
                </a:cxn>
                <a:cxn ang="0">
                  <a:pos x="492" y="33"/>
                </a:cxn>
                <a:cxn ang="0">
                  <a:pos x="483" y="44"/>
                </a:cxn>
                <a:cxn ang="0">
                  <a:pos x="471" y="52"/>
                </a:cxn>
                <a:cxn ang="0">
                  <a:pos x="462" y="63"/>
                </a:cxn>
                <a:cxn ang="0">
                  <a:pos x="443" y="69"/>
                </a:cxn>
                <a:cxn ang="0">
                  <a:pos x="436" y="74"/>
                </a:cxn>
                <a:cxn ang="0">
                  <a:pos x="430" y="85"/>
                </a:cxn>
                <a:cxn ang="0">
                  <a:pos x="421" y="96"/>
                </a:cxn>
                <a:cxn ang="0">
                  <a:pos x="420" y="113"/>
                </a:cxn>
                <a:cxn ang="0">
                  <a:pos x="405" y="115"/>
                </a:cxn>
                <a:cxn ang="0">
                  <a:pos x="390" y="121"/>
                </a:cxn>
                <a:cxn ang="0">
                  <a:pos x="377" y="132"/>
                </a:cxn>
                <a:cxn ang="0">
                  <a:pos x="365" y="140"/>
                </a:cxn>
                <a:cxn ang="0">
                  <a:pos x="356" y="153"/>
                </a:cxn>
                <a:cxn ang="0">
                  <a:pos x="346" y="166"/>
                </a:cxn>
                <a:cxn ang="0">
                  <a:pos x="333" y="173"/>
                </a:cxn>
                <a:cxn ang="0">
                  <a:pos x="314" y="179"/>
                </a:cxn>
                <a:cxn ang="0">
                  <a:pos x="299" y="190"/>
                </a:cxn>
                <a:cxn ang="0">
                  <a:pos x="279" y="196"/>
                </a:cxn>
                <a:cxn ang="0">
                  <a:pos x="261" y="190"/>
                </a:cxn>
                <a:cxn ang="0">
                  <a:pos x="242" y="187"/>
                </a:cxn>
                <a:cxn ang="0">
                  <a:pos x="221" y="184"/>
                </a:cxn>
                <a:cxn ang="0">
                  <a:pos x="202" y="185"/>
                </a:cxn>
                <a:cxn ang="0">
                  <a:pos x="186" y="175"/>
                </a:cxn>
                <a:cxn ang="0">
                  <a:pos x="167" y="172"/>
                </a:cxn>
                <a:cxn ang="0">
                  <a:pos x="148" y="179"/>
                </a:cxn>
                <a:cxn ang="0">
                  <a:pos x="133" y="197"/>
                </a:cxn>
                <a:cxn ang="0">
                  <a:pos x="113" y="209"/>
                </a:cxn>
                <a:cxn ang="0">
                  <a:pos x="104" y="228"/>
                </a:cxn>
                <a:cxn ang="0">
                  <a:pos x="82" y="228"/>
                </a:cxn>
                <a:cxn ang="0">
                  <a:pos x="64" y="237"/>
                </a:cxn>
                <a:cxn ang="0">
                  <a:pos x="48" y="247"/>
                </a:cxn>
                <a:cxn ang="0">
                  <a:pos x="25" y="253"/>
                </a:cxn>
                <a:cxn ang="0">
                  <a:pos x="14" y="266"/>
                </a:cxn>
                <a:cxn ang="0">
                  <a:pos x="32" y="273"/>
                </a:cxn>
                <a:cxn ang="0">
                  <a:pos x="48" y="288"/>
                </a:cxn>
                <a:cxn ang="0">
                  <a:pos x="69" y="297"/>
                </a:cxn>
                <a:cxn ang="0">
                  <a:pos x="88" y="298"/>
                </a:cxn>
                <a:cxn ang="0">
                  <a:pos x="94" y="319"/>
                </a:cxn>
                <a:cxn ang="0">
                  <a:pos x="108" y="332"/>
                </a:cxn>
                <a:cxn ang="0">
                  <a:pos x="119" y="347"/>
                </a:cxn>
                <a:cxn ang="0">
                  <a:pos x="132" y="358"/>
                </a:cxn>
                <a:cxn ang="0">
                  <a:pos x="149" y="369"/>
                </a:cxn>
                <a:cxn ang="0">
                  <a:pos x="149" y="389"/>
                </a:cxn>
                <a:cxn ang="0">
                  <a:pos x="132" y="403"/>
                </a:cxn>
                <a:cxn ang="0">
                  <a:pos x="114" y="414"/>
                </a:cxn>
                <a:cxn ang="0">
                  <a:pos x="98" y="422"/>
                </a:cxn>
                <a:cxn ang="0">
                  <a:pos x="100" y="444"/>
                </a:cxn>
                <a:cxn ang="0">
                  <a:pos x="110" y="455"/>
                </a:cxn>
                <a:cxn ang="0">
                  <a:pos x="102" y="477"/>
                </a:cxn>
                <a:cxn ang="0">
                  <a:pos x="98" y="499"/>
                </a:cxn>
                <a:cxn ang="0">
                  <a:pos x="80" y="508"/>
                </a:cxn>
                <a:cxn ang="0">
                  <a:pos x="80" y="533"/>
                </a:cxn>
                <a:cxn ang="0">
                  <a:pos x="75" y="548"/>
                </a:cxn>
                <a:cxn ang="0">
                  <a:pos x="66" y="568"/>
                </a:cxn>
                <a:cxn ang="0">
                  <a:pos x="45" y="564"/>
                </a:cxn>
                <a:cxn ang="0">
                  <a:pos x="25" y="554"/>
                </a:cxn>
                <a:cxn ang="0">
                  <a:pos x="8" y="558"/>
                </a:cxn>
                <a:cxn ang="0">
                  <a:pos x="1" y="574"/>
                </a:cxn>
              </a:cxnLst>
              <a:rect l="0" t="0" r="r" b="b"/>
              <a:pathLst>
                <a:path w="496" h="577">
                  <a:moveTo>
                    <a:pt x="496" y="0"/>
                  </a:moveTo>
                  <a:lnTo>
                    <a:pt x="496" y="2"/>
                  </a:lnTo>
                  <a:lnTo>
                    <a:pt x="494" y="2"/>
                  </a:lnTo>
                  <a:lnTo>
                    <a:pt x="494" y="3"/>
                  </a:lnTo>
                  <a:lnTo>
                    <a:pt x="493" y="5"/>
                  </a:lnTo>
                  <a:lnTo>
                    <a:pt x="492" y="5"/>
                  </a:lnTo>
                  <a:lnTo>
                    <a:pt x="490" y="5"/>
                  </a:lnTo>
                  <a:lnTo>
                    <a:pt x="490" y="6"/>
                  </a:lnTo>
                  <a:lnTo>
                    <a:pt x="489" y="6"/>
                  </a:lnTo>
                  <a:lnTo>
                    <a:pt x="489" y="8"/>
                  </a:lnTo>
                  <a:lnTo>
                    <a:pt x="489" y="9"/>
                  </a:lnTo>
                  <a:lnTo>
                    <a:pt x="490" y="11"/>
                  </a:lnTo>
                  <a:lnTo>
                    <a:pt x="490" y="12"/>
                  </a:lnTo>
                  <a:lnTo>
                    <a:pt x="492" y="12"/>
                  </a:lnTo>
                  <a:lnTo>
                    <a:pt x="492" y="13"/>
                  </a:lnTo>
                  <a:lnTo>
                    <a:pt x="493" y="15"/>
                  </a:lnTo>
                  <a:lnTo>
                    <a:pt x="493" y="16"/>
                  </a:lnTo>
                  <a:lnTo>
                    <a:pt x="493" y="18"/>
                  </a:lnTo>
                  <a:lnTo>
                    <a:pt x="493" y="19"/>
                  </a:lnTo>
                  <a:lnTo>
                    <a:pt x="493" y="21"/>
                  </a:lnTo>
                  <a:lnTo>
                    <a:pt x="492" y="21"/>
                  </a:lnTo>
                  <a:lnTo>
                    <a:pt x="490" y="21"/>
                  </a:lnTo>
                  <a:lnTo>
                    <a:pt x="490" y="22"/>
                  </a:lnTo>
                  <a:lnTo>
                    <a:pt x="489" y="22"/>
                  </a:lnTo>
                  <a:lnTo>
                    <a:pt x="489" y="24"/>
                  </a:lnTo>
                  <a:lnTo>
                    <a:pt x="490" y="24"/>
                  </a:lnTo>
                  <a:lnTo>
                    <a:pt x="490" y="25"/>
                  </a:lnTo>
                  <a:lnTo>
                    <a:pt x="492" y="25"/>
                  </a:lnTo>
                  <a:lnTo>
                    <a:pt x="493" y="25"/>
                  </a:lnTo>
                  <a:lnTo>
                    <a:pt x="493" y="27"/>
                  </a:lnTo>
                  <a:lnTo>
                    <a:pt x="493" y="28"/>
                  </a:lnTo>
                  <a:lnTo>
                    <a:pt x="493" y="30"/>
                  </a:lnTo>
                  <a:lnTo>
                    <a:pt x="492" y="31"/>
                  </a:lnTo>
                  <a:lnTo>
                    <a:pt x="492" y="33"/>
                  </a:lnTo>
                  <a:lnTo>
                    <a:pt x="493" y="33"/>
                  </a:lnTo>
                  <a:lnTo>
                    <a:pt x="493" y="34"/>
                  </a:lnTo>
                  <a:lnTo>
                    <a:pt x="493" y="35"/>
                  </a:lnTo>
                  <a:lnTo>
                    <a:pt x="492" y="35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89" y="37"/>
                  </a:lnTo>
                  <a:lnTo>
                    <a:pt x="487" y="38"/>
                  </a:lnTo>
                  <a:lnTo>
                    <a:pt x="486" y="38"/>
                  </a:lnTo>
                  <a:lnTo>
                    <a:pt x="484" y="37"/>
                  </a:lnTo>
                  <a:lnTo>
                    <a:pt x="483" y="37"/>
                  </a:lnTo>
                  <a:lnTo>
                    <a:pt x="483" y="38"/>
                  </a:lnTo>
                  <a:lnTo>
                    <a:pt x="483" y="40"/>
                  </a:lnTo>
                  <a:lnTo>
                    <a:pt x="484" y="40"/>
                  </a:lnTo>
                  <a:lnTo>
                    <a:pt x="484" y="41"/>
                  </a:lnTo>
                  <a:lnTo>
                    <a:pt x="483" y="43"/>
                  </a:lnTo>
                  <a:lnTo>
                    <a:pt x="483" y="44"/>
                  </a:lnTo>
                  <a:lnTo>
                    <a:pt x="481" y="44"/>
                  </a:lnTo>
                  <a:lnTo>
                    <a:pt x="481" y="43"/>
                  </a:lnTo>
                  <a:lnTo>
                    <a:pt x="480" y="43"/>
                  </a:lnTo>
                  <a:lnTo>
                    <a:pt x="478" y="43"/>
                  </a:lnTo>
                  <a:lnTo>
                    <a:pt x="477" y="43"/>
                  </a:lnTo>
                  <a:lnTo>
                    <a:pt x="475" y="44"/>
                  </a:lnTo>
                  <a:lnTo>
                    <a:pt x="477" y="44"/>
                  </a:lnTo>
                  <a:lnTo>
                    <a:pt x="477" y="46"/>
                  </a:lnTo>
                  <a:lnTo>
                    <a:pt x="477" y="47"/>
                  </a:lnTo>
                  <a:lnTo>
                    <a:pt x="475" y="47"/>
                  </a:lnTo>
                  <a:lnTo>
                    <a:pt x="474" y="46"/>
                  </a:lnTo>
                  <a:lnTo>
                    <a:pt x="472" y="46"/>
                  </a:lnTo>
                  <a:lnTo>
                    <a:pt x="472" y="47"/>
                  </a:lnTo>
                  <a:lnTo>
                    <a:pt x="472" y="49"/>
                  </a:lnTo>
                  <a:lnTo>
                    <a:pt x="472" y="50"/>
                  </a:lnTo>
                  <a:lnTo>
                    <a:pt x="472" y="52"/>
                  </a:lnTo>
                  <a:lnTo>
                    <a:pt x="471" y="52"/>
                  </a:lnTo>
                  <a:lnTo>
                    <a:pt x="471" y="53"/>
                  </a:lnTo>
                  <a:lnTo>
                    <a:pt x="471" y="55"/>
                  </a:lnTo>
                  <a:lnTo>
                    <a:pt x="469" y="55"/>
                  </a:lnTo>
                  <a:lnTo>
                    <a:pt x="468" y="55"/>
                  </a:lnTo>
                  <a:lnTo>
                    <a:pt x="468" y="56"/>
                  </a:lnTo>
                  <a:lnTo>
                    <a:pt x="468" y="57"/>
                  </a:lnTo>
                  <a:lnTo>
                    <a:pt x="467" y="59"/>
                  </a:lnTo>
                  <a:lnTo>
                    <a:pt x="467" y="60"/>
                  </a:lnTo>
                  <a:lnTo>
                    <a:pt x="468" y="60"/>
                  </a:lnTo>
                  <a:lnTo>
                    <a:pt x="468" y="62"/>
                  </a:lnTo>
                  <a:lnTo>
                    <a:pt x="467" y="62"/>
                  </a:lnTo>
                  <a:lnTo>
                    <a:pt x="467" y="63"/>
                  </a:lnTo>
                  <a:lnTo>
                    <a:pt x="467" y="65"/>
                  </a:lnTo>
                  <a:lnTo>
                    <a:pt x="465" y="65"/>
                  </a:lnTo>
                  <a:lnTo>
                    <a:pt x="464" y="65"/>
                  </a:lnTo>
                  <a:lnTo>
                    <a:pt x="462" y="65"/>
                  </a:lnTo>
                  <a:lnTo>
                    <a:pt x="462" y="63"/>
                  </a:lnTo>
                  <a:lnTo>
                    <a:pt x="461" y="63"/>
                  </a:lnTo>
                  <a:lnTo>
                    <a:pt x="459" y="63"/>
                  </a:lnTo>
                  <a:lnTo>
                    <a:pt x="458" y="63"/>
                  </a:lnTo>
                  <a:lnTo>
                    <a:pt x="458" y="65"/>
                  </a:lnTo>
                  <a:lnTo>
                    <a:pt x="456" y="65"/>
                  </a:lnTo>
                  <a:lnTo>
                    <a:pt x="455" y="65"/>
                  </a:lnTo>
                  <a:lnTo>
                    <a:pt x="453" y="65"/>
                  </a:lnTo>
                  <a:lnTo>
                    <a:pt x="452" y="63"/>
                  </a:lnTo>
                  <a:lnTo>
                    <a:pt x="452" y="65"/>
                  </a:lnTo>
                  <a:lnTo>
                    <a:pt x="450" y="65"/>
                  </a:lnTo>
                  <a:lnTo>
                    <a:pt x="450" y="66"/>
                  </a:lnTo>
                  <a:lnTo>
                    <a:pt x="449" y="66"/>
                  </a:lnTo>
                  <a:lnTo>
                    <a:pt x="447" y="66"/>
                  </a:lnTo>
                  <a:lnTo>
                    <a:pt x="446" y="66"/>
                  </a:lnTo>
                  <a:lnTo>
                    <a:pt x="446" y="68"/>
                  </a:lnTo>
                  <a:lnTo>
                    <a:pt x="445" y="68"/>
                  </a:lnTo>
                  <a:lnTo>
                    <a:pt x="443" y="69"/>
                  </a:lnTo>
                  <a:lnTo>
                    <a:pt x="442" y="68"/>
                  </a:lnTo>
                  <a:lnTo>
                    <a:pt x="440" y="68"/>
                  </a:lnTo>
                  <a:lnTo>
                    <a:pt x="440" y="66"/>
                  </a:lnTo>
                  <a:lnTo>
                    <a:pt x="440" y="65"/>
                  </a:lnTo>
                  <a:lnTo>
                    <a:pt x="440" y="63"/>
                  </a:lnTo>
                  <a:lnTo>
                    <a:pt x="439" y="63"/>
                  </a:lnTo>
                  <a:lnTo>
                    <a:pt x="439" y="65"/>
                  </a:lnTo>
                  <a:lnTo>
                    <a:pt x="439" y="66"/>
                  </a:lnTo>
                  <a:lnTo>
                    <a:pt x="439" y="68"/>
                  </a:lnTo>
                  <a:lnTo>
                    <a:pt x="439" y="69"/>
                  </a:lnTo>
                  <a:lnTo>
                    <a:pt x="437" y="69"/>
                  </a:lnTo>
                  <a:lnTo>
                    <a:pt x="437" y="71"/>
                  </a:lnTo>
                  <a:lnTo>
                    <a:pt x="437" y="72"/>
                  </a:lnTo>
                  <a:lnTo>
                    <a:pt x="439" y="72"/>
                  </a:lnTo>
                  <a:lnTo>
                    <a:pt x="439" y="74"/>
                  </a:lnTo>
                  <a:lnTo>
                    <a:pt x="437" y="74"/>
                  </a:lnTo>
                  <a:lnTo>
                    <a:pt x="436" y="74"/>
                  </a:lnTo>
                  <a:lnTo>
                    <a:pt x="436" y="72"/>
                  </a:lnTo>
                  <a:lnTo>
                    <a:pt x="434" y="71"/>
                  </a:lnTo>
                  <a:lnTo>
                    <a:pt x="433" y="72"/>
                  </a:lnTo>
                  <a:lnTo>
                    <a:pt x="431" y="72"/>
                  </a:lnTo>
                  <a:lnTo>
                    <a:pt x="431" y="74"/>
                  </a:lnTo>
                  <a:lnTo>
                    <a:pt x="431" y="75"/>
                  </a:lnTo>
                  <a:lnTo>
                    <a:pt x="431" y="77"/>
                  </a:lnTo>
                  <a:lnTo>
                    <a:pt x="431" y="78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3" y="81"/>
                  </a:lnTo>
                  <a:lnTo>
                    <a:pt x="431" y="81"/>
                  </a:lnTo>
                  <a:lnTo>
                    <a:pt x="430" y="81"/>
                  </a:lnTo>
                  <a:lnTo>
                    <a:pt x="430" y="82"/>
                  </a:lnTo>
                  <a:lnTo>
                    <a:pt x="430" y="84"/>
                  </a:lnTo>
                  <a:lnTo>
                    <a:pt x="431" y="85"/>
                  </a:lnTo>
                  <a:lnTo>
                    <a:pt x="430" y="85"/>
                  </a:lnTo>
                  <a:lnTo>
                    <a:pt x="428" y="87"/>
                  </a:lnTo>
                  <a:lnTo>
                    <a:pt x="430" y="85"/>
                  </a:lnTo>
                  <a:lnTo>
                    <a:pt x="428" y="85"/>
                  </a:lnTo>
                  <a:lnTo>
                    <a:pt x="427" y="85"/>
                  </a:lnTo>
                  <a:lnTo>
                    <a:pt x="425" y="85"/>
                  </a:lnTo>
                  <a:lnTo>
                    <a:pt x="425" y="87"/>
                  </a:lnTo>
                  <a:lnTo>
                    <a:pt x="424" y="87"/>
                  </a:lnTo>
                  <a:lnTo>
                    <a:pt x="423" y="87"/>
                  </a:lnTo>
                  <a:lnTo>
                    <a:pt x="421" y="87"/>
                  </a:lnTo>
                  <a:lnTo>
                    <a:pt x="423" y="88"/>
                  </a:lnTo>
                  <a:lnTo>
                    <a:pt x="424" y="90"/>
                  </a:lnTo>
                  <a:lnTo>
                    <a:pt x="424" y="91"/>
                  </a:lnTo>
                  <a:lnTo>
                    <a:pt x="424" y="93"/>
                  </a:lnTo>
                  <a:lnTo>
                    <a:pt x="423" y="93"/>
                  </a:lnTo>
                  <a:lnTo>
                    <a:pt x="423" y="94"/>
                  </a:lnTo>
                  <a:lnTo>
                    <a:pt x="421" y="94"/>
                  </a:lnTo>
                  <a:lnTo>
                    <a:pt x="421" y="96"/>
                  </a:lnTo>
                  <a:lnTo>
                    <a:pt x="420" y="96"/>
                  </a:lnTo>
                  <a:lnTo>
                    <a:pt x="420" y="97"/>
                  </a:lnTo>
                  <a:lnTo>
                    <a:pt x="420" y="99"/>
                  </a:lnTo>
                  <a:lnTo>
                    <a:pt x="420" y="100"/>
                  </a:lnTo>
                  <a:lnTo>
                    <a:pt x="421" y="102"/>
                  </a:lnTo>
                  <a:lnTo>
                    <a:pt x="421" y="103"/>
                  </a:lnTo>
                  <a:lnTo>
                    <a:pt x="421" y="104"/>
                  </a:lnTo>
                  <a:lnTo>
                    <a:pt x="421" y="106"/>
                  </a:lnTo>
                  <a:lnTo>
                    <a:pt x="423" y="107"/>
                  </a:lnTo>
                  <a:lnTo>
                    <a:pt x="423" y="109"/>
                  </a:lnTo>
                  <a:lnTo>
                    <a:pt x="424" y="109"/>
                  </a:lnTo>
                  <a:lnTo>
                    <a:pt x="424" y="110"/>
                  </a:lnTo>
                  <a:lnTo>
                    <a:pt x="423" y="110"/>
                  </a:lnTo>
                  <a:lnTo>
                    <a:pt x="421" y="110"/>
                  </a:lnTo>
                  <a:lnTo>
                    <a:pt x="421" y="112"/>
                  </a:lnTo>
                  <a:lnTo>
                    <a:pt x="420" y="112"/>
                  </a:lnTo>
                  <a:lnTo>
                    <a:pt x="420" y="113"/>
                  </a:lnTo>
                  <a:lnTo>
                    <a:pt x="418" y="113"/>
                  </a:lnTo>
                  <a:lnTo>
                    <a:pt x="417" y="113"/>
                  </a:lnTo>
                  <a:lnTo>
                    <a:pt x="417" y="115"/>
                  </a:lnTo>
                  <a:lnTo>
                    <a:pt x="415" y="115"/>
                  </a:lnTo>
                  <a:lnTo>
                    <a:pt x="414" y="115"/>
                  </a:lnTo>
                  <a:lnTo>
                    <a:pt x="414" y="113"/>
                  </a:lnTo>
                  <a:lnTo>
                    <a:pt x="414" y="112"/>
                  </a:lnTo>
                  <a:lnTo>
                    <a:pt x="412" y="112"/>
                  </a:lnTo>
                  <a:lnTo>
                    <a:pt x="412" y="113"/>
                  </a:lnTo>
                  <a:lnTo>
                    <a:pt x="411" y="113"/>
                  </a:lnTo>
                  <a:lnTo>
                    <a:pt x="411" y="115"/>
                  </a:lnTo>
                  <a:lnTo>
                    <a:pt x="409" y="115"/>
                  </a:lnTo>
                  <a:lnTo>
                    <a:pt x="409" y="116"/>
                  </a:lnTo>
                  <a:lnTo>
                    <a:pt x="408" y="116"/>
                  </a:lnTo>
                  <a:lnTo>
                    <a:pt x="406" y="116"/>
                  </a:lnTo>
                  <a:lnTo>
                    <a:pt x="406" y="115"/>
                  </a:lnTo>
                  <a:lnTo>
                    <a:pt x="405" y="115"/>
                  </a:lnTo>
                  <a:lnTo>
                    <a:pt x="405" y="116"/>
                  </a:lnTo>
                  <a:lnTo>
                    <a:pt x="403" y="116"/>
                  </a:lnTo>
                  <a:lnTo>
                    <a:pt x="402" y="116"/>
                  </a:lnTo>
                  <a:lnTo>
                    <a:pt x="402" y="118"/>
                  </a:lnTo>
                  <a:lnTo>
                    <a:pt x="400" y="118"/>
                  </a:lnTo>
                  <a:lnTo>
                    <a:pt x="399" y="118"/>
                  </a:lnTo>
                  <a:lnTo>
                    <a:pt x="398" y="118"/>
                  </a:lnTo>
                  <a:lnTo>
                    <a:pt x="396" y="119"/>
                  </a:lnTo>
                  <a:lnTo>
                    <a:pt x="396" y="121"/>
                  </a:lnTo>
                  <a:lnTo>
                    <a:pt x="396" y="122"/>
                  </a:lnTo>
                  <a:lnTo>
                    <a:pt x="395" y="122"/>
                  </a:lnTo>
                  <a:lnTo>
                    <a:pt x="395" y="121"/>
                  </a:lnTo>
                  <a:lnTo>
                    <a:pt x="393" y="121"/>
                  </a:lnTo>
                  <a:lnTo>
                    <a:pt x="393" y="119"/>
                  </a:lnTo>
                  <a:lnTo>
                    <a:pt x="392" y="119"/>
                  </a:lnTo>
                  <a:lnTo>
                    <a:pt x="390" y="119"/>
                  </a:lnTo>
                  <a:lnTo>
                    <a:pt x="390" y="121"/>
                  </a:lnTo>
                  <a:lnTo>
                    <a:pt x="389" y="121"/>
                  </a:lnTo>
                  <a:lnTo>
                    <a:pt x="389" y="122"/>
                  </a:lnTo>
                  <a:lnTo>
                    <a:pt x="389" y="121"/>
                  </a:lnTo>
                  <a:lnTo>
                    <a:pt x="387" y="121"/>
                  </a:lnTo>
                  <a:lnTo>
                    <a:pt x="386" y="121"/>
                  </a:lnTo>
                  <a:lnTo>
                    <a:pt x="386" y="122"/>
                  </a:lnTo>
                  <a:lnTo>
                    <a:pt x="386" y="124"/>
                  </a:lnTo>
                  <a:lnTo>
                    <a:pt x="386" y="125"/>
                  </a:lnTo>
                  <a:lnTo>
                    <a:pt x="386" y="127"/>
                  </a:lnTo>
                  <a:lnTo>
                    <a:pt x="384" y="127"/>
                  </a:lnTo>
                  <a:lnTo>
                    <a:pt x="383" y="128"/>
                  </a:lnTo>
                  <a:lnTo>
                    <a:pt x="381" y="128"/>
                  </a:lnTo>
                  <a:lnTo>
                    <a:pt x="380" y="128"/>
                  </a:lnTo>
                  <a:lnTo>
                    <a:pt x="380" y="129"/>
                  </a:lnTo>
                  <a:lnTo>
                    <a:pt x="380" y="131"/>
                  </a:lnTo>
                  <a:lnTo>
                    <a:pt x="378" y="132"/>
                  </a:lnTo>
                  <a:lnTo>
                    <a:pt x="377" y="132"/>
                  </a:lnTo>
                  <a:lnTo>
                    <a:pt x="377" y="131"/>
                  </a:lnTo>
                  <a:lnTo>
                    <a:pt x="376" y="131"/>
                  </a:lnTo>
                  <a:lnTo>
                    <a:pt x="374" y="131"/>
                  </a:lnTo>
                  <a:lnTo>
                    <a:pt x="374" y="132"/>
                  </a:lnTo>
                  <a:lnTo>
                    <a:pt x="374" y="134"/>
                  </a:lnTo>
                  <a:lnTo>
                    <a:pt x="374" y="135"/>
                  </a:lnTo>
                  <a:lnTo>
                    <a:pt x="373" y="135"/>
                  </a:lnTo>
                  <a:lnTo>
                    <a:pt x="373" y="137"/>
                  </a:lnTo>
                  <a:lnTo>
                    <a:pt x="371" y="137"/>
                  </a:lnTo>
                  <a:lnTo>
                    <a:pt x="371" y="135"/>
                  </a:lnTo>
                  <a:lnTo>
                    <a:pt x="370" y="135"/>
                  </a:lnTo>
                  <a:lnTo>
                    <a:pt x="368" y="135"/>
                  </a:lnTo>
                  <a:lnTo>
                    <a:pt x="368" y="137"/>
                  </a:lnTo>
                  <a:lnTo>
                    <a:pt x="368" y="138"/>
                  </a:lnTo>
                  <a:lnTo>
                    <a:pt x="367" y="138"/>
                  </a:lnTo>
                  <a:lnTo>
                    <a:pt x="365" y="138"/>
                  </a:lnTo>
                  <a:lnTo>
                    <a:pt x="365" y="140"/>
                  </a:lnTo>
                  <a:lnTo>
                    <a:pt x="364" y="140"/>
                  </a:lnTo>
                  <a:lnTo>
                    <a:pt x="365" y="140"/>
                  </a:lnTo>
                  <a:lnTo>
                    <a:pt x="365" y="141"/>
                  </a:lnTo>
                  <a:lnTo>
                    <a:pt x="364" y="141"/>
                  </a:lnTo>
                  <a:lnTo>
                    <a:pt x="364" y="143"/>
                  </a:lnTo>
                  <a:lnTo>
                    <a:pt x="362" y="143"/>
                  </a:lnTo>
                  <a:lnTo>
                    <a:pt x="361" y="143"/>
                  </a:lnTo>
                  <a:lnTo>
                    <a:pt x="361" y="144"/>
                  </a:lnTo>
                  <a:lnTo>
                    <a:pt x="361" y="146"/>
                  </a:lnTo>
                  <a:lnTo>
                    <a:pt x="359" y="146"/>
                  </a:lnTo>
                  <a:lnTo>
                    <a:pt x="359" y="147"/>
                  </a:lnTo>
                  <a:lnTo>
                    <a:pt x="359" y="149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58" y="151"/>
                  </a:lnTo>
                  <a:lnTo>
                    <a:pt x="358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5" y="156"/>
                  </a:lnTo>
                  <a:lnTo>
                    <a:pt x="356" y="156"/>
                  </a:lnTo>
                  <a:lnTo>
                    <a:pt x="356" y="157"/>
                  </a:lnTo>
                  <a:lnTo>
                    <a:pt x="355" y="157"/>
                  </a:lnTo>
                  <a:lnTo>
                    <a:pt x="354" y="159"/>
                  </a:lnTo>
                  <a:lnTo>
                    <a:pt x="354" y="160"/>
                  </a:lnTo>
                  <a:lnTo>
                    <a:pt x="352" y="160"/>
                  </a:lnTo>
                  <a:lnTo>
                    <a:pt x="351" y="160"/>
                  </a:lnTo>
                  <a:lnTo>
                    <a:pt x="351" y="162"/>
                  </a:lnTo>
                  <a:lnTo>
                    <a:pt x="349" y="162"/>
                  </a:lnTo>
                  <a:lnTo>
                    <a:pt x="349" y="163"/>
                  </a:lnTo>
                  <a:lnTo>
                    <a:pt x="348" y="163"/>
                  </a:lnTo>
                  <a:lnTo>
                    <a:pt x="348" y="165"/>
                  </a:lnTo>
                  <a:lnTo>
                    <a:pt x="346" y="165"/>
                  </a:lnTo>
                  <a:lnTo>
                    <a:pt x="346" y="166"/>
                  </a:lnTo>
                  <a:lnTo>
                    <a:pt x="346" y="168"/>
                  </a:lnTo>
                  <a:lnTo>
                    <a:pt x="345" y="168"/>
                  </a:lnTo>
                  <a:lnTo>
                    <a:pt x="345" y="169"/>
                  </a:lnTo>
                  <a:lnTo>
                    <a:pt x="343" y="169"/>
                  </a:lnTo>
                  <a:lnTo>
                    <a:pt x="342" y="169"/>
                  </a:lnTo>
                  <a:lnTo>
                    <a:pt x="342" y="171"/>
                  </a:lnTo>
                  <a:lnTo>
                    <a:pt x="340" y="171"/>
                  </a:lnTo>
                  <a:lnTo>
                    <a:pt x="340" y="172"/>
                  </a:lnTo>
                  <a:lnTo>
                    <a:pt x="340" y="173"/>
                  </a:lnTo>
                  <a:lnTo>
                    <a:pt x="339" y="172"/>
                  </a:lnTo>
                  <a:lnTo>
                    <a:pt x="339" y="173"/>
                  </a:lnTo>
                  <a:lnTo>
                    <a:pt x="337" y="173"/>
                  </a:lnTo>
                  <a:lnTo>
                    <a:pt x="337" y="175"/>
                  </a:lnTo>
                  <a:lnTo>
                    <a:pt x="336" y="175"/>
                  </a:lnTo>
                  <a:lnTo>
                    <a:pt x="334" y="175"/>
                  </a:lnTo>
                  <a:lnTo>
                    <a:pt x="334" y="173"/>
                  </a:lnTo>
                  <a:lnTo>
                    <a:pt x="333" y="173"/>
                  </a:lnTo>
                  <a:lnTo>
                    <a:pt x="331" y="175"/>
                  </a:lnTo>
                  <a:lnTo>
                    <a:pt x="330" y="175"/>
                  </a:lnTo>
                  <a:lnTo>
                    <a:pt x="329" y="175"/>
                  </a:lnTo>
                  <a:lnTo>
                    <a:pt x="327" y="176"/>
                  </a:lnTo>
                  <a:lnTo>
                    <a:pt x="326" y="176"/>
                  </a:lnTo>
                  <a:lnTo>
                    <a:pt x="324" y="176"/>
                  </a:lnTo>
                  <a:lnTo>
                    <a:pt x="323" y="176"/>
                  </a:lnTo>
                  <a:lnTo>
                    <a:pt x="323" y="178"/>
                  </a:lnTo>
                  <a:lnTo>
                    <a:pt x="321" y="178"/>
                  </a:lnTo>
                  <a:lnTo>
                    <a:pt x="321" y="176"/>
                  </a:lnTo>
                  <a:lnTo>
                    <a:pt x="320" y="176"/>
                  </a:lnTo>
                  <a:lnTo>
                    <a:pt x="320" y="178"/>
                  </a:lnTo>
                  <a:lnTo>
                    <a:pt x="318" y="178"/>
                  </a:lnTo>
                  <a:lnTo>
                    <a:pt x="317" y="178"/>
                  </a:lnTo>
                  <a:lnTo>
                    <a:pt x="315" y="178"/>
                  </a:lnTo>
                  <a:lnTo>
                    <a:pt x="314" y="178"/>
                  </a:lnTo>
                  <a:lnTo>
                    <a:pt x="314" y="179"/>
                  </a:lnTo>
                  <a:lnTo>
                    <a:pt x="312" y="179"/>
                  </a:lnTo>
                  <a:lnTo>
                    <a:pt x="311" y="179"/>
                  </a:lnTo>
                  <a:lnTo>
                    <a:pt x="311" y="181"/>
                  </a:lnTo>
                  <a:lnTo>
                    <a:pt x="309" y="181"/>
                  </a:lnTo>
                  <a:lnTo>
                    <a:pt x="309" y="182"/>
                  </a:lnTo>
                  <a:lnTo>
                    <a:pt x="308" y="182"/>
                  </a:lnTo>
                  <a:lnTo>
                    <a:pt x="307" y="182"/>
                  </a:lnTo>
                  <a:lnTo>
                    <a:pt x="305" y="182"/>
                  </a:lnTo>
                  <a:lnTo>
                    <a:pt x="305" y="184"/>
                  </a:lnTo>
                  <a:lnTo>
                    <a:pt x="304" y="184"/>
                  </a:lnTo>
                  <a:lnTo>
                    <a:pt x="304" y="185"/>
                  </a:lnTo>
                  <a:lnTo>
                    <a:pt x="302" y="185"/>
                  </a:lnTo>
                  <a:lnTo>
                    <a:pt x="302" y="187"/>
                  </a:lnTo>
                  <a:lnTo>
                    <a:pt x="302" y="188"/>
                  </a:lnTo>
                  <a:lnTo>
                    <a:pt x="302" y="190"/>
                  </a:lnTo>
                  <a:lnTo>
                    <a:pt x="301" y="190"/>
                  </a:lnTo>
                  <a:lnTo>
                    <a:pt x="299" y="190"/>
                  </a:lnTo>
                  <a:lnTo>
                    <a:pt x="298" y="190"/>
                  </a:lnTo>
                  <a:lnTo>
                    <a:pt x="296" y="191"/>
                  </a:lnTo>
                  <a:lnTo>
                    <a:pt x="295" y="191"/>
                  </a:lnTo>
                  <a:lnTo>
                    <a:pt x="295" y="193"/>
                  </a:lnTo>
                  <a:lnTo>
                    <a:pt x="293" y="193"/>
                  </a:lnTo>
                  <a:lnTo>
                    <a:pt x="292" y="194"/>
                  </a:lnTo>
                  <a:lnTo>
                    <a:pt x="292" y="196"/>
                  </a:lnTo>
                  <a:lnTo>
                    <a:pt x="290" y="196"/>
                  </a:lnTo>
                  <a:lnTo>
                    <a:pt x="289" y="196"/>
                  </a:lnTo>
                  <a:lnTo>
                    <a:pt x="287" y="196"/>
                  </a:lnTo>
                  <a:lnTo>
                    <a:pt x="286" y="196"/>
                  </a:lnTo>
                  <a:lnTo>
                    <a:pt x="285" y="196"/>
                  </a:lnTo>
                  <a:lnTo>
                    <a:pt x="283" y="196"/>
                  </a:lnTo>
                  <a:lnTo>
                    <a:pt x="282" y="197"/>
                  </a:lnTo>
                  <a:lnTo>
                    <a:pt x="280" y="197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6" y="196"/>
                  </a:lnTo>
                  <a:lnTo>
                    <a:pt x="276" y="194"/>
                  </a:lnTo>
                  <a:lnTo>
                    <a:pt x="274" y="194"/>
                  </a:lnTo>
                  <a:lnTo>
                    <a:pt x="273" y="194"/>
                  </a:lnTo>
                  <a:lnTo>
                    <a:pt x="273" y="193"/>
                  </a:lnTo>
                  <a:lnTo>
                    <a:pt x="271" y="193"/>
                  </a:lnTo>
                  <a:lnTo>
                    <a:pt x="271" y="191"/>
                  </a:lnTo>
                  <a:lnTo>
                    <a:pt x="270" y="191"/>
                  </a:lnTo>
                  <a:lnTo>
                    <a:pt x="268" y="191"/>
                  </a:lnTo>
                  <a:lnTo>
                    <a:pt x="267" y="191"/>
                  </a:lnTo>
                  <a:lnTo>
                    <a:pt x="265" y="191"/>
                  </a:lnTo>
                  <a:lnTo>
                    <a:pt x="264" y="190"/>
                  </a:lnTo>
                  <a:lnTo>
                    <a:pt x="264" y="191"/>
                  </a:lnTo>
                  <a:lnTo>
                    <a:pt x="262" y="191"/>
                  </a:lnTo>
                  <a:lnTo>
                    <a:pt x="262" y="190"/>
                  </a:lnTo>
                  <a:lnTo>
                    <a:pt x="261" y="190"/>
                  </a:lnTo>
                  <a:lnTo>
                    <a:pt x="260" y="190"/>
                  </a:lnTo>
                  <a:lnTo>
                    <a:pt x="258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4" y="190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1" y="188"/>
                  </a:lnTo>
                  <a:lnTo>
                    <a:pt x="249" y="188"/>
                  </a:lnTo>
                  <a:lnTo>
                    <a:pt x="249" y="190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5" y="190"/>
                  </a:lnTo>
                  <a:lnTo>
                    <a:pt x="243" y="190"/>
                  </a:lnTo>
                  <a:lnTo>
                    <a:pt x="243" y="188"/>
                  </a:lnTo>
                  <a:lnTo>
                    <a:pt x="242" y="188"/>
                  </a:lnTo>
                  <a:lnTo>
                    <a:pt x="242" y="187"/>
                  </a:lnTo>
                  <a:lnTo>
                    <a:pt x="240" y="187"/>
                  </a:lnTo>
                  <a:lnTo>
                    <a:pt x="239" y="187"/>
                  </a:lnTo>
                  <a:lnTo>
                    <a:pt x="239" y="185"/>
                  </a:lnTo>
                  <a:lnTo>
                    <a:pt x="238" y="185"/>
                  </a:lnTo>
                  <a:lnTo>
                    <a:pt x="236" y="185"/>
                  </a:lnTo>
                  <a:lnTo>
                    <a:pt x="235" y="184"/>
                  </a:lnTo>
                  <a:lnTo>
                    <a:pt x="233" y="184"/>
                  </a:lnTo>
                  <a:lnTo>
                    <a:pt x="232" y="184"/>
                  </a:lnTo>
                  <a:lnTo>
                    <a:pt x="232" y="182"/>
                  </a:lnTo>
                  <a:lnTo>
                    <a:pt x="230" y="182"/>
                  </a:lnTo>
                  <a:lnTo>
                    <a:pt x="229" y="182"/>
                  </a:lnTo>
                  <a:lnTo>
                    <a:pt x="227" y="182"/>
                  </a:lnTo>
                  <a:lnTo>
                    <a:pt x="226" y="182"/>
                  </a:lnTo>
                  <a:lnTo>
                    <a:pt x="224" y="182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21" y="184"/>
                  </a:lnTo>
                  <a:lnTo>
                    <a:pt x="221" y="182"/>
                  </a:lnTo>
                  <a:lnTo>
                    <a:pt x="220" y="182"/>
                  </a:lnTo>
                  <a:lnTo>
                    <a:pt x="218" y="182"/>
                  </a:lnTo>
                  <a:lnTo>
                    <a:pt x="217" y="184"/>
                  </a:lnTo>
                  <a:lnTo>
                    <a:pt x="215" y="184"/>
                  </a:lnTo>
                  <a:lnTo>
                    <a:pt x="214" y="184"/>
                  </a:lnTo>
                  <a:lnTo>
                    <a:pt x="214" y="185"/>
                  </a:lnTo>
                  <a:lnTo>
                    <a:pt x="213" y="185"/>
                  </a:lnTo>
                  <a:lnTo>
                    <a:pt x="211" y="185"/>
                  </a:lnTo>
                  <a:lnTo>
                    <a:pt x="210" y="185"/>
                  </a:lnTo>
                  <a:lnTo>
                    <a:pt x="210" y="184"/>
                  </a:lnTo>
                  <a:lnTo>
                    <a:pt x="208" y="184"/>
                  </a:lnTo>
                  <a:lnTo>
                    <a:pt x="207" y="184"/>
                  </a:lnTo>
                  <a:lnTo>
                    <a:pt x="207" y="185"/>
                  </a:lnTo>
                  <a:lnTo>
                    <a:pt x="205" y="185"/>
                  </a:lnTo>
                  <a:lnTo>
                    <a:pt x="204" y="185"/>
                  </a:lnTo>
                  <a:lnTo>
                    <a:pt x="202" y="185"/>
                  </a:lnTo>
                  <a:lnTo>
                    <a:pt x="202" y="184"/>
                  </a:lnTo>
                  <a:lnTo>
                    <a:pt x="201" y="184"/>
                  </a:lnTo>
                  <a:lnTo>
                    <a:pt x="199" y="184"/>
                  </a:lnTo>
                  <a:lnTo>
                    <a:pt x="199" y="182"/>
                  </a:lnTo>
                  <a:lnTo>
                    <a:pt x="198" y="182"/>
                  </a:lnTo>
                  <a:lnTo>
                    <a:pt x="196" y="181"/>
                  </a:lnTo>
                  <a:lnTo>
                    <a:pt x="195" y="181"/>
                  </a:lnTo>
                  <a:lnTo>
                    <a:pt x="195" y="179"/>
                  </a:lnTo>
                  <a:lnTo>
                    <a:pt x="193" y="179"/>
                  </a:lnTo>
                  <a:lnTo>
                    <a:pt x="192" y="179"/>
                  </a:lnTo>
                  <a:lnTo>
                    <a:pt x="192" y="178"/>
                  </a:lnTo>
                  <a:lnTo>
                    <a:pt x="191" y="178"/>
                  </a:lnTo>
                  <a:lnTo>
                    <a:pt x="189" y="178"/>
                  </a:lnTo>
                  <a:lnTo>
                    <a:pt x="189" y="176"/>
                  </a:lnTo>
                  <a:lnTo>
                    <a:pt x="188" y="176"/>
                  </a:lnTo>
                  <a:lnTo>
                    <a:pt x="186" y="176"/>
                  </a:lnTo>
                  <a:lnTo>
                    <a:pt x="186" y="175"/>
                  </a:lnTo>
                  <a:lnTo>
                    <a:pt x="185" y="175"/>
                  </a:lnTo>
                  <a:lnTo>
                    <a:pt x="185" y="173"/>
                  </a:lnTo>
                  <a:lnTo>
                    <a:pt x="183" y="173"/>
                  </a:lnTo>
                  <a:lnTo>
                    <a:pt x="182" y="173"/>
                  </a:lnTo>
                  <a:lnTo>
                    <a:pt x="180" y="173"/>
                  </a:lnTo>
                  <a:lnTo>
                    <a:pt x="180" y="172"/>
                  </a:lnTo>
                  <a:lnTo>
                    <a:pt x="179" y="172"/>
                  </a:lnTo>
                  <a:lnTo>
                    <a:pt x="177" y="172"/>
                  </a:lnTo>
                  <a:lnTo>
                    <a:pt x="176" y="172"/>
                  </a:lnTo>
                  <a:lnTo>
                    <a:pt x="176" y="171"/>
                  </a:lnTo>
                  <a:lnTo>
                    <a:pt x="174" y="171"/>
                  </a:lnTo>
                  <a:lnTo>
                    <a:pt x="174" y="172"/>
                  </a:lnTo>
                  <a:lnTo>
                    <a:pt x="173" y="172"/>
                  </a:lnTo>
                  <a:lnTo>
                    <a:pt x="171" y="172"/>
                  </a:lnTo>
                  <a:lnTo>
                    <a:pt x="170" y="172"/>
                  </a:lnTo>
                  <a:lnTo>
                    <a:pt x="169" y="172"/>
                  </a:lnTo>
                  <a:lnTo>
                    <a:pt x="167" y="172"/>
                  </a:lnTo>
                  <a:lnTo>
                    <a:pt x="166" y="172"/>
                  </a:lnTo>
                  <a:lnTo>
                    <a:pt x="164" y="172"/>
                  </a:lnTo>
                  <a:lnTo>
                    <a:pt x="163" y="172"/>
                  </a:lnTo>
                  <a:lnTo>
                    <a:pt x="163" y="173"/>
                  </a:lnTo>
                  <a:lnTo>
                    <a:pt x="161" y="173"/>
                  </a:lnTo>
                  <a:lnTo>
                    <a:pt x="160" y="173"/>
                  </a:lnTo>
                  <a:lnTo>
                    <a:pt x="158" y="173"/>
                  </a:lnTo>
                  <a:lnTo>
                    <a:pt x="157" y="173"/>
                  </a:lnTo>
                  <a:lnTo>
                    <a:pt x="155" y="173"/>
                  </a:lnTo>
                  <a:lnTo>
                    <a:pt x="154" y="175"/>
                  </a:lnTo>
                  <a:lnTo>
                    <a:pt x="152" y="175"/>
                  </a:lnTo>
                  <a:lnTo>
                    <a:pt x="152" y="176"/>
                  </a:lnTo>
                  <a:lnTo>
                    <a:pt x="151" y="176"/>
                  </a:lnTo>
                  <a:lnTo>
                    <a:pt x="151" y="178"/>
                  </a:lnTo>
                  <a:lnTo>
                    <a:pt x="149" y="178"/>
                  </a:lnTo>
                  <a:lnTo>
                    <a:pt x="149" y="179"/>
                  </a:lnTo>
                  <a:lnTo>
                    <a:pt x="148" y="179"/>
                  </a:lnTo>
                  <a:lnTo>
                    <a:pt x="148" y="181"/>
                  </a:lnTo>
                  <a:lnTo>
                    <a:pt x="146" y="181"/>
                  </a:lnTo>
                  <a:lnTo>
                    <a:pt x="146" y="182"/>
                  </a:lnTo>
                  <a:lnTo>
                    <a:pt x="145" y="182"/>
                  </a:lnTo>
                  <a:lnTo>
                    <a:pt x="145" y="184"/>
                  </a:lnTo>
                  <a:lnTo>
                    <a:pt x="145" y="185"/>
                  </a:lnTo>
                  <a:lnTo>
                    <a:pt x="144" y="187"/>
                  </a:lnTo>
                  <a:lnTo>
                    <a:pt x="144" y="188"/>
                  </a:lnTo>
                  <a:lnTo>
                    <a:pt x="142" y="188"/>
                  </a:lnTo>
                  <a:lnTo>
                    <a:pt x="142" y="190"/>
                  </a:lnTo>
                  <a:lnTo>
                    <a:pt x="141" y="190"/>
                  </a:lnTo>
                  <a:lnTo>
                    <a:pt x="141" y="191"/>
                  </a:lnTo>
                  <a:lnTo>
                    <a:pt x="139" y="193"/>
                  </a:lnTo>
                  <a:lnTo>
                    <a:pt x="138" y="194"/>
                  </a:lnTo>
                  <a:lnTo>
                    <a:pt x="136" y="196"/>
                  </a:lnTo>
                  <a:lnTo>
                    <a:pt x="135" y="196"/>
                  </a:lnTo>
                  <a:lnTo>
                    <a:pt x="133" y="197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9" y="200"/>
                  </a:lnTo>
                  <a:lnTo>
                    <a:pt x="127" y="201"/>
                  </a:lnTo>
                  <a:lnTo>
                    <a:pt x="126" y="201"/>
                  </a:lnTo>
                  <a:lnTo>
                    <a:pt x="124" y="201"/>
                  </a:lnTo>
                  <a:lnTo>
                    <a:pt x="124" y="203"/>
                  </a:lnTo>
                  <a:lnTo>
                    <a:pt x="123" y="203"/>
                  </a:lnTo>
                  <a:lnTo>
                    <a:pt x="122" y="203"/>
                  </a:lnTo>
                  <a:lnTo>
                    <a:pt x="120" y="203"/>
                  </a:lnTo>
                  <a:lnTo>
                    <a:pt x="119" y="204"/>
                  </a:lnTo>
                  <a:lnTo>
                    <a:pt x="117" y="204"/>
                  </a:lnTo>
                  <a:lnTo>
                    <a:pt x="114" y="206"/>
                  </a:lnTo>
                  <a:lnTo>
                    <a:pt x="114" y="207"/>
                  </a:lnTo>
                  <a:lnTo>
                    <a:pt x="113" y="207"/>
                  </a:lnTo>
                  <a:lnTo>
                    <a:pt x="113" y="209"/>
                  </a:lnTo>
                  <a:lnTo>
                    <a:pt x="111" y="209"/>
                  </a:lnTo>
                  <a:lnTo>
                    <a:pt x="111" y="210"/>
                  </a:lnTo>
                  <a:lnTo>
                    <a:pt x="110" y="212"/>
                  </a:lnTo>
                  <a:lnTo>
                    <a:pt x="110" y="213"/>
                  </a:lnTo>
                  <a:lnTo>
                    <a:pt x="110" y="215"/>
                  </a:lnTo>
                  <a:lnTo>
                    <a:pt x="110" y="216"/>
                  </a:lnTo>
                  <a:lnTo>
                    <a:pt x="111" y="216"/>
                  </a:lnTo>
                  <a:lnTo>
                    <a:pt x="111" y="218"/>
                  </a:lnTo>
                  <a:lnTo>
                    <a:pt x="111" y="219"/>
                  </a:lnTo>
                  <a:lnTo>
                    <a:pt x="111" y="220"/>
                  </a:lnTo>
                  <a:lnTo>
                    <a:pt x="110" y="222"/>
                  </a:lnTo>
                  <a:lnTo>
                    <a:pt x="110" y="223"/>
                  </a:lnTo>
                  <a:lnTo>
                    <a:pt x="108" y="223"/>
                  </a:lnTo>
                  <a:lnTo>
                    <a:pt x="107" y="225"/>
                  </a:lnTo>
                  <a:lnTo>
                    <a:pt x="105" y="226"/>
                  </a:lnTo>
                  <a:lnTo>
                    <a:pt x="104" y="226"/>
                  </a:lnTo>
                  <a:lnTo>
                    <a:pt x="104" y="228"/>
                  </a:lnTo>
                  <a:lnTo>
                    <a:pt x="102" y="228"/>
                  </a:lnTo>
                  <a:lnTo>
                    <a:pt x="101" y="229"/>
                  </a:lnTo>
                  <a:lnTo>
                    <a:pt x="100" y="229"/>
                  </a:lnTo>
                  <a:lnTo>
                    <a:pt x="98" y="229"/>
                  </a:lnTo>
                  <a:lnTo>
                    <a:pt x="97" y="229"/>
                  </a:lnTo>
                  <a:lnTo>
                    <a:pt x="95" y="229"/>
                  </a:lnTo>
                  <a:lnTo>
                    <a:pt x="95" y="228"/>
                  </a:lnTo>
                  <a:lnTo>
                    <a:pt x="94" y="228"/>
                  </a:lnTo>
                  <a:lnTo>
                    <a:pt x="94" y="229"/>
                  </a:lnTo>
                  <a:lnTo>
                    <a:pt x="92" y="229"/>
                  </a:lnTo>
                  <a:lnTo>
                    <a:pt x="91" y="229"/>
                  </a:lnTo>
                  <a:lnTo>
                    <a:pt x="89" y="229"/>
                  </a:lnTo>
                  <a:lnTo>
                    <a:pt x="88" y="229"/>
                  </a:lnTo>
                  <a:lnTo>
                    <a:pt x="86" y="229"/>
                  </a:lnTo>
                  <a:lnTo>
                    <a:pt x="85" y="228"/>
                  </a:lnTo>
                  <a:lnTo>
                    <a:pt x="83" y="228"/>
                  </a:lnTo>
                  <a:lnTo>
                    <a:pt x="82" y="228"/>
                  </a:lnTo>
                  <a:lnTo>
                    <a:pt x="80" y="228"/>
                  </a:lnTo>
                  <a:lnTo>
                    <a:pt x="79" y="228"/>
                  </a:lnTo>
                  <a:lnTo>
                    <a:pt x="77" y="228"/>
                  </a:lnTo>
                  <a:lnTo>
                    <a:pt x="76" y="228"/>
                  </a:lnTo>
                  <a:lnTo>
                    <a:pt x="75" y="228"/>
                  </a:lnTo>
                  <a:lnTo>
                    <a:pt x="75" y="229"/>
                  </a:lnTo>
                  <a:lnTo>
                    <a:pt x="73" y="229"/>
                  </a:lnTo>
                  <a:lnTo>
                    <a:pt x="72" y="231"/>
                  </a:lnTo>
                  <a:lnTo>
                    <a:pt x="70" y="231"/>
                  </a:lnTo>
                  <a:lnTo>
                    <a:pt x="69" y="231"/>
                  </a:lnTo>
                  <a:lnTo>
                    <a:pt x="69" y="232"/>
                  </a:lnTo>
                  <a:lnTo>
                    <a:pt x="67" y="232"/>
                  </a:lnTo>
                  <a:lnTo>
                    <a:pt x="67" y="234"/>
                  </a:lnTo>
                  <a:lnTo>
                    <a:pt x="66" y="234"/>
                  </a:lnTo>
                  <a:lnTo>
                    <a:pt x="66" y="235"/>
                  </a:lnTo>
                  <a:lnTo>
                    <a:pt x="64" y="235"/>
                  </a:lnTo>
                  <a:lnTo>
                    <a:pt x="64" y="237"/>
                  </a:lnTo>
                  <a:lnTo>
                    <a:pt x="63" y="238"/>
                  </a:lnTo>
                  <a:lnTo>
                    <a:pt x="63" y="240"/>
                  </a:lnTo>
                  <a:lnTo>
                    <a:pt x="61" y="240"/>
                  </a:lnTo>
                  <a:lnTo>
                    <a:pt x="61" y="241"/>
                  </a:lnTo>
                  <a:lnTo>
                    <a:pt x="61" y="242"/>
                  </a:lnTo>
                  <a:lnTo>
                    <a:pt x="60" y="244"/>
                  </a:lnTo>
                  <a:lnTo>
                    <a:pt x="60" y="245"/>
                  </a:lnTo>
                  <a:lnTo>
                    <a:pt x="58" y="245"/>
                  </a:lnTo>
                  <a:lnTo>
                    <a:pt x="58" y="247"/>
                  </a:lnTo>
                  <a:lnTo>
                    <a:pt x="57" y="247"/>
                  </a:lnTo>
                  <a:lnTo>
                    <a:pt x="55" y="248"/>
                  </a:lnTo>
                  <a:lnTo>
                    <a:pt x="54" y="248"/>
                  </a:lnTo>
                  <a:lnTo>
                    <a:pt x="53" y="248"/>
                  </a:lnTo>
                  <a:lnTo>
                    <a:pt x="51" y="248"/>
                  </a:lnTo>
                  <a:lnTo>
                    <a:pt x="50" y="248"/>
                  </a:lnTo>
                  <a:lnTo>
                    <a:pt x="50" y="247"/>
                  </a:lnTo>
                  <a:lnTo>
                    <a:pt x="48" y="247"/>
                  </a:lnTo>
                  <a:lnTo>
                    <a:pt x="45" y="247"/>
                  </a:lnTo>
                  <a:lnTo>
                    <a:pt x="44" y="247"/>
                  </a:lnTo>
                  <a:lnTo>
                    <a:pt x="42" y="247"/>
                  </a:lnTo>
                  <a:lnTo>
                    <a:pt x="41" y="248"/>
                  </a:lnTo>
                  <a:lnTo>
                    <a:pt x="39" y="247"/>
                  </a:lnTo>
                  <a:lnTo>
                    <a:pt x="38" y="247"/>
                  </a:lnTo>
                  <a:lnTo>
                    <a:pt x="36" y="247"/>
                  </a:lnTo>
                  <a:lnTo>
                    <a:pt x="35" y="247"/>
                  </a:lnTo>
                  <a:lnTo>
                    <a:pt x="33" y="247"/>
                  </a:lnTo>
                  <a:lnTo>
                    <a:pt x="32" y="247"/>
                  </a:lnTo>
                  <a:lnTo>
                    <a:pt x="31" y="247"/>
                  </a:lnTo>
                  <a:lnTo>
                    <a:pt x="29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50"/>
                  </a:lnTo>
                  <a:lnTo>
                    <a:pt x="25" y="251"/>
                  </a:lnTo>
                  <a:lnTo>
                    <a:pt x="25" y="253"/>
                  </a:lnTo>
                  <a:lnTo>
                    <a:pt x="23" y="253"/>
                  </a:lnTo>
                  <a:lnTo>
                    <a:pt x="23" y="254"/>
                  </a:lnTo>
                  <a:lnTo>
                    <a:pt x="22" y="256"/>
                  </a:lnTo>
                  <a:lnTo>
                    <a:pt x="20" y="257"/>
                  </a:lnTo>
                  <a:lnTo>
                    <a:pt x="19" y="259"/>
                  </a:lnTo>
                  <a:lnTo>
                    <a:pt x="19" y="260"/>
                  </a:lnTo>
                  <a:lnTo>
                    <a:pt x="17" y="260"/>
                  </a:lnTo>
                  <a:lnTo>
                    <a:pt x="16" y="260"/>
                  </a:lnTo>
                  <a:lnTo>
                    <a:pt x="16" y="262"/>
                  </a:lnTo>
                  <a:lnTo>
                    <a:pt x="14" y="262"/>
                  </a:lnTo>
                  <a:lnTo>
                    <a:pt x="14" y="263"/>
                  </a:lnTo>
                  <a:lnTo>
                    <a:pt x="13" y="263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11" y="266"/>
                  </a:lnTo>
                  <a:lnTo>
                    <a:pt x="13" y="266"/>
                  </a:lnTo>
                  <a:lnTo>
                    <a:pt x="14" y="266"/>
                  </a:lnTo>
                  <a:lnTo>
                    <a:pt x="14" y="267"/>
                  </a:lnTo>
                  <a:lnTo>
                    <a:pt x="14" y="269"/>
                  </a:lnTo>
                  <a:lnTo>
                    <a:pt x="16" y="269"/>
                  </a:lnTo>
                  <a:lnTo>
                    <a:pt x="16" y="270"/>
                  </a:lnTo>
                  <a:lnTo>
                    <a:pt x="17" y="270"/>
                  </a:lnTo>
                  <a:lnTo>
                    <a:pt x="17" y="272"/>
                  </a:lnTo>
                  <a:lnTo>
                    <a:pt x="19" y="272"/>
                  </a:lnTo>
                  <a:lnTo>
                    <a:pt x="20" y="272"/>
                  </a:lnTo>
                  <a:lnTo>
                    <a:pt x="22" y="272"/>
                  </a:lnTo>
                  <a:lnTo>
                    <a:pt x="23" y="272"/>
                  </a:lnTo>
                  <a:lnTo>
                    <a:pt x="25" y="272"/>
                  </a:lnTo>
                  <a:lnTo>
                    <a:pt x="26" y="272"/>
                  </a:lnTo>
                  <a:lnTo>
                    <a:pt x="28" y="272"/>
                  </a:lnTo>
                  <a:lnTo>
                    <a:pt x="29" y="272"/>
                  </a:lnTo>
                  <a:lnTo>
                    <a:pt x="29" y="273"/>
                  </a:lnTo>
                  <a:lnTo>
                    <a:pt x="31" y="273"/>
                  </a:lnTo>
                  <a:lnTo>
                    <a:pt x="32" y="273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6" y="275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9" y="278"/>
                  </a:lnTo>
                  <a:lnTo>
                    <a:pt x="41" y="278"/>
                  </a:lnTo>
                  <a:lnTo>
                    <a:pt x="41" y="279"/>
                  </a:lnTo>
                  <a:lnTo>
                    <a:pt x="42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4" y="284"/>
                  </a:lnTo>
                  <a:lnTo>
                    <a:pt x="45" y="285"/>
                  </a:lnTo>
                  <a:lnTo>
                    <a:pt x="45" y="287"/>
                  </a:lnTo>
                  <a:lnTo>
                    <a:pt x="47" y="287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50" y="288"/>
                  </a:lnTo>
                  <a:lnTo>
                    <a:pt x="50" y="289"/>
                  </a:lnTo>
                  <a:lnTo>
                    <a:pt x="51" y="289"/>
                  </a:lnTo>
                  <a:lnTo>
                    <a:pt x="53" y="289"/>
                  </a:lnTo>
                  <a:lnTo>
                    <a:pt x="54" y="291"/>
                  </a:lnTo>
                  <a:lnTo>
                    <a:pt x="55" y="292"/>
                  </a:lnTo>
                  <a:lnTo>
                    <a:pt x="57" y="292"/>
                  </a:lnTo>
                  <a:lnTo>
                    <a:pt x="57" y="294"/>
                  </a:lnTo>
                  <a:lnTo>
                    <a:pt x="58" y="294"/>
                  </a:lnTo>
                  <a:lnTo>
                    <a:pt x="60" y="294"/>
                  </a:lnTo>
                  <a:lnTo>
                    <a:pt x="60" y="295"/>
                  </a:lnTo>
                  <a:lnTo>
                    <a:pt x="61" y="295"/>
                  </a:lnTo>
                  <a:lnTo>
                    <a:pt x="63" y="297"/>
                  </a:lnTo>
                  <a:lnTo>
                    <a:pt x="64" y="297"/>
                  </a:lnTo>
                  <a:lnTo>
                    <a:pt x="66" y="297"/>
                  </a:lnTo>
                  <a:lnTo>
                    <a:pt x="67" y="297"/>
                  </a:lnTo>
                  <a:lnTo>
                    <a:pt x="69" y="297"/>
                  </a:lnTo>
                  <a:lnTo>
                    <a:pt x="69" y="295"/>
                  </a:lnTo>
                  <a:lnTo>
                    <a:pt x="70" y="295"/>
                  </a:lnTo>
                  <a:lnTo>
                    <a:pt x="70" y="294"/>
                  </a:lnTo>
                  <a:lnTo>
                    <a:pt x="72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6" y="294"/>
                  </a:lnTo>
                  <a:lnTo>
                    <a:pt x="77" y="294"/>
                  </a:lnTo>
                  <a:lnTo>
                    <a:pt x="79" y="294"/>
                  </a:lnTo>
                  <a:lnTo>
                    <a:pt x="80" y="294"/>
                  </a:lnTo>
                  <a:lnTo>
                    <a:pt x="82" y="294"/>
                  </a:lnTo>
                  <a:lnTo>
                    <a:pt x="83" y="294"/>
                  </a:lnTo>
                  <a:lnTo>
                    <a:pt x="85" y="295"/>
                  </a:lnTo>
                  <a:lnTo>
                    <a:pt x="86" y="295"/>
                  </a:lnTo>
                  <a:lnTo>
                    <a:pt x="86" y="297"/>
                  </a:lnTo>
                  <a:lnTo>
                    <a:pt x="88" y="297"/>
                  </a:lnTo>
                  <a:lnTo>
                    <a:pt x="88" y="298"/>
                  </a:lnTo>
                  <a:lnTo>
                    <a:pt x="89" y="298"/>
                  </a:lnTo>
                  <a:lnTo>
                    <a:pt x="89" y="300"/>
                  </a:lnTo>
                  <a:lnTo>
                    <a:pt x="89" y="301"/>
                  </a:lnTo>
                  <a:lnTo>
                    <a:pt x="91" y="303"/>
                  </a:lnTo>
                  <a:lnTo>
                    <a:pt x="91" y="304"/>
                  </a:lnTo>
                  <a:lnTo>
                    <a:pt x="91" y="306"/>
                  </a:lnTo>
                  <a:lnTo>
                    <a:pt x="91" y="307"/>
                  </a:lnTo>
                  <a:lnTo>
                    <a:pt x="91" y="309"/>
                  </a:lnTo>
                  <a:lnTo>
                    <a:pt x="91" y="310"/>
                  </a:lnTo>
                  <a:lnTo>
                    <a:pt x="91" y="312"/>
                  </a:lnTo>
                  <a:lnTo>
                    <a:pt x="91" y="313"/>
                  </a:lnTo>
                  <a:lnTo>
                    <a:pt x="92" y="313"/>
                  </a:lnTo>
                  <a:lnTo>
                    <a:pt x="92" y="314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4" y="317"/>
                  </a:lnTo>
                  <a:lnTo>
                    <a:pt x="94" y="319"/>
                  </a:lnTo>
                  <a:lnTo>
                    <a:pt x="95" y="319"/>
                  </a:lnTo>
                  <a:lnTo>
                    <a:pt x="95" y="320"/>
                  </a:lnTo>
                  <a:lnTo>
                    <a:pt x="97" y="320"/>
                  </a:lnTo>
                  <a:lnTo>
                    <a:pt x="97" y="322"/>
                  </a:lnTo>
                  <a:lnTo>
                    <a:pt x="98" y="322"/>
                  </a:lnTo>
                  <a:lnTo>
                    <a:pt x="98" y="323"/>
                  </a:lnTo>
                  <a:lnTo>
                    <a:pt x="98" y="325"/>
                  </a:lnTo>
                  <a:lnTo>
                    <a:pt x="100" y="325"/>
                  </a:lnTo>
                  <a:lnTo>
                    <a:pt x="100" y="326"/>
                  </a:lnTo>
                  <a:lnTo>
                    <a:pt x="101" y="326"/>
                  </a:lnTo>
                  <a:lnTo>
                    <a:pt x="102" y="328"/>
                  </a:lnTo>
                  <a:lnTo>
                    <a:pt x="104" y="328"/>
                  </a:lnTo>
                  <a:lnTo>
                    <a:pt x="104" y="329"/>
                  </a:lnTo>
                  <a:lnTo>
                    <a:pt x="105" y="329"/>
                  </a:lnTo>
                  <a:lnTo>
                    <a:pt x="107" y="331"/>
                  </a:lnTo>
                  <a:lnTo>
                    <a:pt x="107" y="332"/>
                  </a:lnTo>
                  <a:lnTo>
                    <a:pt x="108" y="332"/>
                  </a:lnTo>
                  <a:lnTo>
                    <a:pt x="108" y="334"/>
                  </a:lnTo>
                  <a:lnTo>
                    <a:pt x="108" y="335"/>
                  </a:lnTo>
                  <a:lnTo>
                    <a:pt x="110" y="335"/>
                  </a:lnTo>
                  <a:lnTo>
                    <a:pt x="110" y="336"/>
                  </a:lnTo>
                  <a:lnTo>
                    <a:pt x="111" y="338"/>
                  </a:lnTo>
                  <a:lnTo>
                    <a:pt x="111" y="339"/>
                  </a:lnTo>
                  <a:lnTo>
                    <a:pt x="111" y="341"/>
                  </a:lnTo>
                  <a:lnTo>
                    <a:pt x="113" y="341"/>
                  </a:lnTo>
                  <a:lnTo>
                    <a:pt x="113" y="342"/>
                  </a:lnTo>
                  <a:lnTo>
                    <a:pt x="114" y="342"/>
                  </a:lnTo>
                  <a:lnTo>
                    <a:pt x="114" y="344"/>
                  </a:lnTo>
                  <a:lnTo>
                    <a:pt x="116" y="344"/>
                  </a:lnTo>
                  <a:lnTo>
                    <a:pt x="116" y="345"/>
                  </a:lnTo>
                  <a:lnTo>
                    <a:pt x="117" y="345"/>
                  </a:lnTo>
                  <a:lnTo>
                    <a:pt x="116" y="345"/>
                  </a:lnTo>
                  <a:lnTo>
                    <a:pt x="117" y="347"/>
                  </a:lnTo>
                  <a:lnTo>
                    <a:pt x="119" y="347"/>
                  </a:lnTo>
                  <a:lnTo>
                    <a:pt x="120" y="348"/>
                  </a:lnTo>
                  <a:lnTo>
                    <a:pt x="122" y="347"/>
                  </a:lnTo>
                  <a:lnTo>
                    <a:pt x="122" y="348"/>
                  </a:lnTo>
                  <a:lnTo>
                    <a:pt x="123" y="348"/>
                  </a:lnTo>
                  <a:lnTo>
                    <a:pt x="123" y="350"/>
                  </a:lnTo>
                  <a:lnTo>
                    <a:pt x="124" y="350"/>
                  </a:lnTo>
                  <a:lnTo>
                    <a:pt x="124" y="351"/>
                  </a:lnTo>
                  <a:lnTo>
                    <a:pt x="124" y="353"/>
                  </a:lnTo>
                  <a:lnTo>
                    <a:pt x="124" y="354"/>
                  </a:lnTo>
                  <a:lnTo>
                    <a:pt x="126" y="354"/>
                  </a:lnTo>
                  <a:lnTo>
                    <a:pt x="126" y="356"/>
                  </a:lnTo>
                  <a:lnTo>
                    <a:pt x="127" y="356"/>
                  </a:lnTo>
                  <a:lnTo>
                    <a:pt x="127" y="357"/>
                  </a:lnTo>
                  <a:lnTo>
                    <a:pt x="129" y="357"/>
                  </a:lnTo>
                  <a:lnTo>
                    <a:pt x="130" y="357"/>
                  </a:lnTo>
                  <a:lnTo>
                    <a:pt x="130" y="358"/>
                  </a:lnTo>
                  <a:lnTo>
                    <a:pt x="132" y="358"/>
                  </a:lnTo>
                  <a:lnTo>
                    <a:pt x="133" y="358"/>
                  </a:lnTo>
                  <a:lnTo>
                    <a:pt x="135" y="358"/>
                  </a:lnTo>
                  <a:lnTo>
                    <a:pt x="136" y="358"/>
                  </a:lnTo>
                  <a:lnTo>
                    <a:pt x="138" y="360"/>
                  </a:lnTo>
                  <a:lnTo>
                    <a:pt x="139" y="360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2" y="361"/>
                  </a:lnTo>
                  <a:lnTo>
                    <a:pt x="142" y="363"/>
                  </a:lnTo>
                  <a:lnTo>
                    <a:pt x="144" y="363"/>
                  </a:lnTo>
                  <a:lnTo>
                    <a:pt x="145" y="363"/>
                  </a:lnTo>
                  <a:lnTo>
                    <a:pt x="145" y="364"/>
                  </a:lnTo>
                  <a:lnTo>
                    <a:pt x="145" y="366"/>
                  </a:lnTo>
                  <a:lnTo>
                    <a:pt x="145" y="367"/>
                  </a:lnTo>
                  <a:lnTo>
                    <a:pt x="146" y="367"/>
                  </a:lnTo>
                  <a:lnTo>
                    <a:pt x="148" y="369"/>
                  </a:lnTo>
                  <a:lnTo>
                    <a:pt x="149" y="369"/>
                  </a:lnTo>
                  <a:lnTo>
                    <a:pt x="151" y="370"/>
                  </a:lnTo>
                  <a:lnTo>
                    <a:pt x="151" y="372"/>
                  </a:lnTo>
                  <a:lnTo>
                    <a:pt x="152" y="372"/>
                  </a:lnTo>
                  <a:lnTo>
                    <a:pt x="152" y="373"/>
                  </a:lnTo>
                  <a:lnTo>
                    <a:pt x="152" y="375"/>
                  </a:lnTo>
                  <a:lnTo>
                    <a:pt x="154" y="375"/>
                  </a:lnTo>
                  <a:lnTo>
                    <a:pt x="154" y="376"/>
                  </a:lnTo>
                  <a:lnTo>
                    <a:pt x="154" y="378"/>
                  </a:lnTo>
                  <a:lnTo>
                    <a:pt x="154" y="379"/>
                  </a:lnTo>
                  <a:lnTo>
                    <a:pt x="154" y="381"/>
                  </a:lnTo>
                  <a:lnTo>
                    <a:pt x="154" y="382"/>
                  </a:lnTo>
                  <a:lnTo>
                    <a:pt x="154" y="383"/>
                  </a:lnTo>
                  <a:lnTo>
                    <a:pt x="152" y="383"/>
                  </a:lnTo>
                  <a:lnTo>
                    <a:pt x="152" y="385"/>
                  </a:lnTo>
                  <a:lnTo>
                    <a:pt x="152" y="386"/>
                  </a:lnTo>
                  <a:lnTo>
                    <a:pt x="151" y="388"/>
                  </a:lnTo>
                  <a:lnTo>
                    <a:pt x="149" y="389"/>
                  </a:lnTo>
                  <a:lnTo>
                    <a:pt x="148" y="391"/>
                  </a:lnTo>
                  <a:lnTo>
                    <a:pt x="148" y="392"/>
                  </a:lnTo>
                  <a:lnTo>
                    <a:pt x="146" y="392"/>
                  </a:lnTo>
                  <a:lnTo>
                    <a:pt x="146" y="394"/>
                  </a:lnTo>
                  <a:lnTo>
                    <a:pt x="145" y="394"/>
                  </a:lnTo>
                  <a:lnTo>
                    <a:pt x="144" y="395"/>
                  </a:lnTo>
                  <a:lnTo>
                    <a:pt x="142" y="395"/>
                  </a:lnTo>
                  <a:lnTo>
                    <a:pt x="142" y="397"/>
                  </a:lnTo>
                  <a:lnTo>
                    <a:pt x="141" y="398"/>
                  </a:lnTo>
                  <a:lnTo>
                    <a:pt x="139" y="400"/>
                  </a:lnTo>
                  <a:lnTo>
                    <a:pt x="138" y="400"/>
                  </a:lnTo>
                  <a:lnTo>
                    <a:pt x="138" y="401"/>
                  </a:lnTo>
                  <a:lnTo>
                    <a:pt x="136" y="401"/>
                  </a:lnTo>
                  <a:lnTo>
                    <a:pt x="136" y="403"/>
                  </a:lnTo>
                  <a:lnTo>
                    <a:pt x="135" y="403"/>
                  </a:lnTo>
                  <a:lnTo>
                    <a:pt x="133" y="403"/>
                  </a:lnTo>
                  <a:lnTo>
                    <a:pt x="132" y="403"/>
                  </a:lnTo>
                  <a:lnTo>
                    <a:pt x="130" y="403"/>
                  </a:lnTo>
                  <a:lnTo>
                    <a:pt x="130" y="404"/>
                  </a:lnTo>
                  <a:lnTo>
                    <a:pt x="130" y="405"/>
                  </a:lnTo>
                  <a:lnTo>
                    <a:pt x="129" y="405"/>
                  </a:lnTo>
                  <a:lnTo>
                    <a:pt x="129" y="407"/>
                  </a:lnTo>
                  <a:lnTo>
                    <a:pt x="127" y="407"/>
                  </a:lnTo>
                  <a:lnTo>
                    <a:pt x="126" y="408"/>
                  </a:lnTo>
                  <a:lnTo>
                    <a:pt x="124" y="408"/>
                  </a:lnTo>
                  <a:lnTo>
                    <a:pt x="123" y="410"/>
                  </a:lnTo>
                  <a:lnTo>
                    <a:pt x="122" y="410"/>
                  </a:lnTo>
                  <a:lnTo>
                    <a:pt x="122" y="411"/>
                  </a:lnTo>
                  <a:lnTo>
                    <a:pt x="120" y="411"/>
                  </a:lnTo>
                  <a:lnTo>
                    <a:pt x="119" y="411"/>
                  </a:lnTo>
                  <a:lnTo>
                    <a:pt x="117" y="411"/>
                  </a:lnTo>
                  <a:lnTo>
                    <a:pt x="116" y="413"/>
                  </a:lnTo>
                  <a:lnTo>
                    <a:pt x="114" y="413"/>
                  </a:lnTo>
                  <a:lnTo>
                    <a:pt x="114" y="414"/>
                  </a:lnTo>
                  <a:lnTo>
                    <a:pt x="113" y="414"/>
                  </a:lnTo>
                  <a:lnTo>
                    <a:pt x="111" y="416"/>
                  </a:lnTo>
                  <a:lnTo>
                    <a:pt x="111" y="417"/>
                  </a:lnTo>
                  <a:lnTo>
                    <a:pt x="110" y="417"/>
                  </a:lnTo>
                  <a:lnTo>
                    <a:pt x="108" y="417"/>
                  </a:lnTo>
                  <a:lnTo>
                    <a:pt x="107" y="417"/>
                  </a:lnTo>
                  <a:lnTo>
                    <a:pt x="107" y="419"/>
                  </a:lnTo>
                  <a:lnTo>
                    <a:pt x="107" y="417"/>
                  </a:lnTo>
                  <a:lnTo>
                    <a:pt x="105" y="419"/>
                  </a:lnTo>
                  <a:lnTo>
                    <a:pt x="105" y="417"/>
                  </a:lnTo>
                  <a:lnTo>
                    <a:pt x="104" y="417"/>
                  </a:lnTo>
                  <a:lnTo>
                    <a:pt x="104" y="419"/>
                  </a:lnTo>
                  <a:lnTo>
                    <a:pt x="104" y="420"/>
                  </a:lnTo>
                  <a:lnTo>
                    <a:pt x="102" y="420"/>
                  </a:lnTo>
                  <a:lnTo>
                    <a:pt x="100" y="420"/>
                  </a:lnTo>
                  <a:lnTo>
                    <a:pt x="100" y="422"/>
                  </a:lnTo>
                  <a:lnTo>
                    <a:pt x="98" y="422"/>
                  </a:lnTo>
                  <a:lnTo>
                    <a:pt x="97" y="422"/>
                  </a:lnTo>
                  <a:lnTo>
                    <a:pt x="97" y="423"/>
                  </a:lnTo>
                  <a:lnTo>
                    <a:pt x="97" y="425"/>
                  </a:lnTo>
                  <a:lnTo>
                    <a:pt x="95" y="425"/>
                  </a:lnTo>
                  <a:lnTo>
                    <a:pt x="95" y="426"/>
                  </a:lnTo>
                  <a:lnTo>
                    <a:pt x="95" y="427"/>
                  </a:lnTo>
                  <a:lnTo>
                    <a:pt x="95" y="429"/>
                  </a:lnTo>
                  <a:lnTo>
                    <a:pt x="97" y="432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5"/>
                  </a:lnTo>
                  <a:lnTo>
                    <a:pt x="98" y="436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8" y="441"/>
                  </a:lnTo>
                  <a:lnTo>
                    <a:pt x="98" y="442"/>
                  </a:lnTo>
                  <a:lnTo>
                    <a:pt x="100" y="444"/>
                  </a:lnTo>
                  <a:lnTo>
                    <a:pt x="100" y="445"/>
                  </a:lnTo>
                  <a:lnTo>
                    <a:pt x="100" y="447"/>
                  </a:lnTo>
                  <a:lnTo>
                    <a:pt x="101" y="447"/>
                  </a:lnTo>
                  <a:lnTo>
                    <a:pt x="102" y="447"/>
                  </a:lnTo>
                  <a:lnTo>
                    <a:pt x="102" y="448"/>
                  </a:lnTo>
                  <a:lnTo>
                    <a:pt x="104" y="448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4" y="450"/>
                  </a:lnTo>
                  <a:lnTo>
                    <a:pt x="104" y="451"/>
                  </a:lnTo>
                  <a:lnTo>
                    <a:pt x="105" y="451"/>
                  </a:lnTo>
                  <a:lnTo>
                    <a:pt x="107" y="451"/>
                  </a:lnTo>
                  <a:lnTo>
                    <a:pt x="107" y="452"/>
                  </a:lnTo>
                  <a:lnTo>
                    <a:pt x="108" y="452"/>
                  </a:lnTo>
                  <a:lnTo>
                    <a:pt x="108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7"/>
                  </a:lnTo>
                  <a:lnTo>
                    <a:pt x="108" y="458"/>
                  </a:lnTo>
                  <a:lnTo>
                    <a:pt x="108" y="461"/>
                  </a:lnTo>
                  <a:lnTo>
                    <a:pt x="107" y="463"/>
                  </a:lnTo>
                  <a:lnTo>
                    <a:pt x="107" y="464"/>
                  </a:lnTo>
                  <a:lnTo>
                    <a:pt x="107" y="466"/>
                  </a:lnTo>
                  <a:lnTo>
                    <a:pt x="107" y="467"/>
                  </a:lnTo>
                  <a:lnTo>
                    <a:pt x="107" y="469"/>
                  </a:lnTo>
                  <a:lnTo>
                    <a:pt x="107" y="470"/>
                  </a:lnTo>
                  <a:lnTo>
                    <a:pt x="107" y="472"/>
                  </a:lnTo>
                  <a:lnTo>
                    <a:pt x="107" y="473"/>
                  </a:lnTo>
                  <a:lnTo>
                    <a:pt x="105" y="473"/>
                  </a:lnTo>
                  <a:lnTo>
                    <a:pt x="105" y="474"/>
                  </a:lnTo>
                  <a:lnTo>
                    <a:pt x="104" y="474"/>
                  </a:lnTo>
                  <a:lnTo>
                    <a:pt x="104" y="476"/>
                  </a:lnTo>
                  <a:lnTo>
                    <a:pt x="102" y="476"/>
                  </a:lnTo>
                  <a:lnTo>
                    <a:pt x="102" y="477"/>
                  </a:lnTo>
                  <a:lnTo>
                    <a:pt x="101" y="477"/>
                  </a:lnTo>
                  <a:lnTo>
                    <a:pt x="100" y="479"/>
                  </a:lnTo>
                  <a:lnTo>
                    <a:pt x="100" y="480"/>
                  </a:lnTo>
                  <a:lnTo>
                    <a:pt x="100" y="482"/>
                  </a:lnTo>
                  <a:lnTo>
                    <a:pt x="100" y="483"/>
                  </a:lnTo>
                  <a:lnTo>
                    <a:pt x="100" y="485"/>
                  </a:lnTo>
                  <a:lnTo>
                    <a:pt x="100" y="486"/>
                  </a:lnTo>
                  <a:lnTo>
                    <a:pt x="100" y="488"/>
                  </a:lnTo>
                  <a:lnTo>
                    <a:pt x="100" y="489"/>
                  </a:lnTo>
                  <a:lnTo>
                    <a:pt x="100" y="491"/>
                  </a:lnTo>
                  <a:lnTo>
                    <a:pt x="100" y="492"/>
                  </a:lnTo>
                  <a:lnTo>
                    <a:pt x="101" y="494"/>
                  </a:lnTo>
                  <a:lnTo>
                    <a:pt x="102" y="495"/>
                  </a:lnTo>
                  <a:lnTo>
                    <a:pt x="102" y="497"/>
                  </a:lnTo>
                  <a:lnTo>
                    <a:pt x="101" y="498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8" y="501"/>
                  </a:lnTo>
                  <a:lnTo>
                    <a:pt x="97" y="501"/>
                  </a:lnTo>
                  <a:lnTo>
                    <a:pt x="95" y="501"/>
                  </a:lnTo>
                  <a:lnTo>
                    <a:pt x="94" y="501"/>
                  </a:lnTo>
                  <a:lnTo>
                    <a:pt x="94" y="499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1" y="502"/>
                  </a:lnTo>
                  <a:lnTo>
                    <a:pt x="89" y="504"/>
                  </a:lnTo>
                  <a:lnTo>
                    <a:pt x="89" y="505"/>
                  </a:lnTo>
                  <a:lnTo>
                    <a:pt x="88" y="505"/>
                  </a:lnTo>
                  <a:lnTo>
                    <a:pt x="86" y="505"/>
                  </a:lnTo>
                  <a:lnTo>
                    <a:pt x="85" y="505"/>
                  </a:lnTo>
                  <a:lnTo>
                    <a:pt x="83" y="505"/>
                  </a:lnTo>
                  <a:lnTo>
                    <a:pt x="83" y="507"/>
                  </a:lnTo>
                  <a:lnTo>
                    <a:pt x="82" y="507"/>
                  </a:lnTo>
                  <a:lnTo>
                    <a:pt x="80" y="508"/>
                  </a:lnTo>
                  <a:lnTo>
                    <a:pt x="79" y="510"/>
                  </a:lnTo>
                  <a:lnTo>
                    <a:pt x="79" y="511"/>
                  </a:lnTo>
                  <a:lnTo>
                    <a:pt x="79" y="513"/>
                  </a:lnTo>
                  <a:lnTo>
                    <a:pt x="79" y="514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9" y="519"/>
                  </a:lnTo>
                  <a:lnTo>
                    <a:pt x="79" y="520"/>
                  </a:lnTo>
                  <a:lnTo>
                    <a:pt x="79" y="521"/>
                  </a:lnTo>
                  <a:lnTo>
                    <a:pt x="79" y="523"/>
                  </a:lnTo>
                  <a:lnTo>
                    <a:pt x="80" y="524"/>
                  </a:lnTo>
                  <a:lnTo>
                    <a:pt x="80" y="526"/>
                  </a:lnTo>
                  <a:lnTo>
                    <a:pt x="80" y="527"/>
                  </a:lnTo>
                  <a:lnTo>
                    <a:pt x="80" y="529"/>
                  </a:lnTo>
                  <a:lnTo>
                    <a:pt x="80" y="530"/>
                  </a:lnTo>
                  <a:lnTo>
                    <a:pt x="80" y="532"/>
                  </a:lnTo>
                  <a:lnTo>
                    <a:pt x="80" y="533"/>
                  </a:lnTo>
                  <a:lnTo>
                    <a:pt x="80" y="535"/>
                  </a:lnTo>
                  <a:lnTo>
                    <a:pt x="80" y="536"/>
                  </a:lnTo>
                  <a:lnTo>
                    <a:pt x="82" y="538"/>
                  </a:lnTo>
                  <a:lnTo>
                    <a:pt x="82" y="539"/>
                  </a:lnTo>
                  <a:lnTo>
                    <a:pt x="80" y="539"/>
                  </a:lnTo>
                  <a:lnTo>
                    <a:pt x="82" y="541"/>
                  </a:lnTo>
                  <a:lnTo>
                    <a:pt x="82" y="542"/>
                  </a:lnTo>
                  <a:lnTo>
                    <a:pt x="80" y="542"/>
                  </a:lnTo>
                  <a:lnTo>
                    <a:pt x="80" y="543"/>
                  </a:lnTo>
                  <a:lnTo>
                    <a:pt x="82" y="543"/>
                  </a:lnTo>
                  <a:lnTo>
                    <a:pt x="82" y="545"/>
                  </a:lnTo>
                  <a:lnTo>
                    <a:pt x="80" y="546"/>
                  </a:lnTo>
                  <a:lnTo>
                    <a:pt x="79" y="546"/>
                  </a:lnTo>
                  <a:lnTo>
                    <a:pt x="77" y="546"/>
                  </a:lnTo>
                  <a:lnTo>
                    <a:pt x="76" y="546"/>
                  </a:lnTo>
                  <a:lnTo>
                    <a:pt x="76" y="548"/>
                  </a:lnTo>
                  <a:lnTo>
                    <a:pt x="75" y="548"/>
                  </a:lnTo>
                  <a:lnTo>
                    <a:pt x="75" y="549"/>
                  </a:lnTo>
                  <a:lnTo>
                    <a:pt x="73" y="551"/>
                  </a:lnTo>
                  <a:lnTo>
                    <a:pt x="73" y="552"/>
                  </a:lnTo>
                  <a:lnTo>
                    <a:pt x="72" y="552"/>
                  </a:lnTo>
                  <a:lnTo>
                    <a:pt x="72" y="554"/>
                  </a:lnTo>
                  <a:lnTo>
                    <a:pt x="70" y="555"/>
                  </a:lnTo>
                  <a:lnTo>
                    <a:pt x="70" y="557"/>
                  </a:lnTo>
                  <a:lnTo>
                    <a:pt x="69" y="557"/>
                  </a:lnTo>
                  <a:lnTo>
                    <a:pt x="69" y="558"/>
                  </a:lnTo>
                  <a:lnTo>
                    <a:pt x="69" y="560"/>
                  </a:lnTo>
                  <a:lnTo>
                    <a:pt x="69" y="561"/>
                  </a:lnTo>
                  <a:lnTo>
                    <a:pt x="67" y="561"/>
                  </a:lnTo>
                  <a:lnTo>
                    <a:pt x="67" y="563"/>
                  </a:lnTo>
                  <a:lnTo>
                    <a:pt x="67" y="564"/>
                  </a:lnTo>
                  <a:lnTo>
                    <a:pt x="67" y="566"/>
                  </a:lnTo>
                  <a:lnTo>
                    <a:pt x="66" y="567"/>
                  </a:lnTo>
                  <a:lnTo>
                    <a:pt x="66" y="568"/>
                  </a:lnTo>
                  <a:lnTo>
                    <a:pt x="64" y="568"/>
                  </a:lnTo>
                  <a:lnTo>
                    <a:pt x="64" y="570"/>
                  </a:lnTo>
                  <a:lnTo>
                    <a:pt x="63" y="570"/>
                  </a:lnTo>
                  <a:lnTo>
                    <a:pt x="61" y="570"/>
                  </a:lnTo>
                  <a:lnTo>
                    <a:pt x="60" y="570"/>
                  </a:lnTo>
                  <a:lnTo>
                    <a:pt x="58" y="570"/>
                  </a:lnTo>
                  <a:lnTo>
                    <a:pt x="57" y="568"/>
                  </a:lnTo>
                  <a:lnTo>
                    <a:pt x="55" y="568"/>
                  </a:lnTo>
                  <a:lnTo>
                    <a:pt x="54" y="567"/>
                  </a:lnTo>
                  <a:lnTo>
                    <a:pt x="53" y="567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50" y="566"/>
                  </a:lnTo>
                  <a:lnTo>
                    <a:pt x="48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5" y="564"/>
                  </a:lnTo>
                  <a:lnTo>
                    <a:pt x="44" y="564"/>
                  </a:lnTo>
                  <a:lnTo>
                    <a:pt x="42" y="564"/>
                  </a:lnTo>
                  <a:lnTo>
                    <a:pt x="42" y="563"/>
                  </a:lnTo>
                  <a:lnTo>
                    <a:pt x="41" y="563"/>
                  </a:lnTo>
                  <a:lnTo>
                    <a:pt x="39" y="561"/>
                  </a:lnTo>
                  <a:lnTo>
                    <a:pt x="38" y="561"/>
                  </a:lnTo>
                  <a:lnTo>
                    <a:pt x="38" y="560"/>
                  </a:lnTo>
                  <a:lnTo>
                    <a:pt x="36" y="560"/>
                  </a:lnTo>
                  <a:lnTo>
                    <a:pt x="35" y="558"/>
                  </a:lnTo>
                  <a:lnTo>
                    <a:pt x="33" y="558"/>
                  </a:lnTo>
                  <a:lnTo>
                    <a:pt x="32" y="558"/>
                  </a:lnTo>
                  <a:lnTo>
                    <a:pt x="32" y="557"/>
                  </a:lnTo>
                  <a:lnTo>
                    <a:pt x="31" y="557"/>
                  </a:lnTo>
                  <a:lnTo>
                    <a:pt x="29" y="557"/>
                  </a:lnTo>
                  <a:lnTo>
                    <a:pt x="28" y="555"/>
                  </a:lnTo>
                  <a:lnTo>
                    <a:pt x="26" y="555"/>
                  </a:lnTo>
                  <a:lnTo>
                    <a:pt x="25" y="554"/>
                  </a:lnTo>
                  <a:lnTo>
                    <a:pt x="23" y="554"/>
                  </a:lnTo>
                  <a:lnTo>
                    <a:pt x="22" y="552"/>
                  </a:lnTo>
                  <a:lnTo>
                    <a:pt x="20" y="552"/>
                  </a:lnTo>
                  <a:lnTo>
                    <a:pt x="19" y="552"/>
                  </a:lnTo>
                  <a:lnTo>
                    <a:pt x="17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3" y="549"/>
                  </a:lnTo>
                  <a:lnTo>
                    <a:pt x="11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8" y="552"/>
                  </a:lnTo>
                  <a:lnTo>
                    <a:pt x="8" y="554"/>
                  </a:lnTo>
                  <a:lnTo>
                    <a:pt x="8" y="555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8" y="560"/>
                  </a:lnTo>
                  <a:lnTo>
                    <a:pt x="10" y="560"/>
                  </a:lnTo>
                  <a:lnTo>
                    <a:pt x="10" y="561"/>
                  </a:lnTo>
                  <a:lnTo>
                    <a:pt x="10" y="563"/>
                  </a:lnTo>
                  <a:lnTo>
                    <a:pt x="10" y="564"/>
                  </a:lnTo>
                  <a:lnTo>
                    <a:pt x="10" y="566"/>
                  </a:lnTo>
                  <a:lnTo>
                    <a:pt x="8" y="566"/>
                  </a:lnTo>
                  <a:lnTo>
                    <a:pt x="8" y="567"/>
                  </a:lnTo>
                  <a:lnTo>
                    <a:pt x="7" y="567"/>
                  </a:lnTo>
                  <a:lnTo>
                    <a:pt x="7" y="568"/>
                  </a:lnTo>
                  <a:lnTo>
                    <a:pt x="6" y="567"/>
                  </a:lnTo>
                  <a:lnTo>
                    <a:pt x="6" y="568"/>
                  </a:lnTo>
                  <a:lnTo>
                    <a:pt x="4" y="568"/>
                  </a:lnTo>
                  <a:lnTo>
                    <a:pt x="4" y="570"/>
                  </a:lnTo>
                  <a:lnTo>
                    <a:pt x="3" y="571"/>
                  </a:lnTo>
                  <a:lnTo>
                    <a:pt x="1" y="573"/>
                  </a:lnTo>
                  <a:lnTo>
                    <a:pt x="1" y="574"/>
                  </a:lnTo>
                  <a:lnTo>
                    <a:pt x="0" y="576"/>
                  </a:lnTo>
                  <a:lnTo>
                    <a:pt x="1" y="576"/>
                  </a:lnTo>
                  <a:lnTo>
                    <a:pt x="0" y="576"/>
                  </a:lnTo>
                  <a:lnTo>
                    <a:pt x="0" y="5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1553" y="2770"/>
              <a:ext cx="664" cy="527"/>
            </a:xfrm>
            <a:custGeom>
              <a:avLst/>
              <a:gdLst/>
              <a:ahLst/>
              <a:cxnLst>
                <a:cxn ang="0">
                  <a:pos x="652" y="16"/>
                </a:cxn>
                <a:cxn ang="0">
                  <a:pos x="636" y="34"/>
                </a:cxn>
                <a:cxn ang="0">
                  <a:pos x="639" y="46"/>
                </a:cxn>
                <a:cxn ang="0">
                  <a:pos x="653" y="56"/>
                </a:cxn>
                <a:cxn ang="0">
                  <a:pos x="653" y="78"/>
                </a:cxn>
                <a:cxn ang="0">
                  <a:pos x="646" y="97"/>
                </a:cxn>
                <a:cxn ang="0">
                  <a:pos x="634" y="105"/>
                </a:cxn>
                <a:cxn ang="0">
                  <a:pos x="615" y="112"/>
                </a:cxn>
                <a:cxn ang="0">
                  <a:pos x="593" y="115"/>
                </a:cxn>
                <a:cxn ang="0">
                  <a:pos x="584" y="124"/>
                </a:cxn>
                <a:cxn ang="0">
                  <a:pos x="583" y="146"/>
                </a:cxn>
                <a:cxn ang="0">
                  <a:pos x="570" y="160"/>
                </a:cxn>
                <a:cxn ang="0">
                  <a:pos x="571" y="178"/>
                </a:cxn>
                <a:cxn ang="0">
                  <a:pos x="579" y="196"/>
                </a:cxn>
                <a:cxn ang="0">
                  <a:pos x="583" y="213"/>
                </a:cxn>
                <a:cxn ang="0">
                  <a:pos x="570" y="228"/>
                </a:cxn>
                <a:cxn ang="0">
                  <a:pos x="558" y="245"/>
                </a:cxn>
                <a:cxn ang="0">
                  <a:pos x="539" y="259"/>
                </a:cxn>
                <a:cxn ang="0">
                  <a:pos x="523" y="273"/>
                </a:cxn>
                <a:cxn ang="0">
                  <a:pos x="515" y="288"/>
                </a:cxn>
                <a:cxn ang="0">
                  <a:pos x="501" y="301"/>
                </a:cxn>
                <a:cxn ang="0">
                  <a:pos x="479" y="298"/>
                </a:cxn>
                <a:cxn ang="0">
                  <a:pos x="458" y="297"/>
                </a:cxn>
                <a:cxn ang="0">
                  <a:pos x="439" y="295"/>
                </a:cxn>
                <a:cxn ang="0">
                  <a:pos x="417" y="297"/>
                </a:cxn>
                <a:cxn ang="0">
                  <a:pos x="395" y="297"/>
                </a:cxn>
                <a:cxn ang="0">
                  <a:pos x="373" y="291"/>
                </a:cxn>
                <a:cxn ang="0">
                  <a:pos x="355" y="300"/>
                </a:cxn>
                <a:cxn ang="0">
                  <a:pos x="336" y="300"/>
                </a:cxn>
                <a:cxn ang="0">
                  <a:pos x="320" y="295"/>
                </a:cxn>
                <a:cxn ang="0">
                  <a:pos x="300" y="291"/>
                </a:cxn>
                <a:cxn ang="0">
                  <a:pos x="285" y="304"/>
                </a:cxn>
                <a:cxn ang="0">
                  <a:pos x="267" y="314"/>
                </a:cxn>
                <a:cxn ang="0">
                  <a:pos x="250" y="322"/>
                </a:cxn>
                <a:cxn ang="0">
                  <a:pos x="234" y="328"/>
                </a:cxn>
                <a:cxn ang="0">
                  <a:pos x="222" y="338"/>
                </a:cxn>
                <a:cxn ang="0">
                  <a:pos x="206" y="344"/>
                </a:cxn>
                <a:cxn ang="0">
                  <a:pos x="191" y="359"/>
                </a:cxn>
                <a:cxn ang="0">
                  <a:pos x="175" y="357"/>
                </a:cxn>
                <a:cxn ang="0">
                  <a:pos x="167" y="372"/>
                </a:cxn>
                <a:cxn ang="0">
                  <a:pos x="160" y="388"/>
                </a:cxn>
                <a:cxn ang="0">
                  <a:pos x="151" y="398"/>
                </a:cxn>
                <a:cxn ang="0">
                  <a:pos x="134" y="413"/>
                </a:cxn>
                <a:cxn ang="0">
                  <a:pos x="134" y="429"/>
                </a:cxn>
                <a:cxn ang="0">
                  <a:pos x="144" y="450"/>
                </a:cxn>
                <a:cxn ang="0">
                  <a:pos x="150" y="469"/>
                </a:cxn>
                <a:cxn ang="0">
                  <a:pos x="151" y="491"/>
                </a:cxn>
                <a:cxn ang="0">
                  <a:pos x="162" y="504"/>
                </a:cxn>
                <a:cxn ang="0">
                  <a:pos x="170" y="514"/>
                </a:cxn>
                <a:cxn ang="0">
                  <a:pos x="148" y="527"/>
                </a:cxn>
                <a:cxn ang="0">
                  <a:pos x="132" y="520"/>
                </a:cxn>
                <a:cxn ang="0">
                  <a:pos x="122" y="505"/>
                </a:cxn>
                <a:cxn ang="0">
                  <a:pos x="103" y="504"/>
                </a:cxn>
                <a:cxn ang="0">
                  <a:pos x="85" y="497"/>
                </a:cxn>
                <a:cxn ang="0">
                  <a:pos x="68" y="488"/>
                </a:cxn>
                <a:cxn ang="0">
                  <a:pos x="46" y="491"/>
                </a:cxn>
                <a:cxn ang="0">
                  <a:pos x="32" y="483"/>
                </a:cxn>
                <a:cxn ang="0">
                  <a:pos x="27" y="469"/>
                </a:cxn>
                <a:cxn ang="0">
                  <a:pos x="13" y="467"/>
                </a:cxn>
                <a:cxn ang="0">
                  <a:pos x="0" y="466"/>
                </a:cxn>
              </a:cxnLst>
              <a:rect l="0" t="0" r="r" b="b"/>
              <a:pathLst>
                <a:path w="664" h="527">
                  <a:moveTo>
                    <a:pt x="664" y="0"/>
                  </a:moveTo>
                  <a:lnTo>
                    <a:pt x="664" y="2"/>
                  </a:lnTo>
                  <a:lnTo>
                    <a:pt x="664" y="3"/>
                  </a:lnTo>
                  <a:lnTo>
                    <a:pt x="664" y="5"/>
                  </a:lnTo>
                  <a:lnTo>
                    <a:pt x="664" y="6"/>
                  </a:lnTo>
                  <a:lnTo>
                    <a:pt x="662" y="8"/>
                  </a:lnTo>
                  <a:lnTo>
                    <a:pt x="661" y="8"/>
                  </a:lnTo>
                  <a:lnTo>
                    <a:pt x="659" y="8"/>
                  </a:lnTo>
                  <a:lnTo>
                    <a:pt x="658" y="8"/>
                  </a:lnTo>
                  <a:lnTo>
                    <a:pt x="656" y="9"/>
                  </a:lnTo>
                  <a:lnTo>
                    <a:pt x="656" y="11"/>
                  </a:lnTo>
                  <a:lnTo>
                    <a:pt x="655" y="11"/>
                  </a:lnTo>
                  <a:lnTo>
                    <a:pt x="655" y="12"/>
                  </a:lnTo>
                  <a:lnTo>
                    <a:pt x="653" y="12"/>
                  </a:lnTo>
                  <a:lnTo>
                    <a:pt x="653" y="13"/>
                  </a:lnTo>
                  <a:lnTo>
                    <a:pt x="652" y="15"/>
                  </a:lnTo>
                  <a:lnTo>
                    <a:pt x="652" y="16"/>
                  </a:lnTo>
                  <a:lnTo>
                    <a:pt x="650" y="18"/>
                  </a:lnTo>
                  <a:lnTo>
                    <a:pt x="650" y="19"/>
                  </a:lnTo>
                  <a:lnTo>
                    <a:pt x="649" y="21"/>
                  </a:lnTo>
                  <a:lnTo>
                    <a:pt x="648" y="22"/>
                  </a:lnTo>
                  <a:lnTo>
                    <a:pt x="646" y="24"/>
                  </a:lnTo>
                  <a:lnTo>
                    <a:pt x="646" y="25"/>
                  </a:lnTo>
                  <a:lnTo>
                    <a:pt x="645" y="27"/>
                  </a:lnTo>
                  <a:lnTo>
                    <a:pt x="645" y="28"/>
                  </a:lnTo>
                  <a:lnTo>
                    <a:pt x="643" y="28"/>
                  </a:lnTo>
                  <a:lnTo>
                    <a:pt x="643" y="30"/>
                  </a:lnTo>
                  <a:lnTo>
                    <a:pt x="643" y="31"/>
                  </a:lnTo>
                  <a:lnTo>
                    <a:pt x="642" y="31"/>
                  </a:lnTo>
                  <a:lnTo>
                    <a:pt x="640" y="33"/>
                  </a:lnTo>
                  <a:lnTo>
                    <a:pt x="639" y="33"/>
                  </a:lnTo>
                  <a:lnTo>
                    <a:pt x="637" y="33"/>
                  </a:lnTo>
                  <a:lnTo>
                    <a:pt x="636" y="33"/>
                  </a:lnTo>
                  <a:lnTo>
                    <a:pt x="636" y="34"/>
                  </a:lnTo>
                  <a:lnTo>
                    <a:pt x="634" y="34"/>
                  </a:lnTo>
                  <a:lnTo>
                    <a:pt x="633" y="35"/>
                  </a:lnTo>
                  <a:lnTo>
                    <a:pt x="631" y="35"/>
                  </a:lnTo>
                  <a:lnTo>
                    <a:pt x="630" y="35"/>
                  </a:lnTo>
                  <a:lnTo>
                    <a:pt x="630" y="37"/>
                  </a:lnTo>
                  <a:lnTo>
                    <a:pt x="630" y="38"/>
                  </a:lnTo>
                  <a:lnTo>
                    <a:pt x="631" y="38"/>
                  </a:lnTo>
                  <a:lnTo>
                    <a:pt x="631" y="40"/>
                  </a:lnTo>
                  <a:lnTo>
                    <a:pt x="633" y="40"/>
                  </a:lnTo>
                  <a:lnTo>
                    <a:pt x="633" y="41"/>
                  </a:lnTo>
                  <a:lnTo>
                    <a:pt x="634" y="41"/>
                  </a:lnTo>
                  <a:lnTo>
                    <a:pt x="634" y="43"/>
                  </a:lnTo>
                  <a:lnTo>
                    <a:pt x="636" y="43"/>
                  </a:lnTo>
                  <a:lnTo>
                    <a:pt x="636" y="44"/>
                  </a:lnTo>
                  <a:lnTo>
                    <a:pt x="637" y="44"/>
                  </a:lnTo>
                  <a:lnTo>
                    <a:pt x="639" y="44"/>
                  </a:lnTo>
                  <a:lnTo>
                    <a:pt x="639" y="46"/>
                  </a:lnTo>
                  <a:lnTo>
                    <a:pt x="640" y="46"/>
                  </a:lnTo>
                  <a:lnTo>
                    <a:pt x="640" y="47"/>
                  </a:lnTo>
                  <a:lnTo>
                    <a:pt x="642" y="47"/>
                  </a:lnTo>
                  <a:lnTo>
                    <a:pt x="643" y="47"/>
                  </a:lnTo>
                  <a:lnTo>
                    <a:pt x="643" y="49"/>
                  </a:lnTo>
                  <a:lnTo>
                    <a:pt x="645" y="49"/>
                  </a:lnTo>
                  <a:lnTo>
                    <a:pt x="645" y="50"/>
                  </a:lnTo>
                  <a:lnTo>
                    <a:pt x="646" y="50"/>
                  </a:lnTo>
                  <a:lnTo>
                    <a:pt x="648" y="50"/>
                  </a:lnTo>
                  <a:lnTo>
                    <a:pt x="649" y="50"/>
                  </a:lnTo>
                  <a:lnTo>
                    <a:pt x="649" y="52"/>
                  </a:lnTo>
                  <a:lnTo>
                    <a:pt x="650" y="52"/>
                  </a:lnTo>
                  <a:lnTo>
                    <a:pt x="650" y="53"/>
                  </a:lnTo>
                  <a:lnTo>
                    <a:pt x="652" y="53"/>
                  </a:lnTo>
                  <a:lnTo>
                    <a:pt x="653" y="53"/>
                  </a:lnTo>
                  <a:lnTo>
                    <a:pt x="653" y="55"/>
                  </a:lnTo>
                  <a:lnTo>
                    <a:pt x="653" y="56"/>
                  </a:lnTo>
                  <a:lnTo>
                    <a:pt x="653" y="58"/>
                  </a:lnTo>
                  <a:lnTo>
                    <a:pt x="653" y="59"/>
                  </a:lnTo>
                  <a:lnTo>
                    <a:pt x="653" y="60"/>
                  </a:lnTo>
                  <a:lnTo>
                    <a:pt x="653" y="62"/>
                  </a:lnTo>
                  <a:lnTo>
                    <a:pt x="653" y="63"/>
                  </a:lnTo>
                  <a:lnTo>
                    <a:pt x="655" y="63"/>
                  </a:lnTo>
                  <a:lnTo>
                    <a:pt x="655" y="65"/>
                  </a:lnTo>
                  <a:lnTo>
                    <a:pt x="655" y="66"/>
                  </a:lnTo>
                  <a:lnTo>
                    <a:pt x="655" y="68"/>
                  </a:lnTo>
                  <a:lnTo>
                    <a:pt x="655" y="69"/>
                  </a:lnTo>
                  <a:lnTo>
                    <a:pt x="655" y="71"/>
                  </a:lnTo>
                  <a:lnTo>
                    <a:pt x="653" y="72"/>
                  </a:lnTo>
                  <a:lnTo>
                    <a:pt x="655" y="74"/>
                  </a:lnTo>
                  <a:lnTo>
                    <a:pt x="655" y="75"/>
                  </a:lnTo>
                  <a:lnTo>
                    <a:pt x="655" y="77"/>
                  </a:lnTo>
                  <a:lnTo>
                    <a:pt x="655" y="78"/>
                  </a:lnTo>
                  <a:lnTo>
                    <a:pt x="653" y="78"/>
                  </a:lnTo>
                  <a:lnTo>
                    <a:pt x="653" y="80"/>
                  </a:lnTo>
                  <a:lnTo>
                    <a:pt x="652" y="81"/>
                  </a:lnTo>
                  <a:lnTo>
                    <a:pt x="652" y="82"/>
                  </a:lnTo>
                  <a:lnTo>
                    <a:pt x="650" y="84"/>
                  </a:lnTo>
                  <a:lnTo>
                    <a:pt x="650" y="85"/>
                  </a:lnTo>
                  <a:lnTo>
                    <a:pt x="650" y="87"/>
                  </a:lnTo>
                  <a:lnTo>
                    <a:pt x="650" y="88"/>
                  </a:lnTo>
                  <a:lnTo>
                    <a:pt x="649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90"/>
                  </a:lnTo>
                  <a:lnTo>
                    <a:pt x="646" y="91"/>
                  </a:lnTo>
                  <a:lnTo>
                    <a:pt x="645" y="91"/>
                  </a:lnTo>
                  <a:lnTo>
                    <a:pt x="645" y="93"/>
                  </a:lnTo>
                  <a:lnTo>
                    <a:pt x="645" y="94"/>
                  </a:lnTo>
                  <a:lnTo>
                    <a:pt x="646" y="96"/>
                  </a:lnTo>
                  <a:lnTo>
                    <a:pt x="646" y="97"/>
                  </a:lnTo>
                  <a:lnTo>
                    <a:pt x="648" y="97"/>
                  </a:lnTo>
                  <a:lnTo>
                    <a:pt x="649" y="97"/>
                  </a:lnTo>
                  <a:lnTo>
                    <a:pt x="649" y="99"/>
                  </a:lnTo>
                  <a:lnTo>
                    <a:pt x="649" y="100"/>
                  </a:lnTo>
                  <a:lnTo>
                    <a:pt x="648" y="100"/>
                  </a:lnTo>
                  <a:lnTo>
                    <a:pt x="648" y="102"/>
                  </a:lnTo>
                  <a:lnTo>
                    <a:pt x="646" y="102"/>
                  </a:lnTo>
                  <a:lnTo>
                    <a:pt x="646" y="103"/>
                  </a:lnTo>
                  <a:lnTo>
                    <a:pt x="645" y="103"/>
                  </a:lnTo>
                  <a:lnTo>
                    <a:pt x="643" y="103"/>
                  </a:lnTo>
                  <a:lnTo>
                    <a:pt x="643" y="105"/>
                  </a:lnTo>
                  <a:lnTo>
                    <a:pt x="642" y="105"/>
                  </a:lnTo>
                  <a:lnTo>
                    <a:pt x="640" y="105"/>
                  </a:lnTo>
                  <a:lnTo>
                    <a:pt x="639" y="105"/>
                  </a:lnTo>
                  <a:lnTo>
                    <a:pt x="637" y="105"/>
                  </a:lnTo>
                  <a:lnTo>
                    <a:pt x="636" y="105"/>
                  </a:lnTo>
                  <a:lnTo>
                    <a:pt x="634" y="105"/>
                  </a:lnTo>
                  <a:lnTo>
                    <a:pt x="633" y="105"/>
                  </a:lnTo>
                  <a:lnTo>
                    <a:pt x="633" y="106"/>
                  </a:lnTo>
                  <a:lnTo>
                    <a:pt x="631" y="106"/>
                  </a:lnTo>
                  <a:lnTo>
                    <a:pt x="630" y="106"/>
                  </a:lnTo>
                  <a:lnTo>
                    <a:pt x="628" y="107"/>
                  </a:lnTo>
                  <a:lnTo>
                    <a:pt x="627" y="107"/>
                  </a:lnTo>
                  <a:lnTo>
                    <a:pt x="626" y="109"/>
                  </a:lnTo>
                  <a:lnTo>
                    <a:pt x="624" y="109"/>
                  </a:lnTo>
                  <a:lnTo>
                    <a:pt x="624" y="110"/>
                  </a:lnTo>
                  <a:lnTo>
                    <a:pt x="623" y="110"/>
                  </a:lnTo>
                  <a:lnTo>
                    <a:pt x="621" y="112"/>
                  </a:lnTo>
                  <a:lnTo>
                    <a:pt x="621" y="110"/>
                  </a:lnTo>
                  <a:lnTo>
                    <a:pt x="620" y="110"/>
                  </a:lnTo>
                  <a:lnTo>
                    <a:pt x="618" y="110"/>
                  </a:lnTo>
                  <a:lnTo>
                    <a:pt x="617" y="110"/>
                  </a:lnTo>
                  <a:lnTo>
                    <a:pt x="615" y="110"/>
                  </a:lnTo>
                  <a:lnTo>
                    <a:pt x="615" y="112"/>
                  </a:lnTo>
                  <a:lnTo>
                    <a:pt x="614" y="112"/>
                  </a:lnTo>
                  <a:lnTo>
                    <a:pt x="612" y="112"/>
                  </a:lnTo>
                  <a:lnTo>
                    <a:pt x="611" y="112"/>
                  </a:lnTo>
                  <a:lnTo>
                    <a:pt x="609" y="112"/>
                  </a:lnTo>
                  <a:lnTo>
                    <a:pt x="608" y="112"/>
                  </a:lnTo>
                  <a:lnTo>
                    <a:pt x="606" y="112"/>
                  </a:lnTo>
                  <a:lnTo>
                    <a:pt x="605" y="112"/>
                  </a:lnTo>
                  <a:lnTo>
                    <a:pt x="603" y="112"/>
                  </a:lnTo>
                  <a:lnTo>
                    <a:pt x="602" y="112"/>
                  </a:lnTo>
                  <a:lnTo>
                    <a:pt x="601" y="112"/>
                  </a:lnTo>
                  <a:lnTo>
                    <a:pt x="599" y="112"/>
                  </a:lnTo>
                  <a:lnTo>
                    <a:pt x="598" y="112"/>
                  </a:lnTo>
                  <a:lnTo>
                    <a:pt x="596" y="112"/>
                  </a:lnTo>
                  <a:lnTo>
                    <a:pt x="596" y="113"/>
                  </a:lnTo>
                  <a:lnTo>
                    <a:pt x="595" y="113"/>
                  </a:lnTo>
                  <a:lnTo>
                    <a:pt x="593" y="113"/>
                  </a:lnTo>
                  <a:lnTo>
                    <a:pt x="593" y="115"/>
                  </a:lnTo>
                  <a:lnTo>
                    <a:pt x="592" y="115"/>
                  </a:lnTo>
                  <a:lnTo>
                    <a:pt x="590" y="113"/>
                  </a:lnTo>
                  <a:lnTo>
                    <a:pt x="589" y="113"/>
                  </a:lnTo>
                  <a:lnTo>
                    <a:pt x="587" y="112"/>
                  </a:lnTo>
                  <a:lnTo>
                    <a:pt x="586" y="112"/>
                  </a:lnTo>
                  <a:lnTo>
                    <a:pt x="584" y="112"/>
                  </a:lnTo>
                  <a:lnTo>
                    <a:pt x="584" y="113"/>
                  </a:lnTo>
                  <a:lnTo>
                    <a:pt x="584" y="115"/>
                  </a:lnTo>
                  <a:lnTo>
                    <a:pt x="584" y="116"/>
                  </a:lnTo>
                  <a:lnTo>
                    <a:pt x="586" y="116"/>
                  </a:lnTo>
                  <a:lnTo>
                    <a:pt x="587" y="116"/>
                  </a:lnTo>
                  <a:lnTo>
                    <a:pt x="587" y="118"/>
                  </a:lnTo>
                  <a:lnTo>
                    <a:pt x="587" y="119"/>
                  </a:lnTo>
                  <a:lnTo>
                    <a:pt x="586" y="121"/>
                  </a:lnTo>
                  <a:lnTo>
                    <a:pt x="586" y="122"/>
                  </a:lnTo>
                  <a:lnTo>
                    <a:pt x="586" y="124"/>
                  </a:lnTo>
                  <a:lnTo>
                    <a:pt x="584" y="124"/>
                  </a:lnTo>
                  <a:lnTo>
                    <a:pt x="584" y="125"/>
                  </a:lnTo>
                  <a:lnTo>
                    <a:pt x="584" y="127"/>
                  </a:lnTo>
                  <a:lnTo>
                    <a:pt x="584" y="128"/>
                  </a:lnTo>
                  <a:lnTo>
                    <a:pt x="583" y="129"/>
                  </a:lnTo>
                  <a:lnTo>
                    <a:pt x="583" y="131"/>
                  </a:lnTo>
                  <a:lnTo>
                    <a:pt x="583" y="132"/>
                  </a:lnTo>
                  <a:lnTo>
                    <a:pt x="583" y="134"/>
                  </a:lnTo>
                  <a:lnTo>
                    <a:pt x="583" y="135"/>
                  </a:lnTo>
                  <a:lnTo>
                    <a:pt x="583" y="137"/>
                  </a:lnTo>
                  <a:lnTo>
                    <a:pt x="584" y="137"/>
                  </a:lnTo>
                  <a:lnTo>
                    <a:pt x="584" y="138"/>
                  </a:lnTo>
                  <a:lnTo>
                    <a:pt x="584" y="140"/>
                  </a:lnTo>
                  <a:lnTo>
                    <a:pt x="584" y="141"/>
                  </a:lnTo>
                  <a:lnTo>
                    <a:pt x="584" y="143"/>
                  </a:lnTo>
                  <a:lnTo>
                    <a:pt x="584" y="144"/>
                  </a:lnTo>
                  <a:lnTo>
                    <a:pt x="584" y="146"/>
                  </a:lnTo>
                  <a:lnTo>
                    <a:pt x="583" y="146"/>
                  </a:lnTo>
                  <a:lnTo>
                    <a:pt x="583" y="147"/>
                  </a:lnTo>
                  <a:lnTo>
                    <a:pt x="581" y="147"/>
                  </a:lnTo>
                  <a:lnTo>
                    <a:pt x="581" y="149"/>
                  </a:lnTo>
                  <a:lnTo>
                    <a:pt x="580" y="149"/>
                  </a:lnTo>
                  <a:lnTo>
                    <a:pt x="580" y="150"/>
                  </a:lnTo>
                  <a:lnTo>
                    <a:pt x="579" y="150"/>
                  </a:lnTo>
                  <a:lnTo>
                    <a:pt x="579" y="151"/>
                  </a:lnTo>
                  <a:lnTo>
                    <a:pt x="577" y="151"/>
                  </a:lnTo>
                  <a:lnTo>
                    <a:pt x="577" y="153"/>
                  </a:lnTo>
                  <a:lnTo>
                    <a:pt x="576" y="154"/>
                  </a:lnTo>
                  <a:lnTo>
                    <a:pt x="574" y="156"/>
                  </a:lnTo>
                  <a:lnTo>
                    <a:pt x="573" y="156"/>
                  </a:lnTo>
                  <a:lnTo>
                    <a:pt x="573" y="157"/>
                  </a:lnTo>
                  <a:lnTo>
                    <a:pt x="571" y="157"/>
                  </a:lnTo>
                  <a:lnTo>
                    <a:pt x="571" y="159"/>
                  </a:lnTo>
                  <a:lnTo>
                    <a:pt x="570" y="159"/>
                  </a:lnTo>
                  <a:lnTo>
                    <a:pt x="570" y="160"/>
                  </a:lnTo>
                  <a:lnTo>
                    <a:pt x="571" y="160"/>
                  </a:lnTo>
                  <a:lnTo>
                    <a:pt x="571" y="162"/>
                  </a:lnTo>
                  <a:lnTo>
                    <a:pt x="571" y="163"/>
                  </a:lnTo>
                  <a:lnTo>
                    <a:pt x="570" y="163"/>
                  </a:lnTo>
                  <a:lnTo>
                    <a:pt x="570" y="165"/>
                  </a:lnTo>
                  <a:lnTo>
                    <a:pt x="568" y="165"/>
                  </a:lnTo>
                  <a:lnTo>
                    <a:pt x="568" y="166"/>
                  </a:lnTo>
                  <a:lnTo>
                    <a:pt x="568" y="168"/>
                  </a:lnTo>
                  <a:lnTo>
                    <a:pt x="568" y="169"/>
                  </a:lnTo>
                  <a:lnTo>
                    <a:pt x="568" y="171"/>
                  </a:lnTo>
                  <a:lnTo>
                    <a:pt x="568" y="172"/>
                  </a:lnTo>
                  <a:lnTo>
                    <a:pt x="570" y="172"/>
                  </a:lnTo>
                  <a:lnTo>
                    <a:pt x="570" y="174"/>
                  </a:lnTo>
                  <a:lnTo>
                    <a:pt x="570" y="175"/>
                  </a:lnTo>
                  <a:lnTo>
                    <a:pt x="570" y="176"/>
                  </a:lnTo>
                  <a:lnTo>
                    <a:pt x="571" y="176"/>
                  </a:lnTo>
                  <a:lnTo>
                    <a:pt x="571" y="178"/>
                  </a:lnTo>
                  <a:lnTo>
                    <a:pt x="571" y="179"/>
                  </a:lnTo>
                  <a:lnTo>
                    <a:pt x="571" y="181"/>
                  </a:lnTo>
                  <a:lnTo>
                    <a:pt x="571" y="182"/>
                  </a:lnTo>
                  <a:lnTo>
                    <a:pt x="573" y="182"/>
                  </a:lnTo>
                  <a:lnTo>
                    <a:pt x="573" y="184"/>
                  </a:lnTo>
                  <a:lnTo>
                    <a:pt x="574" y="184"/>
                  </a:lnTo>
                  <a:lnTo>
                    <a:pt x="574" y="185"/>
                  </a:lnTo>
                  <a:lnTo>
                    <a:pt x="574" y="187"/>
                  </a:lnTo>
                  <a:lnTo>
                    <a:pt x="574" y="188"/>
                  </a:lnTo>
                  <a:lnTo>
                    <a:pt x="576" y="188"/>
                  </a:lnTo>
                  <a:lnTo>
                    <a:pt x="576" y="190"/>
                  </a:lnTo>
                  <a:lnTo>
                    <a:pt x="576" y="191"/>
                  </a:lnTo>
                  <a:lnTo>
                    <a:pt x="576" y="193"/>
                  </a:lnTo>
                  <a:lnTo>
                    <a:pt x="577" y="193"/>
                  </a:lnTo>
                  <a:lnTo>
                    <a:pt x="577" y="194"/>
                  </a:lnTo>
                  <a:lnTo>
                    <a:pt x="579" y="194"/>
                  </a:lnTo>
                  <a:lnTo>
                    <a:pt x="579" y="196"/>
                  </a:lnTo>
                  <a:lnTo>
                    <a:pt x="580" y="196"/>
                  </a:lnTo>
                  <a:lnTo>
                    <a:pt x="580" y="197"/>
                  </a:lnTo>
                  <a:lnTo>
                    <a:pt x="581" y="197"/>
                  </a:lnTo>
                  <a:lnTo>
                    <a:pt x="581" y="198"/>
                  </a:lnTo>
                  <a:lnTo>
                    <a:pt x="581" y="200"/>
                  </a:lnTo>
                  <a:lnTo>
                    <a:pt x="583" y="200"/>
                  </a:lnTo>
                  <a:lnTo>
                    <a:pt x="583" y="201"/>
                  </a:lnTo>
                  <a:lnTo>
                    <a:pt x="584" y="201"/>
                  </a:lnTo>
                  <a:lnTo>
                    <a:pt x="584" y="203"/>
                  </a:lnTo>
                  <a:lnTo>
                    <a:pt x="586" y="204"/>
                  </a:lnTo>
                  <a:lnTo>
                    <a:pt x="586" y="206"/>
                  </a:lnTo>
                  <a:lnTo>
                    <a:pt x="586" y="207"/>
                  </a:lnTo>
                  <a:lnTo>
                    <a:pt x="584" y="207"/>
                  </a:lnTo>
                  <a:lnTo>
                    <a:pt x="584" y="209"/>
                  </a:lnTo>
                  <a:lnTo>
                    <a:pt x="584" y="210"/>
                  </a:lnTo>
                  <a:lnTo>
                    <a:pt x="583" y="212"/>
                  </a:lnTo>
                  <a:lnTo>
                    <a:pt x="583" y="213"/>
                  </a:lnTo>
                  <a:lnTo>
                    <a:pt x="583" y="215"/>
                  </a:lnTo>
                  <a:lnTo>
                    <a:pt x="583" y="216"/>
                  </a:lnTo>
                  <a:lnTo>
                    <a:pt x="581" y="216"/>
                  </a:lnTo>
                  <a:lnTo>
                    <a:pt x="580" y="216"/>
                  </a:lnTo>
                  <a:lnTo>
                    <a:pt x="580" y="218"/>
                  </a:lnTo>
                  <a:lnTo>
                    <a:pt x="579" y="218"/>
                  </a:lnTo>
                  <a:lnTo>
                    <a:pt x="579" y="219"/>
                  </a:lnTo>
                  <a:lnTo>
                    <a:pt x="577" y="219"/>
                  </a:lnTo>
                  <a:lnTo>
                    <a:pt x="576" y="220"/>
                  </a:lnTo>
                  <a:lnTo>
                    <a:pt x="574" y="220"/>
                  </a:lnTo>
                  <a:lnTo>
                    <a:pt x="574" y="222"/>
                  </a:lnTo>
                  <a:lnTo>
                    <a:pt x="573" y="223"/>
                  </a:lnTo>
                  <a:lnTo>
                    <a:pt x="571" y="223"/>
                  </a:lnTo>
                  <a:lnTo>
                    <a:pt x="571" y="225"/>
                  </a:lnTo>
                  <a:lnTo>
                    <a:pt x="570" y="225"/>
                  </a:lnTo>
                  <a:lnTo>
                    <a:pt x="570" y="226"/>
                  </a:lnTo>
                  <a:lnTo>
                    <a:pt x="570" y="228"/>
                  </a:lnTo>
                  <a:lnTo>
                    <a:pt x="570" y="229"/>
                  </a:lnTo>
                  <a:lnTo>
                    <a:pt x="568" y="231"/>
                  </a:lnTo>
                  <a:lnTo>
                    <a:pt x="568" y="232"/>
                  </a:lnTo>
                  <a:lnTo>
                    <a:pt x="567" y="234"/>
                  </a:lnTo>
                  <a:lnTo>
                    <a:pt x="567" y="235"/>
                  </a:lnTo>
                  <a:lnTo>
                    <a:pt x="565" y="237"/>
                  </a:lnTo>
                  <a:lnTo>
                    <a:pt x="565" y="238"/>
                  </a:lnTo>
                  <a:lnTo>
                    <a:pt x="564" y="238"/>
                  </a:lnTo>
                  <a:lnTo>
                    <a:pt x="564" y="240"/>
                  </a:lnTo>
                  <a:lnTo>
                    <a:pt x="562" y="240"/>
                  </a:lnTo>
                  <a:lnTo>
                    <a:pt x="562" y="241"/>
                  </a:lnTo>
                  <a:lnTo>
                    <a:pt x="561" y="241"/>
                  </a:lnTo>
                  <a:lnTo>
                    <a:pt x="561" y="243"/>
                  </a:lnTo>
                  <a:lnTo>
                    <a:pt x="559" y="243"/>
                  </a:lnTo>
                  <a:lnTo>
                    <a:pt x="559" y="244"/>
                  </a:lnTo>
                  <a:lnTo>
                    <a:pt x="558" y="244"/>
                  </a:lnTo>
                  <a:lnTo>
                    <a:pt x="558" y="245"/>
                  </a:lnTo>
                  <a:lnTo>
                    <a:pt x="557" y="245"/>
                  </a:lnTo>
                  <a:lnTo>
                    <a:pt x="555" y="245"/>
                  </a:lnTo>
                  <a:lnTo>
                    <a:pt x="552" y="248"/>
                  </a:lnTo>
                  <a:lnTo>
                    <a:pt x="551" y="248"/>
                  </a:lnTo>
                  <a:lnTo>
                    <a:pt x="551" y="250"/>
                  </a:lnTo>
                  <a:lnTo>
                    <a:pt x="549" y="250"/>
                  </a:lnTo>
                  <a:lnTo>
                    <a:pt x="548" y="250"/>
                  </a:lnTo>
                  <a:lnTo>
                    <a:pt x="546" y="251"/>
                  </a:lnTo>
                  <a:lnTo>
                    <a:pt x="546" y="253"/>
                  </a:lnTo>
                  <a:lnTo>
                    <a:pt x="545" y="254"/>
                  </a:lnTo>
                  <a:lnTo>
                    <a:pt x="543" y="254"/>
                  </a:lnTo>
                  <a:lnTo>
                    <a:pt x="543" y="256"/>
                  </a:lnTo>
                  <a:lnTo>
                    <a:pt x="542" y="256"/>
                  </a:lnTo>
                  <a:lnTo>
                    <a:pt x="540" y="256"/>
                  </a:lnTo>
                  <a:lnTo>
                    <a:pt x="540" y="257"/>
                  </a:lnTo>
                  <a:lnTo>
                    <a:pt x="539" y="257"/>
                  </a:lnTo>
                  <a:lnTo>
                    <a:pt x="539" y="259"/>
                  </a:lnTo>
                  <a:lnTo>
                    <a:pt x="537" y="259"/>
                  </a:lnTo>
                  <a:lnTo>
                    <a:pt x="537" y="260"/>
                  </a:lnTo>
                  <a:lnTo>
                    <a:pt x="536" y="260"/>
                  </a:lnTo>
                  <a:lnTo>
                    <a:pt x="536" y="262"/>
                  </a:lnTo>
                  <a:lnTo>
                    <a:pt x="536" y="263"/>
                  </a:lnTo>
                  <a:lnTo>
                    <a:pt x="534" y="265"/>
                  </a:lnTo>
                  <a:lnTo>
                    <a:pt x="534" y="266"/>
                  </a:lnTo>
                  <a:lnTo>
                    <a:pt x="533" y="266"/>
                  </a:lnTo>
                  <a:lnTo>
                    <a:pt x="532" y="266"/>
                  </a:lnTo>
                  <a:lnTo>
                    <a:pt x="532" y="267"/>
                  </a:lnTo>
                  <a:lnTo>
                    <a:pt x="530" y="267"/>
                  </a:lnTo>
                  <a:lnTo>
                    <a:pt x="529" y="269"/>
                  </a:lnTo>
                  <a:lnTo>
                    <a:pt x="527" y="269"/>
                  </a:lnTo>
                  <a:lnTo>
                    <a:pt x="524" y="270"/>
                  </a:lnTo>
                  <a:lnTo>
                    <a:pt x="524" y="272"/>
                  </a:lnTo>
                  <a:lnTo>
                    <a:pt x="523" y="272"/>
                  </a:lnTo>
                  <a:lnTo>
                    <a:pt x="523" y="273"/>
                  </a:lnTo>
                  <a:lnTo>
                    <a:pt x="521" y="273"/>
                  </a:lnTo>
                  <a:lnTo>
                    <a:pt x="520" y="273"/>
                  </a:lnTo>
                  <a:lnTo>
                    <a:pt x="520" y="275"/>
                  </a:lnTo>
                  <a:lnTo>
                    <a:pt x="518" y="275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5" y="276"/>
                  </a:lnTo>
                  <a:lnTo>
                    <a:pt x="515" y="278"/>
                  </a:lnTo>
                  <a:lnTo>
                    <a:pt x="514" y="278"/>
                  </a:lnTo>
                  <a:lnTo>
                    <a:pt x="514" y="279"/>
                  </a:lnTo>
                  <a:lnTo>
                    <a:pt x="512" y="279"/>
                  </a:lnTo>
                  <a:lnTo>
                    <a:pt x="512" y="281"/>
                  </a:lnTo>
                  <a:lnTo>
                    <a:pt x="514" y="282"/>
                  </a:lnTo>
                  <a:lnTo>
                    <a:pt x="514" y="284"/>
                  </a:lnTo>
                  <a:lnTo>
                    <a:pt x="514" y="285"/>
                  </a:lnTo>
                  <a:lnTo>
                    <a:pt x="515" y="287"/>
                  </a:lnTo>
                  <a:lnTo>
                    <a:pt x="515" y="288"/>
                  </a:lnTo>
                  <a:lnTo>
                    <a:pt x="515" y="290"/>
                  </a:lnTo>
                  <a:lnTo>
                    <a:pt x="515" y="291"/>
                  </a:lnTo>
                  <a:lnTo>
                    <a:pt x="515" y="292"/>
                  </a:lnTo>
                  <a:lnTo>
                    <a:pt x="515" y="294"/>
                  </a:lnTo>
                  <a:lnTo>
                    <a:pt x="514" y="294"/>
                  </a:lnTo>
                  <a:lnTo>
                    <a:pt x="514" y="295"/>
                  </a:lnTo>
                  <a:lnTo>
                    <a:pt x="512" y="295"/>
                  </a:lnTo>
                  <a:lnTo>
                    <a:pt x="512" y="297"/>
                  </a:lnTo>
                  <a:lnTo>
                    <a:pt x="511" y="298"/>
                  </a:lnTo>
                  <a:lnTo>
                    <a:pt x="510" y="298"/>
                  </a:lnTo>
                  <a:lnTo>
                    <a:pt x="508" y="298"/>
                  </a:lnTo>
                  <a:lnTo>
                    <a:pt x="507" y="298"/>
                  </a:lnTo>
                  <a:lnTo>
                    <a:pt x="505" y="298"/>
                  </a:lnTo>
                  <a:lnTo>
                    <a:pt x="504" y="298"/>
                  </a:lnTo>
                  <a:lnTo>
                    <a:pt x="502" y="300"/>
                  </a:lnTo>
                  <a:lnTo>
                    <a:pt x="501" y="300"/>
                  </a:lnTo>
                  <a:lnTo>
                    <a:pt x="501" y="301"/>
                  </a:lnTo>
                  <a:lnTo>
                    <a:pt x="499" y="301"/>
                  </a:lnTo>
                  <a:lnTo>
                    <a:pt x="498" y="301"/>
                  </a:lnTo>
                  <a:lnTo>
                    <a:pt x="496" y="301"/>
                  </a:lnTo>
                  <a:lnTo>
                    <a:pt x="495" y="301"/>
                  </a:lnTo>
                  <a:lnTo>
                    <a:pt x="493" y="301"/>
                  </a:lnTo>
                  <a:lnTo>
                    <a:pt x="492" y="301"/>
                  </a:lnTo>
                  <a:lnTo>
                    <a:pt x="490" y="301"/>
                  </a:lnTo>
                  <a:lnTo>
                    <a:pt x="489" y="301"/>
                  </a:lnTo>
                  <a:lnTo>
                    <a:pt x="488" y="301"/>
                  </a:lnTo>
                  <a:lnTo>
                    <a:pt x="486" y="301"/>
                  </a:lnTo>
                  <a:lnTo>
                    <a:pt x="485" y="301"/>
                  </a:lnTo>
                  <a:lnTo>
                    <a:pt x="483" y="301"/>
                  </a:lnTo>
                  <a:lnTo>
                    <a:pt x="483" y="300"/>
                  </a:lnTo>
                  <a:lnTo>
                    <a:pt x="482" y="300"/>
                  </a:lnTo>
                  <a:lnTo>
                    <a:pt x="480" y="300"/>
                  </a:lnTo>
                  <a:lnTo>
                    <a:pt x="479" y="300"/>
                  </a:lnTo>
                  <a:lnTo>
                    <a:pt x="479" y="298"/>
                  </a:lnTo>
                  <a:lnTo>
                    <a:pt x="477" y="298"/>
                  </a:lnTo>
                  <a:lnTo>
                    <a:pt x="476" y="298"/>
                  </a:lnTo>
                  <a:lnTo>
                    <a:pt x="474" y="298"/>
                  </a:lnTo>
                  <a:lnTo>
                    <a:pt x="473" y="298"/>
                  </a:lnTo>
                  <a:lnTo>
                    <a:pt x="473" y="297"/>
                  </a:lnTo>
                  <a:lnTo>
                    <a:pt x="471" y="297"/>
                  </a:lnTo>
                  <a:lnTo>
                    <a:pt x="471" y="298"/>
                  </a:lnTo>
                  <a:lnTo>
                    <a:pt x="470" y="298"/>
                  </a:lnTo>
                  <a:lnTo>
                    <a:pt x="468" y="298"/>
                  </a:lnTo>
                  <a:lnTo>
                    <a:pt x="467" y="298"/>
                  </a:lnTo>
                  <a:lnTo>
                    <a:pt x="465" y="298"/>
                  </a:lnTo>
                  <a:lnTo>
                    <a:pt x="464" y="298"/>
                  </a:lnTo>
                  <a:lnTo>
                    <a:pt x="463" y="298"/>
                  </a:lnTo>
                  <a:lnTo>
                    <a:pt x="461" y="298"/>
                  </a:lnTo>
                  <a:lnTo>
                    <a:pt x="461" y="297"/>
                  </a:lnTo>
                  <a:lnTo>
                    <a:pt x="460" y="297"/>
                  </a:lnTo>
                  <a:lnTo>
                    <a:pt x="458" y="297"/>
                  </a:lnTo>
                  <a:lnTo>
                    <a:pt x="457" y="297"/>
                  </a:lnTo>
                  <a:lnTo>
                    <a:pt x="455" y="297"/>
                  </a:lnTo>
                  <a:lnTo>
                    <a:pt x="454" y="297"/>
                  </a:lnTo>
                  <a:lnTo>
                    <a:pt x="452" y="297"/>
                  </a:lnTo>
                  <a:lnTo>
                    <a:pt x="452" y="295"/>
                  </a:lnTo>
                  <a:lnTo>
                    <a:pt x="451" y="295"/>
                  </a:lnTo>
                  <a:lnTo>
                    <a:pt x="451" y="294"/>
                  </a:lnTo>
                  <a:lnTo>
                    <a:pt x="449" y="294"/>
                  </a:lnTo>
                  <a:lnTo>
                    <a:pt x="448" y="292"/>
                  </a:lnTo>
                  <a:lnTo>
                    <a:pt x="446" y="292"/>
                  </a:lnTo>
                  <a:lnTo>
                    <a:pt x="445" y="292"/>
                  </a:lnTo>
                  <a:lnTo>
                    <a:pt x="443" y="292"/>
                  </a:lnTo>
                  <a:lnTo>
                    <a:pt x="443" y="294"/>
                  </a:lnTo>
                  <a:lnTo>
                    <a:pt x="442" y="294"/>
                  </a:lnTo>
                  <a:lnTo>
                    <a:pt x="441" y="294"/>
                  </a:lnTo>
                  <a:lnTo>
                    <a:pt x="439" y="294"/>
                  </a:lnTo>
                  <a:lnTo>
                    <a:pt x="439" y="295"/>
                  </a:lnTo>
                  <a:lnTo>
                    <a:pt x="438" y="297"/>
                  </a:lnTo>
                  <a:lnTo>
                    <a:pt x="436" y="297"/>
                  </a:lnTo>
                  <a:lnTo>
                    <a:pt x="435" y="297"/>
                  </a:lnTo>
                  <a:lnTo>
                    <a:pt x="433" y="297"/>
                  </a:lnTo>
                  <a:lnTo>
                    <a:pt x="433" y="295"/>
                  </a:lnTo>
                  <a:lnTo>
                    <a:pt x="432" y="295"/>
                  </a:lnTo>
                  <a:lnTo>
                    <a:pt x="430" y="295"/>
                  </a:lnTo>
                  <a:lnTo>
                    <a:pt x="429" y="295"/>
                  </a:lnTo>
                  <a:lnTo>
                    <a:pt x="427" y="295"/>
                  </a:lnTo>
                  <a:lnTo>
                    <a:pt x="424" y="294"/>
                  </a:lnTo>
                  <a:lnTo>
                    <a:pt x="424" y="295"/>
                  </a:lnTo>
                  <a:lnTo>
                    <a:pt x="423" y="295"/>
                  </a:lnTo>
                  <a:lnTo>
                    <a:pt x="421" y="295"/>
                  </a:lnTo>
                  <a:lnTo>
                    <a:pt x="420" y="295"/>
                  </a:lnTo>
                  <a:lnTo>
                    <a:pt x="420" y="297"/>
                  </a:lnTo>
                  <a:lnTo>
                    <a:pt x="419" y="297"/>
                  </a:lnTo>
                  <a:lnTo>
                    <a:pt x="417" y="297"/>
                  </a:lnTo>
                  <a:lnTo>
                    <a:pt x="416" y="297"/>
                  </a:lnTo>
                  <a:lnTo>
                    <a:pt x="414" y="297"/>
                  </a:lnTo>
                  <a:lnTo>
                    <a:pt x="413" y="297"/>
                  </a:lnTo>
                  <a:lnTo>
                    <a:pt x="413" y="298"/>
                  </a:lnTo>
                  <a:lnTo>
                    <a:pt x="411" y="298"/>
                  </a:lnTo>
                  <a:lnTo>
                    <a:pt x="410" y="298"/>
                  </a:lnTo>
                  <a:lnTo>
                    <a:pt x="408" y="297"/>
                  </a:lnTo>
                  <a:lnTo>
                    <a:pt x="405" y="297"/>
                  </a:lnTo>
                  <a:lnTo>
                    <a:pt x="404" y="297"/>
                  </a:lnTo>
                  <a:lnTo>
                    <a:pt x="402" y="297"/>
                  </a:lnTo>
                  <a:lnTo>
                    <a:pt x="402" y="298"/>
                  </a:lnTo>
                  <a:lnTo>
                    <a:pt x="401" y="298"/>
                  </a:lnTo>
                  <a:lnTo>
                    <a:pt x="399" y="298"/>
                  </a:lnTo>
                  <a:lnTo>
                    <a:pt x="398" y="298"/>
                  </a:lnTo>
                  <a:lnTo>
                    <a:pt x="396" y="298"/>
                  </a:lnTo>
                  <a:lnTo>
                    <a:pt x="395" y="298"/>
                  </a:lnTo>
                  <a:lnTo>
                    <a:pt x="395" y="297"/>
                  </a:lnTo>
                  <a:lnTo>
                    <a:pt x="394" y="297"/>
                  </a:lnTo>
                  <a:lnTo>
                    <a:pt x="392" y="297"/>
                  </a:lnTo>
                  <a:lnTo>
                    <a:pt x="391" y="295"/>
                  </a:lnTo>
                  <a:lnTo>
                    <a:pt x="389" y="294"/>
                  </a:lnTo>
                  <a:lnTo>
                    <a:pt x="388" y="294"/>
                  </a:lnTo>
                  <a:lnTo>
                    <a:pt x="386" y="294"/>
                  </a:lnTo>
                  <a:lnTo>
                    <a:pt x="386" y="292"/>
                  </a:lnTo>
                  <a:lnTo>
                    <a:pt x="385" y="292"/>
                  </a:lnTo>
                  <a:lnTo>
                    <a:pt x="383" y="292"/>
                  </a:lnTo>
                  <a:lnTo>
                    <a:pt x="382" y="292"/>
                  </a:lnTo>
                  <a:lnTo>
                    <a:pt x="380" y="292"/>
                  </a:lnTo>
                  <a:lnTo>
                    <a:pt x="377" y="292"/>
                  </a:lnTo>
                  <a:lnTo>
                    <a:pt x="377" y="291"/>
                  </a:lnTo>
                  <a:lnTo>
                    <a:pt x="376" y="291"/>
                  </a:lnTo>
                  <a:lnTo>
                    <a:pt x="374" y="291"/>
                  </a:lnTo>
                  <a:lnTo>
                    <a:pt x="373" y="290"/>
                  </a:lnTo>
                  <a:lnTo>
                    <a:pt x="373" y="291"/>
                  </a:lnTo>
                  <a:lnTo>
                    <a:pt x="372" y="291"/>
                  </a:lnTo>
                  <a:lnTo>
                    <a:pt x="370" y="291"/>
                  </a:lnTo>
                  <a:lnTo>
                    <a:pt x="369" y="291"/>
                  </a:lnTo>
                  <a:lnTo>
                    <a:pt x="367" y="291"/>
                  </a:lnTo>
                  <a:lnTo>
                    <a:pt x="366" y="291"/>
                  </a:lnTo>
                  <a:lnTo>
                    <a:pt x="366" y="292"/>
                  </a:lnTo>
                  <a:lnTo>
                    <a:pt x="364" y="292"/>
                  </a:lnTo>
                  <a:lnTo>
                    <a:pt x="364" y="294"/>
                  </a:lnTo>
                  <a:lnTo>
                    <a:pt x="363" y="294"/>
                  </a:lnTo>
                  <a:lnTo>
                    <a:pt x="361" y="294"/>
                  </a:lnTo>
                  <a:lnTo>
                    <a:pt x="361" y="295"/>
                  </a:lnTo>
                  <a:lnTo>
                    <a:pt x="360" y="295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57" y="300"/>
                  </a:lnTo>
                  <a:lnTo>
                    <a:pt x="355" y="300"/>
                  </a:lnTo>
                  <a:lnTo>
                    <a:pt x="354" y="300"/>
                  </a:lnTo>
                  <a:lnTo>
                    <a:pt x="352" y="300"/>
                  </a:lnTo>
                  <a:lnTo>
                    <a:pt x="351" y="300"/>
                  </a:lnTo>
                  <a:lnTo>
                    <a:pt x="351" y="298"/>
                  </a:lnTo>
                  <a:lnTo>
                    <a:pt x="350" y="298"/>
                  </a:lnTo>
                  <a:lnTo>
                    <a:pt x="350" y="297"/>
                  </a:lnTo>
                  <a:lnTo>
                    <a:pt x="348" y="297"/>
                  </a:lnTo>
                  <a:lnTo>
                    <a:pt x="347" y="295"/>
                  </a:lnTo>
                  <a:lnTo>
                    <a:pt x="345" y="295"/>
                  </a:lnTo>
                  <a:lnTo>
                    <a:pt x="345" y="297"/>
                  </a:lnTo>
                  <a:lnTo>
                    <a:pt x="344" y="297"/>
                  </a:lnTo>
                  <a:lnTo>
                    <a:pt x="342" y="297"/>
                  </a:lnTo>
                  <a:lnTo>
                    <a:pt x="341" y="297"/>
                  </a:lnTo>
                  <a:lnTo>
                    <a:pt x="341" y="298"/>
                  </a:lnTo>
                  <a:lnTo>
                    <a:pt x="339" y="298"/>
                  </a:lnTo>
                  <a:lnTo>
                    <a:pt x="338" y="298"/>
                  </a:lnTo>
                  <a:lnTo>
                    <a:pt x="336" y="300"/>
                  </a:lnTo>
                  <a:lnTo>
                    <a:pt x="335" y="300"/>
                  </a:lnTo>
                  <a:lnTo>
                    <a:pt x="335" y="298"/>
                  </a:lnTo>
                  <a:lnTo>
                    <a:pt x="333" y="298"/>
                  </a:lnTo>
                  <a:lnTo>
                    <a:pt x="333" y="297"/>
                  </a:lnTo>
                  <a:lnTo>
                    <a:pt x="332" y="297"/>
                  </a:lnTo>
                  <a:lnTo>
                    <a:pt x="332" y="295"/>
                  </a:lnTo>
                  <a:lnTo>
                    <a:pt x="330" y="295"/>
                  </a:lnTo>
                  <a:lnTo>
                    <a:pt x="330" y="294"/>
                  </a:lnTo>
                  <a:lnTo>
                    <a:pt x="329" y="294"/>
                  </a:lnTo>
                  <a:lnTo>
                    <a:pt x="327" y="294"/>
                  </a:lnTo>
                  <a:lnTo>
                    <a:pt x="327" y="292"/>
                  </a:lnTo>
                  <a:lnTo>
                    <a:pt x="326" y="292"/>
                  </a:lnTo>
                  <a:lnTo>
                    <a:pt x="326" y="294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2" y="295"/>
                  </a:lnTo>
                  <a:lnTo>
                    <a:pt x="320" y="295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17" y="294"/>
                  </a:lnTo>
                  <a:lnTo>
                    <a:pt x="316" y="294"/>
                  </a:lnTo>
                  <a:lnTo>
                    <a:pt x="316" y="292"/>
                  </a:lnTo>
                  <a:lnTo>
                    <a:pt x="314" y="292"/>
                  </a:lnTo>
                  <a:lnTo>
                    <a:pt x="313" y="292"/>
                  </a:lnTo>
                  <a:lnTo>
                    <a:pt x="311" y="291"/>
                  </a:lnTo>
                  <a:lnTo>
                    <a:pt x="310" y="291"/>
                  </a:lnTo>
                  <a:lnTo>
                    <a:pt x="308" y="291"/>
                  </a:lnTo>
                  <a:lnTo>
                    <a:pt x="307" y="291"/>
                  </a:lnTo>
                  <a:lnTo>
                    <a:pt x="305" y="291"/>
                  </a:lnTo>
                  <a:lnTo>
                    <a:pt x="304" y="291"/>
                  </a:lnTo>
                  <a:lnTo>
                    <a:pt x="303" y="291"/>
                  </a:lnTo>
                  <a:lnTo>
                    <a:pt x="301" y="290"/>
                  </a:lnTo>
                  <a:lnTo>
                    <a:pt x="300" y="290"/>
                  </a:lnTo>
                  <a:lnTo>
                    <a:pt x="300" y="291"/>
                  </a:lnTo>
                  <a:lnTo>
                    <a:pt x="298" y="291"/>
                  </a:lnTo>
                  <a:lnTo>
                    <a:pt x="298" y="292"/>
                  </a:lnTo>
                  <a:lnTo>
                    <a:pt x="297" y="292"/>
                  </a:lnTo>
                  <a:lnTo>
                    <a:pt x="297" y="294"/>
                  </a:lnTo>
                  <a:lnTo>
                    <a:pt x="295" y="295"/>
                  </a:lnTo>
                  <a:lnTo>
                    <a:pt x="294" y="297"/>
                  </a:lnTo>
                  <a:lnTo>
                    <a:pt x="294" y="298"/>
                  </a:lnTo>
                  <a:lnTo>
                    <a:pt x="292" y="298"/>
                  </a:lnTo>
                  <a:lnTo>
                    <a:pt x="292" y="300"/>
                  </a:lnTo>
                  <a:lnTo>
                    <a:pt x="291" y="300"/>
                  </a:lnTo>
                  <a:lnTo>
                    <a:pt x="289" y="300"/>
                  </a:lnTo>
                  <a:lnTo>
                    <a:pt x="288" y="300"/>
                  </a:lnTo>
                  <a:lnTo>
                    <a:pt x="286" y="300"/>
                  </a:lnTo>
                  <a:lnTo>
                    <a:pt x="285" y="300"/>
                  </a:lnTo>
                  <a:lnTo>
                    <a:pt x="285" y="301"/>
                  </a:lnTo>
                  <a:lnTo>
                    <a:pt x="285" y="303"/>
                  </a:lnTo>
                  <a:lnTo>
                    <a:pt x="285" y="304"/>
                  </a:lnTo>
                  <a:lnTo>
                    <a:pt x="285" y="306"/>
                  </a:lnTo>
                  <a:lnTo>
                    <a:pt x="285" y="307"/>
                  </a:lnTo>
                  <a:lnTo>
                    <a:pt x="283" y="309"/>
                  </a:lnTo>
                  <a:lnTo>
                    <a:pt x="282" y="310"/>
                  </a:lnTo>
                  <a:lnTo>
                    <a:pt x="281" y="310"/>
                  </a:lnTo>
                  <a:lnTo>
                    <a:pt x="279" y="312"/>
                  </a:lnTo>
                  <a:lnTo>
                    <a:pt x="278" y="312"/>
                  </a:lnTo>
                  <a:lnTo>
                    <a:pt x="276" y="313"/>
                  </a:lnTo>
                  <a:lnTo>
                    <a:pt x="276" y="314"/>
                  </a:lnTo>
                  <a:lnTo>
                    <a:pt x="275" y="314"/>
                  </a:lnTo>
                  <a:lnTo>
                    <a:pt x="275" y="316"/>
                  </a:lnTo>
                  <a:lnTo>
                    <a:pt x="273" y="317"/>
                  </a:lnTo>
                  <a:lnTo>
                    <a:pt x="272" y="317"/>
                  </a:lnTo>
                  <a:lnTo>
                    <a:pt x="270" y="317"/>
                  </a:lnTo>
                  <a:lnTo>
                    <a:pt x="270" y="316"/>
                  </a:lnTo>
                  <a:lnTo>
                    <a:pt x="269" y="314"/>
                  </a:lnTo>
                  <a:lnTo>
                    <a:pt x="267" y="314"/>
                  </a:lnTo>
                  <a:lnTo>
                    <a:pt x="266" y="314"/>
                  </a:lnTo>
                  <a:lnTo>
                    <a:pt x="264" y="314"/>
                  </a:lnTo>
                  <a:lnTo>
                    <a:pt x="264" y="316"/>
                  </a:lnTo>
                  <a:lnTo>
                    <a:pt x="263" y="316"/>
                  </a:lnTo>
                  <a:lnTo>
                    <a:pt x="261" y="317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7" y="319"/>
                  </a:lnTo>
                  <a:lnTo>
                    <a:pt x="257" y="320"/>
                  </a:lnTo>
                  <a:lnTo>
                    <a:pt x="256" y="320"/>
                  </a:lnTo>
                  <a:lnTo>
                    <a:pt x="254" y="320"/>
                  </a:lnTo>
                  <a:lnTo>
                    <a:pt x="254" y="322"/>
                  </a:lnTo>
                  <a:lnTo>
                    <a:pt x="253" y="320"/>
                  </a:lnTo>
                  <a:lnTo>
                    <a:pt x="251" y="320"/>
                  </a:lnTo>
                  <a:lnTo>
                    <a:pt x="251" y="322"/>
                  </a:lnTo>
                  <a:lnTo>
                    <a:pt x="250" y="322"/>
                  </a:lnTo>
                  <a:lnTo>
                    <a:pt x="248" y="322"/>
                  </a:lnTo>
                  <a:lnTo>
                    <a:pt x="247" y="322"/>
                  </a:lnTo>
                  <a:lnTo>
                    <a:pt x="245" y="322"/>
                  </a:lnTo>
                  <a:lnTo>
                    <a:pt x="245" y="323"/>
                  </a:lnTo>
                  <a:lnTo>
                    <a:pt x="244" y="323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41" y="325"/>
                  </a:lnTo>
                  <a:lnTo>
                    <a:pt x="239" y="325"/>
                  </a:lnTo>
                  <a:lnTo>
                    <a:pt x="239" y="326"/>
                  </a:lnTo>
                  <a:lnTo>
                    <a:pt x="239" y="325"/>
                  </a:lnTo>
                  <a:lnTo>
                    <a:pt x="238" y="325"/>
                  </a:lnTo>
                  <a:lnTo>
                    <a:pt x="236" y="325"/>
                  </a:lnTo>
                  <a:lnTo>
                    <a:pt x="236" y="326"/>
                  </a:lnTo>
                  <a:lnTo>
                    <a:pt x="235" y="328"/>
                  </a:lnTo>
                  <a:lnTo>
                    <a:pt x="234" y="329"/>
                  </a:lnTo>
                  <a:lnTo>
                    <a:pt x="234" y="328"/>
                  </a:lnTo>
                  <a:lnTo>
                    <a:pt x="234" y="329"/>
                  </a:lnTo>
                  <a:lnTo>
                    <a:pt x="232" y="329"/>
                  </a:lnTo>
                  <a:lnTo>
                    <a:pt x="231" y="329"/>
                  </a:lnTo>
                  <a:lnTo>
                    <a:pt x="229" y="329"/>
                  </a:lnTo>
                  <a:lnTo>
                    <a:pt x="228" y="329"/>
                  </a:lnTo>
                  <a:lnTo>
                    <a:pt x="226" y="329"/>
                  </a:lnTo>
                  <a:lnTo>
                    <a:pt x="226" y="331"/>
                  </a:lnTo>
                  <a:lnTo>
                    <a:pt x="225" y="331"/>
                  </a:lnTo>
                  <a:lnTo>
                    <a:pt x="225" y="332"/>
                  </a:lnTo>
                  <a:lnTo>
                    <a:pt x="226" y="332"/>
                  </a:lnTo>
                  <a:lnTo>
                    <a:pt x="226" y="334"/>
                  </a:lnTo>
                  <a:lnTo>
                    <a:pt x="225" y="334"/>
                  </a:lnTo>
                  <a:lnTo>
                    <a:pt x="225" y="335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2" y="338"/>
                  </a:lnTo>
                  <a:lnTo>
                    <a:pt x="220" y="338"/>
                  </a:lnTo>
                  <a:lnTo>
                    <a:pt x="220" y="339"/>
                  </a:lnTo>
                  <a:lnTo>
                    <a:pt x="219" y="339"/>
                  </a:lnTo>
                  <a:lnTo>
                    <a:pt x="219" y="341"/>
                  </a:lnTo>
                  <a:lnTo>
                    <a:pt x="217" y="341"/>
                  </a:lnTo>
                  <a:lnTo>
                    <a:pt x="216" y="341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3" y="344"/>
                  </a:lnTo>
                  <a:lnTo>
                    <a:pt x="213" y="345"/>
                  </a:lnTo>
                  <a:lnTo>
                    <a:pt x="212" y="345"/>
                  </a:lnTo>
                  <a:lnTo>
                    <a:pt x="210" y="345"/>
                  </a:lnTo>
                  <a:lnTo>
                    <a:pt x="209" y="345"/>
                  </a:lnTo>
                  <a:lnTo>
                    <a:pt x="209" y="344"/>
                  </a:lnTo>
                  <a:lnTo>
                    <a:pt x="207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4" y="345"/>
                  </a:lnTo>
                  <a:lnTo>
                    <a:pt x="203" y="345"/>
                  </a:lnTo>
                  <a:lnTo>
                    <a:pt x="201" y="345"/>
                  </a:lnTo>
                  <a:lnTo>
                    <a:pt x="201" y="347"/>
                  </a:lnTo>
                  <a:lnTo>
                    <a:pt x="201" y="348"/>
                  </a:lnTo>
                  <a:lnTo>
                    <a:pt x="200" y="348"/>
                  </a:lnTo>
                  <a:lnTo>
                    <a:pt x="198" y="350"/>
                  </a:lnTo>
                  <a:lnTo>
                    <a:pt x="197" y="351"/>
                  </a:lnTo>
                  <a:lnTo>
                    <a:pt x="195" y="353"/>
                  </a:lnTo>
                  <a:lnTo>
                    <a:pt x="195" y="354"/>
                  </a:lnTo>
                  <a:lnTo>
                    <a:pt x="195" y="356"/>
                  </a:lnTo>
                  <a:lnTo>
                    <a:pt x="195" y="357"/>
                  </a:lnTo>
                  <a:lnTo>
                    <a:pt x="195" y="359"/>
                  </a:lnTo>
                  <a:lnTo>
                    <a:pt x="194" y="359"/>
                  </a:lnTo>
                  <a:lnTo>
                    <a:pt x="192" y="359"/>
                  </a:lnTo>
                  <a:lnTo>
                    <a:pt x="191" y="359"/>
                  </a:lnTo>
                  <a:lnTo>
                    <a:pt x="189" y="359"/>
                  </a:lnTo>
                  <a:lnTo>
                    <a:pt x="188" y="359"/>
                  </a:lnTo>
                  <a:lnTo>
                    <a:pt x="188" y="360"/>
                  </a:lnTo>
                  <a:lnTo>
                    <a:pt x="187" y="360"/>
                  </a:lnTo>
                  <a:lnTo>
                    <a:pt x="185" y="359"/>
                  </a:lnTo>
                  <a:lnTo>
                    <a:pt x="184" y="357"/>
                  </a:lnTo>
                  <a:lnTo>
                    <a:pt x="182" y="357"/>
                  </a:lnTo>
                  <a:lnTo>
                    <a:pt x="182" y="356"/>
                  </a:lnTo>
                  <a:lnTo>
                    <a:pt x="182" y="354"/>
                  </a:lnTo>
                  <a:lnTo>
                    <a:pt x="182" y="356"/>
                  </a:lnTo>
                  <a:lnTo>
                    <a:pt x="181" y="354"/>
                  </a:lnTo>
                  <a:lnTo>
                    <a:pt x="179" y="354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6" y="356"/>
                  </a:lnTo>
                  <a:lnTo>
                    <a:pt x="175" y="356"/>
                  </a:lnTo>
                  <a:lnTo>
                    <a:pt x="175" y="357"/>
                  </a:lnTo>
                  <a:lnTo>
                    <a:pt x="175" y="359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2" y="357"/>
                  </a:lnTo>
                  <a:lnTo>
                    <a:pt x="172" y="359"/>
                  </a:lnTo>
                  <a:lnTo>
                    <a:pt x="172" y="360"/>
                  </a:lnTo>
                  <a:lnTo>
                    <a:pt x="170" y="360"/>
                  </a:lnTo>
                  <a:lnTo>
                    <a:pt x="169" y="360"/>
                  </a:lnTo>
                  <a:lnTo>
                    <a:pt x="169" y="361"/>
                  </a:lnTo>
                  <a:lnTo>
                    <a:pt x="169" y="363"/>
                  </a:lnTo>
                  <a:lnTo>
                    <a:pt x="169" y="364"/>
                  </a:lnTo>
                  <a:lnTo>
                    <a:pt x="169" y="366"/>
                  </a:lnTo>
                  <a:lnTo>
                    <a:pt x="169" y="367"/>
                  </a:lnTo>
                  <a:lnTo>
                    <a:pt x="169" y="369"/>
                  </a:lnTo>
                  <a:lnTo>
                    <a:pt x="169" y="370"/>
                  </a:lnTo>
                  <a:lnTo>
                    <a:pt x="169" y="372"/>
                  </a:lnTo>
                  <a:lnTo>
                    <a:pt x="167" y="372"/>
                  </a:lnTo>
                  <a:lnTo>
                    <a:pt x="169" y="373"/>
                  </a:lnTo>
                  <a:lnTo>
                    <a:pt x="170" y="373"/>
                  </a:lnTo>
                  <a:lnTo>
                    <a:pt x="172" y="373"/>
                  </a:lnTo>
                  <a:lnTo>
                    <a:pt x="170" y="373"/>
                  </a:lnTo>
                  <a:lnTo>
                    <a:pt x="170" y="375"/>
                  </a:lnTo>
                  <a:lnTo>
                    <a:pt x="170" y="376"/>
                  </a:lnTo>
                  <a:lnTo>
                    <a:pt x="170" y="378"/>
                  </a:lnTo>
                  <a:lnTo>
                    <a:pt x="169" y="379"/>
                  </a:lnTo>
                  <a:lnTo>
                    <a:pt x="169" y="381"/>
                  </a:lnTo>
                  <a:lnTo>
                    <a:pt x="167" y="381"/>
                  </a:lnTo>
                  <a:lnTo>
                    <a:pt x="166" y="382"/>
                  </a:lnTo>
                  <a:lnTo>
                    <a:pt x="165" y="382"/>
                  </a:lnTo>
                  <a:lnTo>
                    <a:pt x="165" y="383"/>
                  </a:lnTo>
                  <a:lnTo>
                    <a:pt x="163" y="385"/>
                  </a:lnTo>
                  <a:lnTo>
                    <a:pt x="162" y="386"/>
                  </a:lnTo>
                  <a:lnTo>
                    <a:pt x="160" y="386"/>
                  </a:lnTo>
                  <a:lnTo>
                    <a:pt x="160" y="388"/>
                  </a:lnTo>
                  <a:lnTo>
                    <a:pt x="159" y="388"/>
                  </a:lnTo>
                  <a:lnTo>
                    <a:pt x="159" y="389"/>
                  </a:lnTo>
                  <a:lnTo>
                    <a:pt x="157" y="389"/>
                  </a:lnTo>
                  <a:lnTo>
                    <a:pt x="157" y="388"/>
                  </a:lnTo>
                  <a:lnTo>
                    <a:pt x="157" y="389"/>
                  </a:lnTo>
                  <a:lnTo>
                    <a:pt x="156" y="389"/>
                  </a:lnTo>
                  <a:lnTo>
                    <a:pt x="154" y="389"/>
                  </a:lnTo>
                  <a:lnTo>
                    <a:pt x="154" y="391"/>
                  </a:lnTo>
                  <a:lnTo>
                    <a:pt x="154" y="392"/>
                  </a:lnTo>
                  <a:lnTo>
                    <a:pt x="154" y="394"/>
                  </a:lnTo>
                  <a:lnTo>
                    <a:pt x="154" y="395"/>
                  </a:lnTo>
                  <a:lnTo>
                    <a:pt x="153" y="395"/>
                  </a:lnTo>
                  <a:lnTo>
                    <a:pt x="151" y="395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7"/>
                  </a:lnTo>
                  <a:lnTo>
                    <a:pt x="151" y="398"/>
                  </a:lnTo>
                  <a:lnTo>
                    <a:pt x="150" y="398"/>
                  </a:lnTo>
                  <a:lnTo>
                    <a:pt x="148" y="400"/>
                  </a:lnTo>
                  <a:lnTo>
                    <a:pt x="147" y="401"/>
                  </a:lnTo>
                  <a:lnTo>
                    <a:pt x="147" y="403"/>
                  </a:lnTo>
                  <a:lnTo>
                    <a:pt x="145" y="403"/>
                  </a:lnTo>
                  <a:lnTo>
                    <a:pt x="144" y="403"/>
                  </a:lnTo>
                  <a:lnTo>
                    <a:pt x="143" y="403"/>
                  </a:lnTo>
                  <a:lnTo>
                    <a:pt x="141" y="403"/>
                  </a:lnTo>
                  <a:lnTo>
                    <a:pt x="141" y="404"/>
                  </a:lnTo>
                  <a:lnTo>
                    <a:pt x="140" y="405"/>
                  </a:lnTo>
                  <a:lnTo>
                    <a:pt x="140" y="407"/>
                  </a:lnTo>
                  <a:lnTo>
                    <a:pt x="140" y="408"/>
                  </a:lnTo>
                  <a:lnTo>
                    <a:pt x="138" y="408"/>
                  </a:lnTo>
                  <a:lnTo>
                    <a:pt x="138" y="410"/>
                  </a:lnTo>
                  <a:lnTo>
                    <a:pt x="137" y="411"/>
                  </a:lnTo>
                  <a:lnTo>
                    <a:pt x="135" y="413"/>
                  </a:lnTo>
                  <a:lnTo>
                    <a:pt x="134" y="413"/>
                  </a:lnTo>
                  <a:lnTo>
                    <a:pt x="134" y="414"/>
                  </a:lnTo>
                  <a:lnTo>
                    <a:pt x="132" y="416"/>
                  </a:lnTo>
                  <a:lnTo>
                    <a:pt x="131" y="416"/>
                  </a:lnTo>
                  <a:lnTo>
                    <a:pt x="131" y="417"/>
                  </a:lnTo>
                  <a:lnTo>
                    <a:pt x="129" y="417"/>
                  </a:lnTo>
                  <a:lnTo>
                    <a:pt x="129" y="419"/>
                  </a:lnTo>
                  <a:lnTo>
                    <a:pt x="128" y="420"/>
                  </a:lnTo>
                  <a:lnTo>
                    <a:pt x="129" y="420"/>
                  </a:lnTo>
                  <a:lnTo>
                    <a:pt x="129" y="422"/>
                  </a:lnTo>
                  <a:lnTo>
                    <a:pt x="129" y="423"/>
                  </a:lnTo>
                  <a:lnTo>
                    <a:pt x="129" y="425"/>
                  </a:lnTo>
                  <a:lnTo>
                    <a:pt x="129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29"/>
                  </a:lnTo>
                  <a:lnTo>
                    <a:pt x="132" y="429"/>
                  </a:lnTo>
                  <a:lnTo>
                    <a:pt x="134" y="429"/>
                  </a:lnTo>
                  <a:lnTo>
                    <a:pt x="134" y="430"/>
                  </a:lnTo>
                  <a:lnTo>
                    <a:pt x="135" y="430"/>
                  </a:lnTo>
                  <a:lnTo>
                    <a:pt x="135" y="432"/>
                  </a:lnTo>
                  <a:lnTo>
                    <a:pt x="135" y="433"/>
                  </a:lnTo>
                  <a:lnTo>
                    <a:pt x="137" y="435"/>
                  </a:lnTo>
                  <a:lnTo>
                    <a:pt x="138" y="436"/>
                  </a:lnTo>
                  <a:lnTo>
                    <a:pt x="138" y="438"/>
                  </a:lnTo>
                  <a:lnTo>
                    <a:pt x="140" y="439"/>
                  </a:lnTo>
                  <a:lnTo>
                    <a:pt x="140" y="441"/>
                  </a:lnTo>
                  <a:lnTo>
                    <a:pt x="141" y="442"/>
                  </a:lnTo>
                  <a:lnTo>
                    <a:pt x="141" y="444"/>
                  </a:lnTo>
                  <a:lnTo>
                    <a:pt x="141" y="445"/>
                  </a:lnTo>
                  <a:lnTo>
                    <a:pt x="143" y="445"/>
                  </a:lnTo>
                  <a:lnTo>
                    <a:pt x="143" y="447"/>
                  </a:lnTo>
                  <a:lnTo>
                    <a:pt x="144" y="447"/>
                  </a:lnTo>
                  <a:lnTo>
                    <a:pt x="144" y="448"/>
                  </a:lnTo>
                  <a:lnTo>
                    <a:pt x="144" y="450"/>
                  </a:lnTo>
                  <a:lnTo>
                    <a:pt x="144" y="451"/>
                  </a:lnTo>
                  <a:lnTo>
                    <a:pt x="144" y="452"/>
                  </a:lnTo>
                  <a:lnTo>
                    <a:pt x="144" y="454"/>
                  </a:lnTo>
                  <a:lnTo>
                    <a:pt x="144" y="455"/>
                  </a:lnTo>
                  <a:lnTo>
                    <a:pt x="144" y="457"/>
                  </a:lnTo>
                  <a:lnTo>
                    <a:pt x="144" y="458"/>
                  </a:lnTo>
                  <a:lnTo>
                    <a:pt x="145" y="458"/>
                  </a:lnTo>
                  <a:lnTo>
                    <a:pt x="145" y="460"/>
                  </a:lnTo>
                  <a:lnTo>
                    <a:pt x="147" y="460"/>
                  </a:lnTo>
                  <a:lnTo>
                    <a:pt x="147" y="461"/>
                  </a:lnTo>
                  <a:lnTo>
                    <a:pt x="147" y="463"/>
                  </a:lnTo>
                  <a:lnTo>
                    <a:pt x="147" y="464"/>
                  </a:lnTo>
                  <a:lnTo>
                    <a:pt x="147" y="466"/>
                  </a:lnTo>
                  <a:lnTo>
                    <a:pt x="147" y="467"/>
                  </a:lnTo>
                  <a:lnTo>
                    <a:pt x="148" y="467"/>
                  </a:lnTo>
                  <a:lnTo>
                    <a:pt x="148" y="469"/>
                  </a:lnTo>
                  <a:lnTo>
                    <a:pt x="150" y="469"/>
                  </a:lnTo>
                  <a:lnTo>
                    <a:pt x="150" y="470"/>
                  </a:lnTo>
                  <a:lnTo>
                    <a:pt x="150" y="472"/>
                  </a:lnTo>
                  <a:lnTo>
                    <a:pt x="148" y="472"/>
                  </a:lnTo>
                  <a:lnTo>
                    <a:pt x="148" y="473"/>
                  </a:lnTo>
                  <a:lnTo>
                    <a:pt x="148" y="475"/>
                  </a:lnTo>
                  <a:lnTo>
                    <a:pt x="148" y="476"/>
                  </a:lnTo>
                  <a:lnTo>
                    <a:pt x="148" y="477"/>
                  </a:lnTo>
                  <a:lnTo>
                    <a:pt x="148" y="479"/>
                  </a:lnTo>
                  <a:lnTo>
                    <a:pt x="148" y="480"/>
                  </a:lnTo>
                  <a:lnTo>
                    <a:pt x="150" y="482"/>
                  </a:lnTo>
                  <a:lnTo>
                    <a:pt x="150" y="483"/>
                  </a:lnTo>
                  <a:lnTo>
                    <a:pt x="151" y="483"/>
                  </a:lnTo>
                  <a:lnTo>
                    <a:pt x="151" y="485"/>
                  </a:lnTo>
                  <a:lnTo>
                    <a:pt x="151" y="486"/>
                  </a:lnTo>
                  <a:lnTo>
                    <a:pt x="151" y="488"/>
                  </a:lnTo>
                  <a:lnTo>
                    <a:pt x="151" y="489"/>
                  </a:lnTo>
                  <a:lnTo>
                    <a:pt x="151" y="491"/>
                  </a:lnTo>
                  <a:lnTo>
                    <a:pt x="151" y="492"/>
                  </a:lnTo>
                  <a:lnTo>
                    <a:pt x="151" y="494"/>
                  </a:lnTo>
                  <a:lnTo>
                    <a:pt x="150" y="494"/>
                  </a:lnTo>
                  <a:lnTo>
                    <a:pt x="150" y="495"/>
                  </a:lnTo>
                  <a:lnTo>
                    <a:pt x="150" y="497"/>
                  </a:lnTo>
                  <a:lnTo>
                    <a:pt x="151" y="497"/>
                  </a:lnTo>
                  <a:lnTo>
                    <a:pt x="153" y="497"/>
                  </a:lnTo>
                  <a:lnTo>
                    <a:pt x="153" y="498"/>
                  </a:lnTo>
                  <a:lnTo>
                    <a:pt x="154" y="498"/>
                  </a:lnTo>
                  <a:lnTo>
                    <a:pt x="154" y="499"/>
                  </a:lnTo>
                  <a:lnTo>
                    <a:pt x="154" y="501"/>
                  </a:lnTo>
                  <a:lnTo>
                    <a:pt x="156" y="501"/>
                  </a:lnTo>
                  <a:lnTo>
                    <a:pt x="157" y="502"/>
                  </a:lnTo>
                  <a:lnTo>
                    <a:pt x="159" y="502"/>
                  </a:lnTo>
                  <a:lnTo>
                    <a:pt x="160" y="502"/>
                  </a:lnTo>
                  <a:lnTo>
                    <a:pt x="162" y="502"/>
                  </a:lnTo>
                  <a:lnTo>
                    <a:pt x="162" y="504"/>
                  </a:lnTo>
                  <a:lnTo>
                    <a:pt x="163" y="504"/>
                  </a:lnTo>
                  <a:lnTo>
                    <a:pt x="165" y="504"/>
                  </a:lnTo>
                  <a:lnTo>
                    <a:pt x="166" y="504"/>
                  </a:lnTo>
                  <a:lnTo>
                    <a:pt x="167" y="504"/>
                  </a:lnTo>
                  <a:lnTo>
                    <a:pt x="169" y="505"/>
                  </a:lnTo>
                  <a:lnTo>
                    <a:pt x="170" y="505"/>
                  </a:lnTo>
                  <a:lnTo>
                    <a:pt x="172" y="507"/>
                  </a:lnTo>
                  <a:lnTo>
                    <a:pt x="173" y="507"/>
                  </a:lnTo>
                  <a:lnTo>
                    <a:pt x="175" y="507"/>
                  </a:lnTo>
                  <a:lnTo>
                    <a:pt x="176" y="508"/>
                  </a:lnTo>
                  <a:lnTo>
                    <a:pt x="176" y="510"/>
                  </a:lnTo>
                  <a:lnTo>
                    <a:pt x="178" y="510"/>
                  </a:lnTo>
                  <a:lnTo>
                    <a:pt x="176" y="510"/>
                  </a:lnTo>
                  <a:lnTo>
                    <a:pt x="175" y="511"/>
                  </a:lnTo>
                  <a:lnTo>
                    <a:pt x="173" y="513"/>
                  </a:lnTo>
                  <a:lnTo>
                    <a:pt x="172" y="514"/>
                  </a:lnTo>
                  <a:lnTo>
                    <a:pt x="170" y="514"/>
                  </a:lnTo>
                  <a:lnTo>
                    <a:pt x="169" y="516"/>
                  </a:lnTo>
                  <a:lnTo>
                    <a:pt x="167" y="516"/>
                  </a:lnTo>
                  <a:lnTo>
                    <a:pt x="166" y="517"/>
                  </a:lnTo>
                  <a:lnTo>
                    <a:pt x="165" y="517"/>
                  </a:lnTo>
                  <a:lnTo>
                    <a:pt x="163" y="519"/>
                  </a:lnTo>
                  <a:lnTo>
                    <a:pt x="162" y="519"/>
                  </a:lnTo>
                  <a:lnTo>
                    <a:pt x="162" y="520"/>
                  </a:lnTo>
                  <a:lnTo>
                    <a:pt x="162" y="521"/>
                  </a:lnTo>
                  <a:lnTo>
                    <a:pt x="160" y="523"/>
                  </a:lnTo>
                  <a:lnTo>
                    <a:pt x="159" y="524"/>
                  </a:lnTo>
                  <a:lnTo>
                    <a:pt x="157" y="526"/>
                  </a:lnTo>
                  <a:lnTo>
                    <a:pt x="156" y="527"/>
                  </a:lnTo>
                  <a:lnTo>
                    <a:pt x="154" y="527"/>
                  </a:lnTo>
                  <a:lnTo>
                    <a:pt x="153" y="527"/>
                  </a:lnTo>
                  <a:lnTo>
                    <a:pt x="151" y="527"/>
                  </a:lnTo>
                  <a:lnTo>
                    <a:pt x="150" y="527"/>
                  </a:lnTo>
                  <a:lnTo>
                    <a:pt x="148" y="527"/>
                  </a:lnTo>
                  <a:lnTo>
                    <a:pt x="147" y="527"/>
                  </a:lnTo>
                  <a:lnTo>
                    <a:pt x="145" y="527"/>
                  </a:lnTo>
                  <a:lnTo>
                    <a:pt x="144" y="526"/>
                  </a:lnTo>
                  <a:lnTo>
                    <a:pt x="143" y="526"/>
                  </a:lnTo>
                  <a:lnTo>
                    <a:pt x="141" y="526"/>
                  </a:lnTo>
                  <a:lnTo>
                    <a:pt x="141" y="524"/>
                  </a:lnTo>
                  <a:lnTo>
                    <a:pt x="141" y="526"/>
                  </a:lnTo>
                  <a:lnTo>
                    <a:pt x="140" y="524"/>
                  </a:lnTo>
                  <a:lnTo>
                    <a:pt x="138" y="524"/>
                  </a:lnTo>
                  <a:lnTo>
                    <a:pt x="137" y="526"/>
                  </a:lnTo>
                  <a:lnTo>
                    <a:pt x="137" y="524"/>
                  </a:lnTo>
                  <a:lnTo>
                    <a:pt x="135" y="524"/>
                  </a:lnTo>
                  <a:lnTo>
                    <a:pt x="135" y="523"/>
                  </a:lnTo>
                  <a:lnTo>
                    <a:pt x="134" y="523"/>
                  </a:lnTo>
                  <a:lnTo>
                    <a:pt x="132" y="523"/>
                  </a:lnTo>
                  <a:lnTo>
                    <a:pt x="132" y="521"/>
                  </a:lnTo>
                  <a:lnTo>
                    <a:pt x="132" y="520"/>
                  </a:lnTo>
                  <a:lnTo>
                    <a:pt x="132" y="519"/>
                  </a:lnTo>
                  <a:lnTo>
                    <a:pt x="131" y="519"/>
                  </a:lnTo>
                  <a:lnTo>
                    <a:pt x="131" y="517"/>
                  </a:lnTo>
                  <a:lnTo>
                    <a:pt x="131" y="516"/>
                  </a:lnTo>
                  <a:lnTo>
                    <a:pt x="129" y="514"/>
                  </a:lnTo>
                  <a:lnTo>
                    <a:pt x="129" y="513"/>
                  </a:lnTo>
                  <a:lnTo>
                    <a:pt x="128" y="513"/>
                  </a:lnTo>
                  <a:lnTo>
                    <a:pt x="128" y="511"/>
                  </a:lnTo>
                  <a:lnTo>
                    <a:pt x="126" y="511"/>
                  </a:lnTo>
                  <a:lnTo>
                    <a:pt x="126" y="510"/>
                  </a:lnTo>
                  <a:lnTo>
                    <a:pt x="125" y="510"/>
                  </a:lnTo>
                  <a:lnTo>
                    <a:pt x="125" y="508"/>
                  </a:lnTo>
                  <a:lnTo>
                    <a:pt x="125" y="507"/>
                  </a:lnTo>
                  <a:lnTo>
                    <a:pt x="125" y="505"/>
                  </a:lnTo>
                  <a:lnTo>
                    <a:pt x="123" y="504"/>
                  </a:lnTo>
                  <a:lnTo>
                    <a:pt x="123" y="505"/>
                  </a:lnTo>
                  <a:lnTo>
                    <a:pt x="122" y="505"/>
                  </a:lnTo>
                  <a:lnTo>
                    <a:pt x="120" y="505"/>
                  </a:lnTo>
                  <a:lnTo>
                    <a:pt x="119" y="507"/>
                  </a:lnTo>
                  <a:lnTo>
                    <a:pt x="118" y="507"/>
                  </a:lnTo>
                  <a:lnTo>
                    <a:pt x="116" y="507"/>
                  </a:lnTo>
                  <a:lnTo>
                    <a:pt x="115" y="508"/>
                  </a:lnTo>
                  <a:lnTo>
                    <a:pt x="113" y="508"/>
                  </a:lnTo>
                  <a:lnTo>
                    <a:pt x="110" y="510"/>
                  </a:lnTo>
                  <a:lnTo>
                    <a:pt x="110" y="508"/>
                  </a:lnTo>
                  <a:lnTo>
                    <a:pt x="109" y="508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6" y="504"/>
                  </a:lnTo>
                  <a:lnTo>
                    <a:pt x="106" y="502"/>
                  </a:lnTo>
                  <a:lnTo>
                    <a:pt x="104" y="502"/>
                  </a:lnTo>
                  <a:lnTo>
                    <a:pt x="104" y="504"/>
                  </a:lnTo>
                  <a:lnTo>
                    <a:pt x="103" y="504"/>
                  </a:lnTo>
                  <a:lnTo>
                    <a:pt x="101" y="504"/>
                  </a:lnTo>
                  <a:lnTo>
                    <a:pt x="100" y="504"/>
                  </a:lnTo>
                  <a:lnTo>
                    <a:pt x="98" y="504"/>
                  </a:lnTo>
                  <a:lnTo>
                    <a:pt x="98" y="502"/>
                  </a:lnTo>
                  <a:lnTo>
                    <a:pt x="97" y="502"/>
                  </a:lnTo>
                  <a:lnTo>
                    <a:pt x="96" y="501"/>
                  </a:lnTo>
                  <a:lnTo>
                    <a:pt x="94" y="501"/>
                  </a:lnTo>
                  <a:lnTo>
                    <a:pt x="93" y="499"/>
                  </a:lnTo>
                  <a:lnTo>
                    <a:pt x="91" y="499"/>
                  </a:lnTo>
                  <a:lnTo>
                    <a:pt x="91" y="498"/>
                  </a:lnTo>
                  <a:lnTo>
                    <a:pt x="90" y="498"/>
                  </a:lnTo>
                  <a:lnTo>
                    <a:pt x="88" y="498"/>
                  </a:lnTo>
                  <a:lnTo>
                    <a:pt x="87" y="498"/>
                  </a:lnTo>
                  <a:lnTo>
                    <a:pt x="87" y="497"/>
                  </a:lnTo>
                  <a:lnTo>
                    <a:pt x="87" y="498"/>
                  </a:lnTo>
                  <a:lnTo>
                    <a:pt x="85" y="498"/>
                  </a:lnTo>
                  <a:lnTo>
                    <a:pt x="85" y="497"/>
                  </a:lnTo>
                  <a:lnTo>
                    <a:pt x="84" y="497"/>
                  </a:lnTo>
                  <a:lnTo>
                    <a:pt x="82" y="497"/>
                  </a:lnTo>
                  <a:lnTo>
                    <a:pt x="81" y="497"/>
                  </a:lnTo>
                  <a:lnTo>
                    <a:pt x="81" y="495"/>
                  </a:lnTo>
                  <a:lnTo>
                    <a:pt x="79" y="495"/>
                  </a:lnTo>
                  <a:lnTo>
                    <a:pt x="78" y="495"/>
                  </a:lnTo>
                  <a:lnTo>
                    <a:pt x="78" y="494"/>
                  </a:lnTo>
                  <a:lnTo>
                    <a:pt x="76" y="492"/>
                  </a:lnTo>
                  <a:lnTo>
                    <a:pt x="76" y="491"/>
                  </a:lnTo>
                  <a:lnTo>
                    <a:pt x="75" y="491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2" y="489"/>
                  </a:lnTo>
                  <a:lnTo>
                    <a:pt x="71" y="489"/>
                  </a:lnTo>
                  <a:lnTo>
                    <a:pt x="69" y="489"/>
                  </a:lnTo>
                  <a:lnTo>
                    <a:pt x="68" y="489"/>
                  </a:lnTo>
                  <a:lnTo>
                    <a:pt x="68" y="488"/>
                  </a:lnTo>
                  <a:lnTo>
                    <a:pt x="66" y="488"/>
                  </a:lnTo>
                  <a:lnTo>
                    <a:pt x="65" y="488"/>
                  </a:lnTo>
                  <a:lnTo>
                    <a:pt x="63" y="486"/>
                  </a:lnTo>
                  <a:lnTo>
                    <a:pt x="62" y="486"/>
                  </a:lnTo>
                  <a:lnTo>
                    <a:pt x="60" y="486"/>
                  </a:lnTo>
                  <a:lnTo>
                    <a:pt x="59" y="486"/>
                  </a:lnTo>
                  <a:lnTo>
                    <a:pt x="57" y="486"/>
                  </a:lnTo>
                  <a:lnTo>
                    <a:pt x="56" y="486"/>
                  </a:lnTo>
                  <a:lnTo>
                    <a:pt x="54" y="486"/>
                  </a:lnTo>
                  <a:lnTo>
                    <a:pt x="54" y="488"/>
                  </a:lnTo>
                  <a:lnTo>
                    <a:pt x="53" y="488"/>
                  </a:lnTo>
                  <a:lnTo>
                    <a:pt x="51" y="488"/>
                  </a:lnTo>
                  <a:lnTo>
                    <a:pt x="50" y="489"/>
                  </a:lnTo>
                  <a:lnTo>
                    <a:pt x="49" y="489"/>
                  </a:lnTo>
                  <a:lnTo>
                    <a:pt x="47" y="489"/>
                  </a:lnTo>
                  <a:lnTo>
                    <a:pt x="47" y="491"/>
                  </a:lnTo>
                  <a:lnTo>
                    <a:pt x="46" y="491"/>
                  </a:lnTo>
                  <a:lnTo>
                    <a:pt x="46" y="492"/>
                  </a:lnTo>
                  <a:lnTo>
                    <a:pt x="44" y="492"/>
                  </a:lnTo>
                  <a:lnTo>
                    <a:pt x="43" y="492"/>
                  </a:lnTo>
                  <a:lnTo>
                    <a:pt x="41" y="492"/>
                  </a:lnTo>
                  <a:lnTo>
                    <a:pt x="41" y="494"/>
                  </a:lnTo>
                  <a:lnTo>
                    <a:pt x="40" y="494"/>
                  </a:lnTo>
                  <a:lnTo>
                    <a:pt x="40" y="492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9"/>
                  </a:lnTo>
                  <a:lnTo>
                    <a:pt x="37" y="488"/>
                  </a:lnTo>
                  <a:lnTo>
                    <a:pt x="37" y="486"/>
                  </a:lnTo>
                  <a:lnTo>
                    <a:pt x="35" y="486"/>
                  </a:lnTo>
                  <a:lnTo>
                    <a:pt x="34" y="486"/>
                  </a:lnTo>
                  <a:lnTo>
                    <a:pt x="34" y="485"/>
                  </a:lnTo>
                  <a:lnTo>
                    <a:pt x="32" y="485"/>
                  </a:lnTo>
                  <a:lnTo>
                    <a:pt x="32" y="483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29" y="482"/>
                  </a:lnTo>
                  <a:lnTo>
                    <a:pt x="28" y="482"/>
                  </a:lnTo>
                  <a:lnTo>
                    <a:pt x="28" y="480"/>
                  </a:lnTo>
                  <a:lnTo>
                    <a:pt x="27" y="480"/>
                  </a:lnTo>
                  <a:lnTo>
                    <a:pt x="25" y="480"/>
                  </a:lnTo>
                  <a:lnTo>
                    <a:pt x="24" y="480"/>
                  </a:lnTo>
                  <a:lnTo>
                    <a:pt x="24" y="479"/>
                  </a:lnTo>
                  <a:lnTo>
                    <a:pt x="24" y="477"/>
                  </a:lnTo>
                  <a:lnTo>
                    <a:pt x="24" y="476"/>
                  </a:lnTo>
                  <a:lnTo>
                    <a:pt x="25" y="476"/>
                  </a:lnTo>
                  <a:lnTo>
                    <a:pt x="25" y="475"/>
                  </a:lnTo>
                  <a:lnTo>
                    <a:pt x="27" y="473"/>
                  </a:lnTo>
                  <a:lnTo>
                    <a:pt x="27" y="472"/>
                  </a:lnTo>
                  <a:lnTo>
                    <a:pt x="27" y="470"/>
                  </a:lnTo>
                  <a:lnTo>
                    <a:pt x="27" y="469"/>
                  </a:lnTo>
                  <a:lnTo>
                    <a:pt x="27" y="467"/>
                  </a:lnTo>
                  <a:lnTo>
                    <a:pt x="27" y="466"/>
                  </a:lnTo>
                  <a:lnTo>
                    <a:pt x="27" y="464"/>
                  </a:lnTo>
                  <a:lnTo>
                    <a:pt x="25" y="464"/>
                  </a:lnTo>
                  <a:lnTo>
                    <a:pt x="24" y="464"/>
                  </a:lnTo>
                  <a:lnTo>
                    <a:pt x="24" y="463"/>
                  </a:lnTo>
                  <a:lnTo>
                    <a:pt x="24" y="464"/>
                  </a:lnTo>
                  <a:lnTo>
                    <a:pt x="22" y="464"/>
                  </a:lnTo>
                  <a:lnTo>
                    <a:pt x="22" y="463"/>
                  </a:lnTo>
                  <a:lnTo>
                    <a:pt x="22" y="464"/>
                  </a:lnTo>
                  <a:lnTo>
                    <a:pt x="21" y="464"/>
                  </a:lnTo>
                  <a:lnTo>
                    <a:pt x="19" y="464"/>
                  </a:lnTo>
                  <a:lnTo>
                    <a:pt x="18" y="464"/>
                  </a:lnTo>
                  <a:lnTo>
                    <a:pt x="16" y="466"/>
                  </a:lnTo>
                  <a:lnTo>
                    <a:pt x="15" y="466"/>
                  </a:lnTo>
                  <a:lnTo>
                    <a:pt x="13" y="466"/>
                  </a:lnTo>
                  <a:lnTo>
                    <a:pt x="13" y="467"/>
                  </a:lnTo>
                  <a:lnTo>
                    <a:pt x="12" y="467"/>
                  </a:lnTo>
                  <a:lnTo>
                    <a:pt x="10" y="469"/>
                  </a:lnTo>
                  <a:lnTo>
                    <a:pt x="10" y="470"/>
                  </a:lnTo>
                  <a:lnTo>
                    <a:pt x="9" y="470"/>
                  </a:lnTo>
                  <a:lnTo>
                    <a:pt x="7" y="470"/>
                  </a:lnTo>
                  <a:lnTo>
                    <a:pt x="6" y="470"/>
                  </a:lnTo>
                  <a:lnTo>
                    <a:pt x="6" y="469"/>
                  </a:lnTo>
                  <a:lnTo>
                    <a:pt x="5" y="469"/>
                  </a:lnTo>
                  <a:lnTo>
                    <a:pt x="5" y="470"/>
                  </a:lnTo>
                  <a:lnTo>
                    <a:pt x="3" y="470"/>
                  </a:lnTo>
                  <a:lnTo>
                    <a:pt x="3" y="472"/>
                  </a:lnTo>
                  <a:lnTo>
                    <a:pt x="2" y="472"/>
                  </a:lnTo>
                  <a:lnTo>
                    <a:pt x="0" y="472"/>
                  </a:lnTo>
                  <a:lnTo>
                    <a:pt x="0" y="470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6"/>
                  </a:lnTo>
                  <a:lnTo>
                    <a:pt x="0" y="464"/>
                  </a:lnTo>
                  <a:lnTo>
                    <a:pt x="2" y="464"/>
                  </a:lnTo>
                  <a:lnTo>
                    <a:pt x="3" y="464"/>
                  </a:lnTo>
                  <a:lnTo>
                    <a:pt x="5" y="466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1270" y="1828"/>
              <a:ext cx="994" cy="1487"/>
            </a:xfrm>
            <a:custGeom>
              <a:avLst/>
              <a:gdLst/>
              <a:ahLst/>
              <a:cxnLst>
                <a:cxn ang="0">
                  <a:pos x="285" y="1405"/>
                </a:cxn>
                <a:cxn ang="0">
                  <a:pos x="265" y="1406"/>
                </a:cxn>
                <a:cxn ang="0">
                  <a:pos x="243" y="1421"/>
                </a:cxn>
                <a:cxn ang="0">
                  <a:pos x="226" y="1430"/>
                </a:cxn>
                <a:cxn ang="0">
                  <a:pos x="208" y="1437"/>
                </a:cxn>
                <a:cxn ang="0">
                  <a:pos x="185" y="1447"/>
                </a:cxn>
                <a:cxn ang="0">
                  <a:pos x="169" y="1463"/>
                </a:cxn>
                <a:cxn ang="0">
                  <a:pos x="152" y="1472"/>
                </a:cxn>
                <a:cxn ang="0">
                  <a:pos x="132" y="1468"/>
                </a:cxn>
                <a:cxn ang="0">
                  <a:pos x="119" y="1481"/>
                </a:cxn>
                <a:cxn ang="0">
                  <a:pos x="14" y="1399"/>
                </a:cxn>
                <a:cxn ang="0">
                  <a:pos x="19" y="1381"/>
                </a:cxn>
                <a:cxn ang="0">
                  <a:pos x="20" y="1374"/>
                </a:cxn>
                <a:cxn ang="0">
                  <a:pos x="16" y="1349"/>
                </a:cxn>
                <a:cxn ang="0">
                  <a:pos x="13" y="1312"/>
                </a:cxn>
                <a:cxn ang="0">
                  <a:pos x="19" y="1298"/>
                </a:cxn>
                <a:cxn ang="0">
                  <a:pos x="50" y="1259"/>
                </a:cxn>
                <a:cxn ang="0">
                  <a:pos x="73" y="1256"/>
                </a:cxn>
                <a:cxn ang="0">
                  <a:pos x="167" y="1038"/>
                </a:cxn>
                <a:cxn ang="0">
                  <a:pos x="166" y="1022"/>
                </a:cxn>
                <a:cxn ang="0">
                  <a:pos x="163" y="1007"/>
                </a:cxn>
                <a:cxn ang="0">
                  <a:pos x="157" y="986"/>
                </a:cxn>
                <a:cxn ang="0">
                  <a:pos x="154" y="967"/>
                </a:cxn>
                <a:cxn ang="0">
                  <a:pos x="157" y="948"/>
                </a:cxn>
                <a:cxn ang="0">
                  <a:pos x="163" y="935"/>
                </a:cxn>
                <a:cxn ang="0">
                  <a:pos x="161" y="923"/>
                </a:cxn>
                <a:cxn ang="0">
                  <a:pos x="163" y="908"/>
                </a:cxn>
                <a:cxn ang="0">
                  <a:pos x="157" y="892"/>
                </a:cxn>
                <a:cxn ang="0">
                  <a:pos x="160" y="879"/>
                </a:cxn>
                <a:cxn ang="0">
                  <a:pos x="167" y="863"/>
                </a:cxn>
                <a:cxn ang="0">
                  <a:pos x="176" y="853"/>
                </a:cxn>
                <a:cxn ang="0">
                  <a:pos x="188" y="845"/>
                </a:cxn>
                <a:cxn ang="0">
                  <a:pos x="202" y="838"/>
                </a:cxn>
                <a:cxn ang="0">
                  <a:pos x="216" y="837"/>
                </a:cxn>
                <a:cxn ang="0">
                  <a:pos x="221" y="828"/>
                </a:cxn>
                <a:cxn ang="0">
                  <a:pos x="238" y="825"/>
                </a:cxn>
                <a:cxn ang="0">
                  <a:pos x="258" y="822"/>
                </a:cxn>
                <a:cxn ang="0">
                  <a:pos x="267" y="825"/>
                </a:cxn>
                <a:cxn ang="0">
                  <a:pos x="273" y="816"/>
                </a:cxn>
                <a:cxn ang="0">
                  <a:pos x="276" y="810"/>
                </a:cxn>
                <a:cxn ang="0">
                  <a:pos x="283" y="801"/>
                </a:cxn>
                <a:cxn ang="0">
                  <a:pos x="302" y="772"/>
                </a:cxn>
                <a:cxn ang="0">
                  <a:pos x="311" y="765"/>
                </a:cxn>
                <a:cxn ang="0">
                  <a:pos x="314" y="760"/>
                </a:cxn>
                <a:cxn ang="0">
                  <a:pos x="317" y="751"/>
                </a:cxn>
                <a:cxn ang="0">
                  <a:pos x="315" y="737"/>
                </a:cxn>
                <a:cxn ang="0">
                  <a:pos x="315" y="723"/>
                </a:cxn>
                <a:cxn ang="0">
                  <a:pos x="317" y="713"/>
                </a:cxn>
                <a:cxn ang="0">
                  <a:pos x="323" y="700"/>
                </a:cxn>
                <a:cxn ang="0">
                  <a:pos x="320" y="681"/>
                </a:cxn>
                <a:cxn ang="0">
                  <a:pos x="342" y="660"/>
                </a:cxn>
                <a:cxn ang="0">
                  <a:pos x="361" y="657"/>
                </a:cxn>
                <a:cxn ang="0">
                  <a:pos x="370" y="663"/>
                </a:cxn>
                <a:cxn ang="0">
                  <a:pos x="383" y="660"/>
                </a:cxn>
                <a:cxn ang="0">
                  <a:pos x="390" y="643"/>
                </a:cxn>
                <a:cxn ang="0">
                  <a:pos x="423" y="641"/>
                </a:cxn>
                <a:cxn ang="0">
                  <a:pos x="437" y="640"/>
                </a:cxn>
                <a:cxn ang="0">
                  <a:pos x="458" y="634"/>
                </a:cxn>
                <a:cxn ang="0">
                  <a:pos x="782" y="318"/>
                </a:cxn>
                <a:cxn ang="0">
                  <a:pos x="989" y="3"/>
                </a:cxn>
              </a:cxnLst>
              <a:rect l="0" t="0" r="r" b="b"/>
              <a:pathLst>
                <a:path w="994" h="1487">
                  <a:moveTo>
                    <a:pt x="288" y="1408"/>
                  </a:moveTo>
                  <a:lnTo>
                    <a:pt x="288" y="1409"/>
                  </a:lnTo>
                  <a:lnTo>
                    <a:pt x="289" y="1409"/>
                  </a:lnTo>
                  <a:lnTo>
                    <a:pt x="290" y="1409"/>
                  </a:lnTo>
                  <a:lnTo>
                    <a:pt x="290" y="1408"/>
                  </a:lnTo>
                  <a:lnTo>
                    <a:pt x="292" y="1408"/>
                  </a:lnTo>
                  <a:lnTo>
                    <a:pt x="292" y="1406"/>
                  </a:lnTo>
                  <a:lnTo>
                    <a:pt x="292" y="1405"/>
                  </a:lnTo>
                  <a:lnTo>
                    <a:pt x="290" y="1405"/>
                  </a:lnTo>
                  <a:lnTo>
                    <a:pt x="290" y="1403"/>
                  </a:lnTo>
                  <a:lnTo>
                    <a:pt x="289" y="1403"/>
                  </a:lnTo>
                  <a:lnTo>
                    <a:pt x="289" y="1405"/>
                  </a:lnTo>
                  <a:lnTo>
                    <a:pt x="288" y="1405"/>
                  </a:lnTo>
                  <a:lnTo>
                    <a:pt x="288" y="1403"/>
                  </a:lnTo>
                  <a:lnTo>
                    <a:pt x="286" y="1403"/>
                  </a:lnTo>
                  <a:lnTo>
                    <a:pt x="285" y="1403"/>
                  </a:lnTo>
                  <a:lnTo>
                    <a:pt x="285" y="1405"/>
                  </a:lnTo>
                  <a:lnTo>
                    <a:pt x="285" y="1403"/>
                  </a:lnTo>
                  <a:lnTo>
                    <a:pt x="283" y="1403"/>
                  </a:lnTo>
                  <a:lnTo>
                    <a:pt x="282" y="1403"/>
                  </a:lnTo>
                  <a:lnTo>
                    <a:pt x="280" y="1403"/>
                  </a:lnTo>
                  <a:lnTo>
                    <a:pt x="279" y="1403"/>
                  </a:lnTo>
                  <a:lnTo>
                    <a:pt x="277" y="1405"/>
                  </a:lnTo>
                  <a:lnTo>
                    <a:pt x="276" y="1405"/>
                  </a:lnTo>
                  <a:lnTo>
                    <a:pt x="276" y="1403"/>
                  </a:lnTo>
                  <a:lnTo>
                    <a:pt x="274" y="1403"/>
                  </a:lnTo>
                  <a:lnTo>
                    <a:pt x="273" y="1403"/>
                  </a:lnTo>
                  <a:lnTo>
                    <a:pt x="273" y="1405"/>
                  </a:lnTo>
                  <a:lnTo>
                    <a:pt x="271" y="1405"/>
                  </a:lnTo>
                  <a:lnTo>
                    <a:pt x="271" y="1406"/>
                  </a:lnTo>
                  <a:lnTo>
                    <a:pt x="270" y="1406"/>
                  </a:lnTo>
                  <a:lnTo>
                    <a:pt x="268" y="1406"/>
                  </a:lnTo>
                  <a:lnTo>
                    <a:pt x="267" y="1406"/>
                  </a:lnTo>
                  <a:lnTo>
                    <a:pt x="265" y="1406"/>
                  </a:lnTo>
                  <a:lnTo>
                    <a:pt x="264" y="1406"/>
                  </a:lnTo>
                  <a:lnTo>
                    <a:pt x="264" y="1408"/>
                  </a:lnTo>
                  <a:lnTo>
                    <a:pt x="263" y="1408"/>
                  </a:lnTo>
                  <a:lnTo>
                    <a:pt x="261" y="1408"/>
                  </a:lnTo>
                  <a:lnTo>
                    <a:pt x="260" y="1409"/>
                  </a:lnTo>
                  <a:lnTo>
                    <a:pt x="258" y="1409"/>
                  </a:lnTo>
                  <a:lnTo>
                    <a:pt x="258" y="1411"/>
                  </a:lnTo>
                  <a:lnTo>
                    <a:pt x="257" y="1411"/>
                  </a:lnTo>
                  <a:lnTo>
                    <a:pt x="255" y="1412"/>
                  </a:lnTo>
                  <a:lnTo>
                    <a:pt x="254" y="1412"/>
                  </a:lnTo>
                  <a:lnTo>
                    <a:pt x="254" y="1414"/>
                  </a:lnTo>
                  <a:lnTo>
                    <a:pt x="252" y="1415"/>
                  </a:lnTo>
                  <a:lnTo>
                    <a:pt x="251" y="1417"/>
                  </a:lnTo>
                  <a:lnTo>
                    <a:pt x="249" y="1418"/>
                  </a:lnTo>
                  <a:lnTo>
                    <a:pt x="248" y="1418"/>
                  </a:lnTo>
                  <a:lnTo>
                    <a:pt x="246" y="1419"/>
                  </a:lnTo>
                  <a:lnTo>
                    <a:pt x="243" y="1421"/>
                  </a:lnTo>
                  <a:lnTo>
                    <a:pt x="242" y="1421"/>
                  </a:lnTo>
                  <a:lnTo>
                    <a:pt x="241" y="1421"/>
                  </a:lnTo>
                  <a:lnTo>
                    <a:pt x="239" y="1419"/>
                  </a:lnTo>
                  <a:lnTo>
                    <a:pt x="238" y="1419"/>
                  </a:lnTo>
                  <a:lnTo>
                    <a:pt x="238" y="1418"/>
                  </a:lnTo>
                  <a:lnTo>
                    <a:pt x="236" y="1418"/>
                  </a:lnTo>
                  <a:lnTo>
                    <a:pt x="235" y="1418"/>
                  </a:lnTo>
                  <a:lnTo>
                    <a:pt x="235" y="1419"/>
                  </a:lnTo>
                  <a:lnTo>
                    <a:pt x="233" y="1419"/>
                  </a:lnTo>
                  <a:lnTo>
                    <a:pt x="233" y="1421"/>
                  </a:lnTo>
                  <a:lnTo>
                    <a:pt x="232" y="1421"/>
                  </a:lnTo>
                  <a:lnTo>
                    <a:pt x="232" y="1422"/>
                  </a:lnTo>
                  <a:lnTo>
                    <a:pt x="230" y="1425"/>
                  </a:lnTo>
                  <a:lnTo>
                    <a:pt x="230" y="1427"/>
                  </a:lnTo>
                  <a:lnTo>
                    <a:pt x="229" y="1428"/>
                  </a:lnTo>
                  <a:lnTo>
                    <a:pt x="227" y="1430"/>
                  </a:lnTo>
                  <a:lnTo>
                    <a:pt x="226" y="1430"/>
                  </a:lnTo>
                  <a:lnTo>
                    <a:pt x="224" y="1428"/>
                  </a:lnTo>
                  <a:lnTo>
                    <a:pt x="223" y="1428"/>
                  </a:lnTo>
                  <a:lnTo>
                    <a:pt x="223" y="1427"/>
                  </a:lnTo>
                  <a:lnTo>
                    <a:pt x="221" y="1427"/>
                  </a:lnTo>
                  <a:lnTo>
                    <a:pt x="220" y="1427"/>
                  </a:lnTo>
                  <a:lnTo>
                    <a:pt x="219" y="1427"/>
                  </a:lnTo>
                  <a:lnTo>
                    <a:pt x="217" y="1427"/>
                  </a:lnTo>
                  <a:lnTo>
                    <a:pt x="217" y="1428"/>
                  </a:lnTo>
                  <a:lnTo>
                    <a:pt x="216" y="1428"/>
                  </a:lnTo>
                  <a:lnTo>
                    <a:pt x="216" y="1430"/>
                  </a:lnTo>
                  <a:lnTo>
                    <a:pt x="214" y="1430"/>
                  </a:lnTo>
                  <a:lnTo>
                    <a:pt x="213" y="1431"/>
                  </a:lnTo>
                  <a:lnTo>
                    <a:pt x="211" y="1433"/>
                  </a:lnTo>
                  <a:lnTo>
                    <a:pt x="210" y="1433"/>
                  </a:lnTo>
                  <a:lnTo>
                    <a:pt x="210" y="1434"/>
                  </a:lnTo>
                  <a:lnTo>
                    <a:pt x="208" y="1436"/>
                  </a:lnTo>
                  <a:lnTo>
                    <a:pt x="208" y="1437"/>
                  </a:lnTo>
                  <a:lnTo>
                    <a:pt x="207" y="1439"/>
                  </a:lnTo>
                  <a:lnTo>
                    <a:pt x="205" y="1439"/>
                  </a:lnTo>
                  <a:lnTo>
                    <a:pt x="204" y="1440"/>
                  </a:lnTo>
                  <a:lnTo>
                    <a:pt x="202" y="1440"/>
                  </a:lnTo>
                  <a:lnTo>
                    <a:pt x="201" y="1440"/>
                  </a:lnTo>
                  <a:lnTo>
                    <a:pt x="201" y="1441"/>
                  </a:lnTo>
                  <a:lnTo>
                    <a:pt x="199" y="1441"/>
                  </a:lnTo>
                  <a:lnTo>
                    <a:pt x="196" y="1441"/>
                  </a:lnTo>
                  <a:lnTo>
                    <a:pt x="196" y="1443"/>
                  </a:lnTo>
                  <a:lnTo>
                    <a:pt x="195" y="1443"/>
                  </a:lnTo>
                  <a:lnTo>
                    <a:pt x="194" y="1443"/>
                  </a:lnTo>
                  <a:lnTo>
                    <a:pt x="192" y="1443"/>
                  </a:lnTo>
                  <a:lnTo>
                    <a:pt x="191" y="1444"/>
                  </a:lnTo>
                  <a:lnTo>
                    <a:pt x="189" y="1444"/>
                  </a:lnTo>
                  <a:lnTo>
                    <a:pt x="188" y="1446"/>
                  </a:lnTo>
                  <a:lnTo>
                    <a:pt x="186" y="1446"/>
                  </a:lnTo>
                  <a:lnTo>
                    <a:pt x="185" y="1447"/>
                  </a:lnTo>
                  <a:lnTo>
                    <a:pt x="183" y="1447"/>
                  </a:lnTo>
                  <a:lnTo>
                    <a:pt x="183" y="1449"/>
                  </a:lnTo>
                  <a:lnTo>
                    <a:pt x="182" y="1450"/>
                  </a:lnTo>
                  <a:lnTo>
                    <a:pt x="180" y="1452"/>
                  </a:lnTo>
                  <a:lnTo>
                    <a:pt x="179" y="1452"/>
                  </a:lnTo>
                  <a:lnTo>
                    <a:pt x="179" y="1453"/>
                  </a:lnTo>
                  <a:lnTo>
                    <a:pt x="177" y="1455"/>
                  </a:lnTo>
                  <a:lnTo>
                    <a:pt x="176" y="1456"/>
                  </a:lnTo>
                  <a:lnTo>
                    <a:pt x="176" y="1458"/>
                  </a:lnTo>
                  <a:lnTo>
                    <a:pt x="174" y="1458"/>
                  </a:lnTo>
                  <a:lnTo>
                    <a:pt x="174" y="1459"/>
                  </a:lnTo>
                  <a:lnTo>
                    <a:pt x="174" y="1461"/>
                  </a:lnTo>
                  <a:lnTo>
                    <a:pt x="173" y="1462"/>
                  </a:lnTo>
                  <a:lnTo>
                    <a:pt x="173" y="1463"/>
                  </a:lnTo>
                  <a:lnTo>
                    <a:pt x="172" y="1463"/>
                  </a:lnTo>
                  <a:lnTo>
                    <a:pt x="170" y="1463"/>
                  </a:lnTo>
                  <a:lnTo>
                    <a:pt x="169" y="1463"/>
                  </a:lnTo>
                  <a:lnTo>
                    <a:pt x="167" y="1463"/>
                  </a:lnTo>
                  <a:lnTo>
                    <a:pt x="166" y="1463"/>
                  </a:lnTo>
                  <a:lnTo>
                    <a:pt x="164" y="1463"/>
                  </a:lnTo>
                  <a:lnTo>
                    <a:pt x="163" y="1463"/>
                  </a:lnTo>
                  <a:lnTo>
                    <a:pt x="163" y="1462"/>
                  </a:lnTo>
                  <a:lnTo>
                    <a:pt x="161" y="1462"/>
                  </a:lnTo>
                  <a:lnTo>
                    <a:pt x="160" y="1462"/>
                  </a:lnTo>
                  <a:lnTo>
                    <a:pt x="158" y="1462"/>
                  </a:lnTo>
                  <a:lnTo>
                    <a:pt x="158" y="1463"/>
                  </a:lnTo>
                  <a:lnTo>
                    <a:pt x="157" y="1465"/>
                  </a:lnTo>
                  <a:lnTo>
                    <a:pt x="157" y="1466"/>
                  </a:lnTo>
                  <a:lnTo>
                    <a:pt x="157" y="1468"/>
                  </a:lnTo>
                  <a:lnTo>
                    <a:pt x="157" y="1469"/>
                  </a:lnTo>
                  <a:lnTo>
                    <a:pt x="155" y="1471"/>
                  </a:lnTo>
                  <a:lnTo>
                    <a:pt x="155" y="1472"/>
                  </a:lnTo>
                  <a:lnTo>
                    <a:pt x="154" y="1472"/>
                  </a:lnTo>
                  <a:lnTo>
                    <a:pt x="152" y="1472"/>
                  </a:lnTo>
                  <a:lnTo>
                    <a:pt x="151" y="1474"/>
                  </a:lnTo>
                  <a:lnTo>
                    <a:pt x="151" y="1472"/>
                  </a:lnTo>
                  <a:lnTo>
                    <a:pt x="150" y="1472"/>
                  </a:lnTo>
                  <a:lnTo>
                    <a:pt x="148" y="1472"/>
                  </a:lnTo>
                  <a:lnTo>
                    <a:pt x="147" y="1472"/>
                  </a:lnTo>
                  <a:lnTo>
                    <a:pt x="145" y="1471"/>
                  </a:lnTo>
                  <a:lnTo>
                    <a:pt x="144" y="1471"/>
                  </a:lnTo>
                  <a:lnTo>
                    <a:pt x="142" y="1469"/>
                  </a:lnTo>
                  <a:lnTo>
                    <a:pt x="141" y="1469"/>
                  </a:lnTo>
                  <a:lnTo>
                    <a:pt x="141" y="1468"/>
                  </a:lnTo>
                  <a:lnTo>
                    <a:pt x="139" y="1468"/>
                  </a:lnTo>
                  <a:lnTo>
                    <a:pt x="138" y="1466"/>
                  </a:lnTo>
                  <a:lnTo>
                    <a:pt x="136" y="1466"/>
                  </a:lnTo>
                  <a:lnTo>
                    <a:pt x="135" y="1466"/>
                  </a:lnTo>
                  <a:lnTo>
                    <a:pt x="133" y="1466"/>
                  </a:lnTo>
                  <a:lnTo>
                    <a:pt x="133" y="1468"/>
                  </a:lnTo>
                  <a:lnTo>
                    <a:pt x="132" y="1468"/>
                  </a:lnTo>
                  <a:lnTo>
                    <a:pt x="132" y="1469"/>
                  </a:lnTo>
                  <a:lnTo>
                    <a:pt x="130" y="1469"/>
                  </a:lnTo>
                  <a:lnTo>
                    <a:pt x="129" y="1469"/>
                  </a:lnTo>
                  <a:lnTo>
                    <a:pt x="127" y="1469"/>
                  </a:lnTo>
                  <a:lnTo>
                    <a:pt x="126" y="1469"/>
                  </a:lnTo>
                  <a:lnTo>
                    <a:pt x="123" y="1469"/>
                  </a:lnTo>
                  <a:lnTo>
                    <a:pt x="122" y="1471"/>
                  </a:lnTo>
                  <a:lnTo>
                    <a:pt x="122" y="1472"/>
                  </a:lnTo>
                  <a:lnTo>
                    <a:pt x="122" y="1474"/>
                  </a:lnTo>
                  <a:lnTo>
                    <a:pt x="123" y="1475"/>
                  </a:lnTo>
                  <a:lnTo>
                    <a:pt x="123" y="1477"/>
                  </a:lnTo>
                  <a:lnTo>
                    <a:pt x="123" y="1478"/>
                  </a:lnTo>
                  <a:lnTo>
                    <a:pt x="123" y="1480"/>
                  </a:lnTo>
                  <a:lnTo>
                    <a:pt x="122" y="1480"/>
                  </a:lnTo>
                  <a:lnTo>
                    <a:pt x="122" y="1481"/>
                  </a:lnTo>
                  <a:lnTo>
                    <a:pt x="120" y="1481"/>
                  </a:lnTo>
                  <a:lnTo>
                    <a:pt x="119" y="1481"/>
                  </a:lnTo>
                  <a:lnTo>
                    <a:pt x="119" y="1483"/>
                  </a:lnTo>
                  <a:lnTo>
                    <a:pt x="117" y="1483"/>
                  </a:lnTo>
                  <a:lnTo>
                    <a:pt x="116" y="1483"/>
                  </a:lnTo>
                  <a:lnTo>
                    <a:pt x="114" y="1484"/>
                  </a:lnTo>
                  <a:lnTo>
                    <a:pt x="113" y="1484"/>
                  </a:lnTo>
                  <a:lnTo>
                    <a:pt x="113" y="1486"/>
                  </a:lnTo>
                  <a:lnTo>
                    <a:pt x="111" y="1486"/>
                  </a:lnTo>
                  <a:lnTo>
                    <a:pt x="0" y="1487"/>
                  </a:lnTo>
                  <a:lnTo>
                    <a:pt x="0" y="1484"/>
                  </a:lnTo>
                  <a:lnTo>
                    <a:pt x="16" y="1406"/>
                  </a:lnTo>
                  <a:lnTo>
                    <a:pt x="14" y="1406"/>
                  </a:lnTo>
                  <a:lnTo>
                    <a:pt x="14" y="1405"/>
                  </a:lnTo>
                  <a:lnTo>
                    <a:pt x="14" y="1403"/>
                  </a:lnTo>
                  <a:lnTo>
                    <a:pt x="14" y="1402"/>
                  </a:lnTo>
                  <a:lnTo>
                    <a:pt x="13" y="1400"/>
                  </a:lnTo>
                  <a:lnTo>
                    <a:pt x="13" y="1399"/>
                  </a:lnTo>
                  <a:lnTo>
                    <a:pt x="14" y="1399"/>
                  </a:lnTo>
                  <a:lnTo>
                    <a:pt x="14" y="1397"/>
                  </a:lnTo>
                  <a:lnTo>
                    <a:pt x="14" y="1396"/>
                  </a:lnTo>
                  <a:lnTo>
                    <a:pt x="14" y="1394"/>
                  </a:lnTo>
                  <a:lnTo>
                    <a:pt x="16" y="1394"/>
                  </a:lnTo>
                  <a:lnTo>
                    <a:pt x="16" y="1393"/>
                  </a:lnTo>
                  <a:lnTo>
                    <a:pt x="16" y="1392"/>
                  </a:lnTo>
                  <a:lnTo>
                    <a:pt x="16" y="1390"/>
                  </a:lnTo>
                  <a:lnTo>
                    <a:pt x="17" y="1390"/>
                  </a:lnTo>
                  <a:lnTo>
                    <a:pt x="17" y="1389"/>
                  </a:lnTo>
                  <a:lnTo>
                    <a:pt x="17" y="1387"/>
                  </a:lnTo>
                  <a:lnTo>
                    <a:pt x="17" y="1386"/>
                  </a:lnTo>
                  <a:lnTo>
                    <a:pt x="16" y="1386"/>
                  </a:lnTo>
                  <a:lnTo>
                    <a:pt x="16" y="1384"/>
                  </a:lnTo>
                  <a:lnTo>
                    <a:pt x="17" y="1384"/>
                  </a:lnTo>
                  <a:lnTo>
                    <a:pt x="17" y="1383"/>
                  </a:lnTo>
                  <a:lnTo>
                    <a:pt x="17" y="1381"/>
                  </a:lnTo>
                  <a:lnTo>
                    <a:pt x="19" y="1381"/>
                  </a:lnTo>
                  <a:lnTo>
                    <a:pt x="19" y="1383"/>
                  </a:lnTo>
                  <a:lnTo>
                    <a:pt x="20" y="1383"/>
                  </a:lnTo>
                  <a:lnTo>
                    <a:pt x="22" y="1383"/>
                  </a:lnTo>
                  <a:lnTo>
                    <a:pt x="22" y="1381"/>
                  </a:lnTo>
                  <a:lnTo>
                    <a:pt x="23" y="1380"/>
                  </a:lnTo>
                  <a:lnTo>
                    <a:pt x="23" y="1378"/>
                  </a:lnTo>
                  <a:lnTo>
                    <a:pt x="23" y="1377"/>
                  </a:lnTo>
                  <a:lnTo>
                    <a:pt x="25" y="1377"/>
                  </a:lnTo>
                  <a:lnTo>
                    <a:pt x="25" y="1378"/>
                  </a:lnTo>
                  <a:lnTo>
                    <a:pt x="25" y="1377"/>
                  </a:lnTo>
                  <a:lnTo>
                    <a:pt x="25" y="1375"/>
                  </a:lnTo>
                  <a:lnTo>
                    <a:pt x="23" y="1375"/>
                  </a:lnTo>
                  <a:lnTo>
                    <a:pt x="23" y="1374"/>
                  </a:lnTo>
                  <a:lnTo>
                    <a:pt x="22" y="1374"/>
                  </a:lnTo>
                  <a:lnTo>
                    <a:pt x="22" y="1372"/>
                  </a:lnTo>
                  <a:lnTo>
                    <a:pt x="22" y="1374"/>
                  </a:lnTo>
                  <a:lnTo>
                    <a:pt x="20" y="1374"/>
                  </a:lnTo>
                  <a:lnTo>
                    <a:pt x="19" y="1374"/>
                  </a:lnTo>
                  <a:lnTo>
                    <a:pt x="19" y="1372"/>
                  </a:lnTo>
                  <a:lnTo>
                    <a:pt x="17" y="1372"/>
                  </a:lnTo>
                  <a:lnTo>
                    <a:pt x="17" y="1371"/>
                  </a:lnTo>
                  <a:lnTo>
                    <a:pt x="19" y="1371"/>
                  </a:lnTo>
                  <a:lnTo>
                    <a:pt x="19" y="1370"/>
                  </a:lnTo>
                  <a:lnTo>
                    <a:pt x="17" y="1370"/>
                  </a:lnTo>
                  <a:lnTo>
                    <a:pt x="17" y="1368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7"/>
                  </a:lnTo>
                  <a:lnTo>
                    <a:pt x="17" y="1367"/>
                  </a:lnTo>
                  <a:lnTo>
                    <a:pt x="19" y="1362"/>
                  </a:lnTo>
                  <a:lnTo>
                    <a:pt x="14" y="1350"/>
                  </a:lnTo>
                  <a:lnTo>
                    <a:pt x="14" y="1349"/>
                  </a:lnTo>
                  <a:lnTo>
                    <a:pt x="16" y="1349"/>
                  </a:lnTo>
                  <a:lnTo>
                    <a:pt x="14" y="1349"/>
                  </a:lnTo>
                  <a:lnTo>
                    <a:pt x="10" y="1336"/>
                  </a:lnTo>
                  <a:lnTo>
                    <a:pt x="10" y="1334"/>
                  </a:lnTo>
                  <a:lnTo>
                    <a:pt x="10" y="1333"/>
                  </a:lnTo>
                  <a:lnTo>
                    <a:pt x="10" y="1331"/>
                  </a:lnTo>
                  <a:lnTo>
                    <a:pt x="10" y="1330"/>
                  </a:lnTo>
                  <a:lnTo>
                    <a:pt x="10" y="1325"/>
                  </a:lnTo>
                  <a:lnTo>
                    <a:pt x="10" y="1324"/>
                  </a:lnTo>
                  <a:lnTo>
                    <a:pt x="10" y="1323"/>
                  </a:lnTo>
                  <a:lnTo>
                    <a:pt x="12" y="1323"/>
                  </a:lnTo>
                  <a:lnTo>
                    <a:pt x="12" y="1321"/>
                  </a:lnTo>
                  <a:lnTo>
                    <a:pt x="12" y="1320"/>
                  </a:lnTo>
                  <a:lnTo>
                    <a:pt x="10" y="1320"/>
                  </a:lnTo>
                  <a:lnTo>
                    <a:pt x="10" y="1314"/>
                  </a:lnTo>
                  <a:lnTo>
                    <a:pt x="12" y="1314"/>
                  </a:lnTo>
                  <a:lnTo>
                    <a:pt x="13" y="1314"/>
                  </a:lnTo>
                  <a:lnTo>
                    <a:pt x="13" y="1312"/>
                  </a:lnTo>
                  <a:lnTo>
                    <a:pt x="14" y="1312"/>
                  </a:lnTo>
                  <a:lnTo>
                    <a:pt x="16" y="1312"/>
                  </a:lnTo>
                  <a:lnTo>
                    <a:pt x="16" y="1311"/>
                  </a:lnTo>
                  <a:lnTo>
                    <a:pt x="17" y="1311"/>
                  </a:lnTo>
                  <a:lnTo>
                    <a:pt x="17" y="1309"/>
                  </a:lnTo>
                  <a:lnTo>
                    <a:pt x="19" y="1309"/>
                  </a:lnTo>
                  <a:lnTo>
                    <a:pt x="19" y="1308"/>
                  </a:lnTo>
                  <a:lnTo>
                    <a:pt x="17" y="1308"/>
                  </a:lnTo>
                  <a:lnTo>
                    <a:pt x="17" y="1306"/>
                  </a:lnTo>
                  <a:lnTo>
                    <a:pt x="19" y="1306"/>
                  </a:lnTo>
                  <a:lnTo>
                    <a:pt x="19" y="1305"/>
                  </a:lnTo>
                  <a:lnTo>
                    <a:pt x="19" y="1303"/>
                  </a:lnTo>
                  <a:lnTo>
                    <a:pt x="19" y="1302"/>
                  </a:lnTo>
                  <a:lnTo>
                    <a:pt x="19" y="1301"/>
                  </a:lnTo>
                  <a:lnTo>
                    <a:pt x="19" y="1299"/>
                  </a:lnTo>
                  <a:lnTo>
                    <a:pt x="20" y="1298"/>
                  </a:lnTo>
                  <a:lnTo>
                    <a:pt x="19" y="1298"/>
                  </a:lnTo>
                  <a:lnTo>
                    <a:pt x="19" y="1296"/>
                  </a:lnTo>
                  <a:lnTo>
                    <a:pt x="35" y="1274"/>
                  </a:lnTo>
                  <a:lnTo>
                    <a:pt x="35" y="1273"/>
                  </a:lnTo>
                  <a:lnTo>
                    <a:pt x="36" y="1273"/>
                  </a:lnTo>
                  <a:lnTo>
                    <a:pt x="38" y="1271"/>
                  </a:lnTo>
                  <a:lnTo>
                    <a:pt x="38" y="1270"/>
                  </a:lnTo>
                  <a:lnTo>
                    <a:pt x="39" y="1270"/>
                  </a:lnTo>
                  <a:lnTo>
                    <a:pt x="39" y="1268"/>
                  </a:lnTo>
                  <a:lnTo>
                    <a:pt x="41" y="1268"/>
                  </a:lnTo>
                  <a:lnTo>
                    <a:pt x="41" y="1267"/>
                  </a:lnTo>
                  <a:lnTo>
                    <a:pt x="41" y="1265"/>
                  </a:lnTo>
                  <a:lnTo>
                    <a:pt x="45" y="1259"/>
                  </a:lnTo>
                  <a:lnTo>
                    <a:pt x="47" y="1259"/>
                  </a:lnTo>
                  <a:lnTo>
                    <a:pt x="47" y="1258"/>
                  </a:lnTo>
                  <a:lnTo>
                    <a:pt x="48" y="1258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48" y="1259"/>
                  </a:lnTo>
                  <a:lnTo>
                    <a:pt x="50" y="1259"/>
                  </a:lnTo>
                  <a:lnTo>
                    <a:pt x="51" y="1259"/>
                  </a:lnTo>
                  <a:lnTo>
                    <a:pt x="51" y="1258"/>
                  </a:lnTo>
                  <a:lnTo>
                    <a:pt x="63" y="1262"/>
                  </a:lnTo>
                  <a:lnTo>
                    <a:pt x="64" y="1261"/>
                  </a:lnTo>
                  <a:lnTo>
                    <a:pt x="64" y="1259"/>
                  </a:lnTo>
                  <a:lnTo>
                    <a:pt x="64" y="1261"/>
                  </a:lnTo>
                  <a:lnTo>
                    <a:pt x="66" y="1261"/>
                  </a:lnTo>
                  <a:lnTo>
                    <a:pt x="67" y="1261"/>
                  </a:lnTo>
                  <a:lnTo>
                    <a:pt x="69" y="1261"/>
                  </a:lnTo>
                  <a:lnTo>
                    <a:pt x="69" y="1259"/>
                  </a:lnTo>
                  <a:lnTo>
                    <a:pt x="70" y="1259"/>
                  </a:lnTo>
                  <a:lnTo>
                    <a:pt x="72" y="1259"/>
                  </a:lnTo>
                  <a:lnTo>
                    <a:pt x="72" y="1258"/>
                  </a:lnTo>
                  <a:lnTo>
                    <a:pt x="72" y="1256"/>
                  </a:lnTo>
                  <a:lnTo>
                    <a:pt x="73" y="1256"/>
                  </a:lnTo>
                  <a:lnTo>
                    <a:pt x="78" y="1236"/>
                  </a:lnTo>
                  <a:lnTo>
                    <a:pt x="83" y="1211"/>
                  </a:lnTo>
                  <a:lnTo>
                    <a:pt x="92" y="1170"/>
                  </a:lnTo>
                  <a:lnTo>
                    <a:pt x="98" y="1148"/>
                  </a:lnTo>
                  <a:lnTo>
                    <a:pt x="101" y="1132"/>
                  </a:lnTo>
                  <a:lnTo>
                    <a:pt x="127" y="1102"/>
                  </a:lnTo>
                  <a:lnTo>
                    <a:pt x="155" y="1069"/>
                  </a:lnTo>
                  <a:lnTo>
                    <a:pt x="155" y="1063"/>
                  </a:lnTo>
                  <a:lnTo>
                    <a:pt x="157" y="1060"/>
                  </a:lnTo>
                  <a:lnTo>
                    <a:pt x="167" y="1047"/>
                  </a:lnTo>
                  <a:lnTo>
                    <a:pt x="166" y="1045"/>
                  </a:lnTo>
                  <a:lnTo>
                    <a:pt x="166" y="1044"/>
                  </a:lnTo>
                  <a:lnTo>
                    <a:pt x="166" y="1042"/>
                  </a:lnTo>
                  <a:lnTo>
                    <a:pt x="166" y="1041"/>
                  </a:lnTo>
                  <a:lnTo>
                    <a:pt x="166" y="1039"/>
                  </a:lnTo>
                  <a:lnTo>
                    <a:pt x="167" y="1039"/>
                  </a:lnTo>
                  <a:lnTo>
                    <a:pt x="167" y="1038"/>
                  </a:lnTo>
                  <a:lnTo>
                    <a:pt x="166" y="1038"/>
                  </a:lnTo>
                  <a:lnTo>
                    <a:pt x="164" y="1036"/>
                  </a:lnTo>
                  <a:lnTo>
                    <a:pt x="164" y="1035"/>
                  </a:lnTo>
                  <a:lnTo>
                    <a:pt x="164" y="1033"/>
                  </a:lnTo>
                  <a:lnTo>
                    <a:pt x="164" y="1032"/>
                  </a:lnTo>
                  <a:lnTo>
                    <a:pt x="166" y="1032"/>
                  </a:lnTo>
                  <a:lnTo>
                    <a:pt x="167" y="1032"/>
                  </a:lnTo>
                  <a:lnTo>
                    <a:pt x="167" y="1030"/>
                  </a:lnTo>
                  <a:lnTo>
                    <a:pt x="167" y="1029"/>
                  </a:lnTo>
                  <a:lnTo>
                    <a:pt x="167" y="1027"/>
                  </a:lnTo>
                  <a:lnTo>
                    <a:pt x="167" y="1026"/>
                  </a:lnTo>
                  <a:lnTo>
                    <a:pt x="167" y="1024"/>
                  </a:lnTo>
                  <a:lnTo>
                    <a:pt x="169" y="1024"/>
                  </a:lnTo>
                  <a:lnTo>
                    <a:pt x="169" y="1023"/>
                  </a:lnTo>
                  <a:lnTo>
                    <a:pt x="167" y="1023"/>
                  </a:lnTo>
                  <a:lnTo>
                    <a:pt x="166" y="1023"/>
                  </a:lnTo>
                  <a:lnTo>
                    <a:pt x="166" y="1022"/>
                  </a:lnTo>
                  <a:lnTo>
                    <a:pt x="166" y="1020"/>
                  </a:lnTo>
                  <a:lnTo>
                    <a:pt x="164" y="1020"/>
                  </a:lnTo>
                  <a:lnTo>
                    <a:pt x="164" y="1022"/>
                  </a:lnTo>
                  <a:lnTo>
                    <a:pt x="163" y="1022"/>
                  </a:lnTo>
                  <a:lnTo>
                    <a:pt x="163" y="1020"/>
                  </a:lnTo>
                  <a:lnTo>
                    <a:pt x="161" y="1019"/>
                  </a:lnTo>
                  <a:lnTo>
                    <a:pt x="161" y="1017"/>
                  </a:lnTo>
                  <a:lnTo>
                    <a:pt x="163" y="1017"/>
                  </a:lnTo>
                  <a:lnTo>
                    <a:pt x="163" y="1016"/>
                  </a:lnTo>
                  <a:lnTo>
                    <a:pt x="161" y="1014"/>
                  </a:lnTo>
                  <a:lnTo>
                    <a:pt x="160" y="1013"/>
                  </a:lnTo>
                  <a:lnTo>
                    <a:pt x="160" y="1011"/>
                  </a:lnTo>
                  <a:lnTo>
                    <a:pt x="160" y="1010"/>
                  </a:lnTo>
                  <a:lnTo>
                    <a:pt x="161" y="1010"/>
                  </a:lnTo>
                  <a:lnTo>
                    <a:pt x="161" y="1008"/>
                  </a:lnTo>
                  <a:lnTo>
                    <a:pt x="161" y="1007"/>
                  </a:lnTo>
                  <a:lnTo>
                    <a:pt x="163" y="1007"/>
                  </a:lnTo>
                  <a:lnTo>
                    <a:pt x="161" y="1005"/>
                  </a:lnTo>
                  <a:lnTo>
                    <a:pt x="161" y="1004"/>
                  </a:lnTo>
                  <a:lnTo>
                    <a:pt x="161" y="1002"/>
                  </a:lnTo>
                  <a:lnTo>
                    <a:pt x="163" y="1002"/>
                  </a:lnTo>
                  <a:lnTo>
                    <a:pt x="163" y="1001"/>
                  </a:lnTo>
                  <a:lnTo>
                    <a:pt x="163" y="1000"/>
                  </a:lnTo>
                  <a:lnTo>
                    <a:pt x="163" y="998"/>
                  </a:lnTo>
                  <a:lnTo>
                    <a:pt x="161" y="997"/>
                  </a:lnTo>
                  <a:lnTo>
                    <a:pt x="161" y="995"/>
                  </a:lnTo>
                  <a:lnTo>
                    <a:pt x="161" y="994"/>
                  </a:lnTo>
                  <a:lnTo>
                    <a:pt x="160" y="994"/>
                  </a:lnTo>
                  <a:lnTo>
                    <a:pt x="160" y="992"/>
                  </a:lnTo>
                  <a:lnTo>
                    <a:pt x="158" y="991"/>
                  </a:lnTo>
                  <a:lnTo>
                    <a:pt x="158" y="989"/>
                  </a:lnTo>
                  <a:lnTo>
                    <a:pt x="157" y="989"/>
                  </a:lnTo>
                  <a:lnTo>
                    <a:pt x="157" y="988"/>
                  </a:lnTo>
                  <a:lnTo>
                    <a:pt x="157" y="986"/>
                  </a:lnTo>
                  <a:lnTo>
                    <a:pt x="157" y="985"/>
                  </a:lnTo>
                  <a:lnTo>
                    <a:pt x="155" y="985"/>
                  </a:lnTo>
                  <a:lnTo>
                    <a:pt x="155" y="983"/>
                  </a:lnTo>
                  <a:lnTo>
                    <a:pt x="155" y="982"/>
                  </a:lnTo>
                  <a:lnTo>
                    <a:pt x="154" y="982"/>
                  </a:lnTo>
                  <a:lnTo>
                    <a:pt x="154" y="980"/>
                  </a:lnTo>
                  <a:lnTo>
                    <a:pt x="154" y="979"/>
                  </a:lnTo>
                  <a:lnTo>
                    <a:pt x="152" y="979"/>
                  </a:lnTo>
                  <a:lnTo>
                    <a:pt x="152" y="977"/>
                  </a:lnTo>
                  <a:lnTo>
                    <a:pt x="152" y="976"/>
                  </a:lnTo>
                  <a:lnTo>
                    <a:pt x="152" y="975"/>
                  </a:lnTo>
                  <a:lnTo>
                    <a:pt x="152" y="973"/>
                  </a:lnTo>
                  <a:lnTo>
                    <a:pt x="152" y="972"/>
                  </a:lnTo>
                  <a:lnTo>
                    <a:pt x="152" y="970"/>
                  </a:lnTo>
                  <a:lnTo>
                    <a:pt x="152" y="969"/>
                  </a:lnTo>
                  <a:lnTo>
                    <a:pt x="154" y="969"/>
                  </a:lnTo>
                  <a:lnTo>
                    <a:pt x="154" y="967"/>
                  </a:lnTo>
                  <a:lnTo>
                    <a:pt x="154" y="966"/>
                  </a:lnTo>
                  <a:lnTo>
                    <a:pt x="152" y="966"/>
                  </a:lnTo>
                  <a:lnTo>
                    <a:pt x="154" y="966"/>
                  </a:lnTo>
                  <a:lnTo>
                    <a:pt x="154" y="964"/>
                  </a:lnTo>
                  <a:lnTo>
                    <a:pt x="154" y="963"/>
                  </a:lnTo>
                  <a:lnTo>
                    <a:pt x="155" y="961"/>
                  </a:lnTo>
                  <a:lnTo>
                    <a:pt x="155" y="960"/>
                  </a:lnTo>
                  <a:lnTo>
                    <a:pt x="155" y="958"/>
                  </a:lnTo>
                  <a:lnTo>
                    <a:pt x="157" y="958"/>
                  </a:lnTo>
                  <a:lnTo>
                    <a:pt x="157" y="957"/>
                  </a:lnTo>
                  <a:lnTo>
                    <a:pt x="155" y="955"/>
                  </a:lnTo>
                  <a:lnTo>
                    <a:pt x="157" y="955"/>
                  </a:lnTo>
                  <a:lnTo>
                    <a:pt x="157" y="954"/>
                  </a:lnTo>
                  <a:lnTo>
                    <a:pt x="157" y="953"/>
                  </a:lnTo>
                  <a:lnTo>
                    <a:pt x="157" y="951"/>
                  </a:lnTo>
                  <a:lnTo>
                    <a:pt x="157" y="950"/>
                  </a:lnTo>
                  <a:lnTo>
                    <a:pt x="157" y="948"/>
                  </a:lnTo>
                  <a:lnTo>
                    <a:pt x="158" y="948"/>
                  </a:lnTo>
                  <a:lnTo>
                    <a:pt x="160" y="948"/>
                  </a:lnTo>
                  <a:lnTo>
                    <a:pt x="160" y="947"/>
                  </a:lnTo>
                  <a:lnTo>
                    <a:pt x="160" y="945"/>
                  </a:lnTo>
                  <a:lnTo>
                    <a:pt x="161" y="945"/>
                  </a:lnTo>
                  <a:lnTo>
                    <a:pt x="161" y="944"/>
                  </a:lnTo>
                  <a:lnTo>
                    <a:pt x="161" y="942"/>
                  </a:lnTo>
                  <a:lnTo>
                    <a:pt x="163" y="942"/>
                  </a:lnTo>
                  <a:lnTo>
                    <a:pt x="163" y="941"/>
                  </a:lnTo>
                  <a:lnTo>
                    <a:pt x="161" y="941"/>
                  </a:lnTo>
                  <a:lnTo>
                    <a:pt x="163" y="941"/>
                  </a:lnTo>
                  <a:lnTo>
                    <a:pt x="163" y="939"/>
                  </a:lnTo>
                  <a:lnTo>
                    <a:pt x="161" y="939"/>
                  </a:lnTo>
                  <a:lnTo>
                    <a:pt x="161" y="938"/>
                  </a:lnTo>
                  <a:lnTo>
                    <a:pt x="161" y="936"/>
                  </a:lnTo>
                  <a:lnTo>
                    <a:pt x="161" y="935"/>
                  </a:lnTo>
                  <a:lnTo>
                    <a:pt x="163" y="935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3" y="933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63" y="932"/>
                  </a:lnTo>
                  <a:lnTo>
                    <a:pt x="161" y="932"/>
                  </a:lnTo>
                  <a:lnTo>
                    <a:pt x="161" y="931"/>
                  </a:lnTo>
                  <a:lnTo>
                    <a:pt x="161" y="929"/>
                  </a:lnTo>
                  <a:lnTo>
                    <a:pt x="160" y="929"/>
                  </a:lnTo>
                  <a:lnTo>
                    <a:pt x="160" y="928"/>
                  </a:lnTo>
                  <a:lnTo>
                    <a:pt x="161" y="928"/>
                  </a:lnTo>
                  <a:lnTo>
                    <a:pt x="160" y="928"/>
                  </a:lnTo>
                  <a:lnTo>
                    <a:pt x="160" y="926"/>
                  </a:lnTo>
                  <a:lnTo>
                    <a:pt x="161" y="926"/>
                  </a:lnTo>
                  <a:lnTo>
                    <a:pt x="161" y="925"/>
                  </a:lnTo>
                  <a:lnTo>
                    <a:pt x="161" y="923"/>
                  </a:lnTo>
                  <a:lnTo>
                    <a:pt x="160" y="923"/>
                  </a:lnTo>
                  <a:lnTo>
                    <a:pt x="161" y="923"/>
                  </a:lnTo>
                  <a:lnTo>
                    <a:pt x="161" y="922"/>
                  </a:lnTo>
                  <a:lnTo>
                    <a:pt x="163" y="922"/>
                  </a:lnTo>
                  <a:lnTo>
                    <a:pt x="161" y="922"/>
                  </a:lnTo>
                  <a:lnTo>
                    <a:pt x="163" y="920"/>
                  </a:lnTo>
                  <a:lnTo>
                    <a:pt x="163" y="919"/>
                  </a:lnTo>
                  <a:lnTo>
                    <a:pt x="163" y="917"/>
                  </a:lnTo>
                  <a:lnTo>
                    <a:pt x="164" y="917"/>
                  </a:lnTo>
                  <a:lnTo>
                    <a:pt x="164" y="916"/>
                  </a:lnTo>
                  <a:lnTo>
                    <a:pt x="164" y="914"/>
                  </a:lnTo>
                  <a:lnTo>
                    <a:pt x="164" y="913"/>
                  </a:lnTo>
                  <a:lnTo>
                    <a:pt x="164" y="911"/>
                  </a:lnTo>
                  <a:lnTo>
                    <a:pt x="164" y="910"/>
                  </a:lnTo>
                  <a:lnTo>
                    <a:pt x="166" y="908"/>
                  </a:lnTo>
                  <a:lnTo>
                    <a:pt x="164" y="908"/>
                  </a:lnTo>
                  <a:lnTo>
                    <a:pt x="163" y="908"/>
                  </a:lnTo>
                  <a:lnTo>
                    <a:pt x="163" y="907"/>
                  </a:lnTo>
                  <a:lnTo>
                    <a:pt x="163" y="906"/>
                  </a:lnTo>
                  <a:lnTo>
                    <a:pt x="163" y="904"/>
                  </a:lnTo>
                  <a:lnTo>
                    <a:pt x="161" y="904"/>
                  </a:lnTo>
                  <a:lnTo>
                    <a:pt x="161" y="903"/>
                  </a:lnTo>
                  <a:lnTo>
                    <a:pt x="161" y="901"/>
                  </a:lnTo>
                  <a:lnTo>
                    <a:pt x="160" y="903"/>
                  </a:lnTo>
                  <a:lnTo>
                    <a:pt x="160" y="901"/>
                  </a:lnTo>
                  <a:lnTo>
                    <a:pt x="158" y="901"/>
                  </a:lnTo>
                  <a:lnTo>
                    <a:pt x="160" y="900"/>
                  </a:lnTo>
                  <a:lnTo>
                    <a:pt x="160" y="898"/>
                  </a:lnTo>
                  <a:lnTo>
                    <a:pt x="158" y="898"/>
                  </a:lnTo>
                  <a:lnTo>
                    <a:pt x="158" y="897"/>
                  </a:lnTo>
                  <a:lnTo>
                    <a:pt x="158" y="895"/>
                  </a:lnTo>
                  <a:lnTo>
                    <a:pt x="158" y="894"/>
                  </a:lnTo>
                  <a:lnTo>
                    <a:pt x="158" y="892"/>
                  </a:lnTo>
                  <a:lnTo>
                    <a:pt x="157" y="892"/>
                  </a:lnTo>
                  <a:lnTo>
                    <a:pt x="157" y="891"/>
                  </a:lnTo>
                  <a:lnTo>
                    <a:pt x="157" y="889"/>
                  </a:lnTo>
                  <a:lnTo>
                    <a:pt x="158" y="889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8"/>
                  </a:lnTo>
                  <a:lnTo>
                    <a:pt x="160" y="888"/>
                  </a:lnTo>
                  <a:lnTo>
                    <a:pt x="158" y="886"/>
                  </a:lnTo>
                  <a:lnTo>
                    <a:pt x="160" y="886"/>
                  </a:lnTo>
                  <a:lnTo>
                    <a:pt x="158" y="885"/>
                  </a:lnTo>
                  <a:lnTo>
                    <a:pt x="160" y="885"/>
                  </a:lnTo>
                  <a:lnTo>
                    <a:pt x="160" y="884"/>
                  </a:lnTo>
                  <a:lnTo>
                    <a:pt x="160" y="882"/>
                  </a:lnTo>
                  <a:lnTo>
                    <a:pt x="160" y="881"/>
                  </a:lnTo>
                  <a:lnTo>
                    <a:pt x="161" y="881"/>
                  </a:lnTo>
                  <a:lnTo>
                    <a:pt x="161" y="879"/>
                  </a:lnTo>
                  <a:lnTo>
                    <a:pt x="160" y="879"/>
                  </a:lnTo>
                  <a:lnTo>
                    <a:pt x="161" y="879"/>
                  </a:lnTo>
                  <a:lnTo>
                    <a:pt x="160" y="878"/>
                  </a:lnTo>
                  <a:lnTo>
                    <a:pt x="161" y="878"/>
                  </a:lnTo>
                  <a:lnTo>
                    <a:pt x="161" y="876"/>
                  </a:lnTo>
                  <a:lnTo>
                    <a:pt x="161" y="875"/>
                  </a:lnTo>
                  <a:lnTo>
                    <a:pt x="161" y="873"/>
                  </a:lnTo>
                  <a:lnTo>
                    <a:pt x="161" y="872"/>
                  </a:lnTo>
                  <a:lnTo>
                    <a:pt x="163" y="870"/>
                  </a:lnTo>
                  <a:lnTo>
                    <a:pt x="161" y="869"/>
                  </a:lnTo>
                  <a:lnTo>
                    <a:pt x="163" y="869"/>
                  </a:lnTo>
                  <a:lnTo>
                    <a:pt x="163" y="867"/>
                  </a:lnTo>
                  <a:lnTo>
                    <a:pt x="164" y="867"/>
                  </a:lnTo>
                  <a:lnTo>
                    <a:pt x="164" y="866"/>
                  </a:lnTo>
                  <a:lnTo>
                    <a:pt x="164" y="864"/>
                  </a:lnTo>
                  <a:lnTo>
                    <a:pt x="166" y="864"/>
                  </a:lnTo>
                  <a:lnTo>
                    <a:pt x="166" y="863"/>
                  </a:lnTo>
                  <a:lnTo>
                    <a:pt x="167" y="863"/>
                  </a:lnTo>
                  <a:lnTo>
                    <a:pt x="167" y="862"/>
                  </a:lnTo>
                  <a:lnTo>
                    <a:pt x="166" y="862"/>
                  </a:lnTo>
                  <a:lnTo>
                    <a:pt x="167" y="862"/>
                  </a:lnTo>
                  <a:lnTo>
                    <a:pt x="167" y="860"/>
                  </a:lnTo>
                  <a:lnTo>
                    <a:pt x="169" y="860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69" y="859"/>
                  </a:lnTo>
                  <a:lnTo>
                    <a:pt x="170" y="859"/>
                  </a:lnTo>
                  <a:lnTo>
                    <a:pt x="170" y="857"/>
                  </a:lnTo>
                  <a:lnTo>
                    <a:pt x="170" y="856"/>
                  </a:lnTo>
                  <a:lnTo>
                    <a:pt x="170" y="854"/>
                  </a:lnTo>
                  <a:lnTo>
                    <a:pt x="172" y="854"/>
                  </a:lnTo>
                  <a:lnTo>
                    <a:pt x="173" y="854"/>
                  </a:lnTo>
                  <a:lnTo>
                    <a:pt x="173" y="853"/>
                  </a:lnTo>
                  <a:lnTo>
                    <a:pt x="174" y="853"/>
                  </a:lnTo>
                  <a:lnTo>
                    <a:pt x="176" y="853"/>
                  </a:lnTo>
                  <a:lnTo>
                    <a:pt x="177" y="853"/>
                  </a:lnTo>
                  <a:lnTo>
                    <a:pt x="179" y="853"/>
                  </a:lnTo>
                  <a:lnTo>
                    <a:pt x="179" y="851"/>
                  </a:lnTo>
                  <a:lnTo>
                    <a:pt x="177" y="851"/>
                  </a:lnTo>
                  <a:lnTo>
                    <a:pt x="177" y="850"/>
                  </a:lnTo>
                  <a:lnTo>
                    <a:pt x="177" y="848"/>
                  </a:lnTo>
                  <a:lnTo>
                    <a:pt x="177" y="847"/>
                  </a:lnTo>
                  <a:lnTo>
                    <a:pt x="179" y="847"/>
                  </a:lnTo>
                  <a:lnTo>
                    <a:pt x="180" y="847"/>
                  </a:lnTo>
                  <a:lnTo>
                    <a:pt x="182" y="847"/>
                  </a:lnTo>
                  <a:lnTo>
                    <a:pt x="182" y="848"/>
                  </a:lnTo>
                  <a:lnTo>
                    <a:pt x="183" y="848"/>
                  </a:lnTo>
                  <a:lnTo>
                    <a:pt x="185" y="848"/>
                  </a:lnTo>
                  <a:lnTo>
                    <a:pt x="186" y="848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8" y="845"/>
                  </a:lnTo>
                  <a:lnTo>
                    <a:pt x="188" y="844"/>
                  </a:lnTo>
                  <a:lnTo>
                    <a:pt x="189" y="844"/>
                  </a:lnTo>
                  <a:lnTo>
                    <a:pt x="191" y="842"/>
                  </a:lnTo>
                  <a:lnTo>
                    <a:pt x="192" y="844"/>
                  </a:lnTo>
                  <a:lnTo>
                    <a:pt x="194" y="844"/>
                  </a:lnTo>
                  <a:lnTo>
                    <a:pt x="195" y="844"/>
                  </a:lnTo>
                  <a:lnTo>
                    <a:pt x="196" y="844"/>
                  </a:lnTo>
                  <a:lnTo>
                    <a:pt x="196" y="842"/>
                  </a:lnTo>
                  <a:lnTo>
                    <a:pt x="196" y="841"/>
                  </a:lnTo>
                  <a:lnTo>
                    <a:pt x="198" y="841"/>
                  </a:lnTo>
                  <a:lnTo>
                    <a:pt x="199" y="841"/>
                  </a:lnTo>
                  <a:lnTo>
                    <a:pt x="201" y="841"/>
                  </a:lnTo>
                  <a:lnTo>
                    <a:pt x="201" y="839"/>
                  </a:lnTo>
                  <a:lnTo>
                    <a:pt x="199" y="838"/>
                  </a:lnTo>
                  <a:lnTo>
                    <a:pt x="199" y="837"/>
                  </a:lnTo>
                  <a:lnTo>
                    <a:pt x="201" y="837"/>
                  </a:lnTo>
                  <a:lnTo>
                    <a:pt x="202" y="838"/>
                  </a:lnTo>
                  <a:lnTo>
                    <a:pt x="202" y="839"/>
                  </a:lnTo>
                  <a:lnTo>
                    <a:pt x="204" y="839"/>
                  </a:lnTo>
                  <a:lnTo>
                    <a:pt x="204" y="838"/>
                  </a:lnTo>
                  <a:lnTo>
                    <a:pt x="204" y="837"/>
                  </a:lnTo>
                  <a:lnTo>
                    <a:pt x="205" y="837"/>
                  </a:lnTo>
                  <a:lnTo>
                    <a:pt x="207" y="837"/>
                  </a:lnTo>
                  <a:lnTo>
                    <a:pt x="207" y="835"/>
                  </a:lnTo>
                  <a:lnTo>
                    <a:pt x="208" y="835"/>
                  </a:lnTo>
                  <a:lnTo>
                    <a:pt x="210" y="835"/>
                  </a:lnTo>
                  <a:lnTo>
                    <a:pt x="210" y="837"/>
                  </a:lnTo>
                  <a:lnTo>
                    <a:pt x="211" y="837"/>
                  </a:lnTo>
                  <a:lnTo>
                    <a:pt x="213" y="837"/>
                  </a:lnTo>
                  <a:lnTo>
                    <a:pt x="213" y="835"/>
                  </a:lnTo>
                  <a:lnTo>
                    <a:pt x="214" y="834"/>
                  </a:lnTo>
                  <a:lnTo>
                    <a:pt x="216" y="834"/>
                  </a:lnTo>
                  <a:lnTo>
                    <a:pt x="216" y="835"/>
                  </a:lnTo>
                  <a:lnTo>
                    <a:pt x="216" y="837"/>
                  </a:lnTo>
                  <a:lnTo>
                    <a:pt x="214" y="837"/>
                  </a:lnTo>
                  <a:lnTo>
                    <a:pt x="214" y="838"/>
                  </a:lnTo>
                  <a:lnTo>
                    <a:pt x="214" y="839"/>
                  </a:lnTo>
                  <a:lnTo>
                    <a:pt x="216" y="839"/>
                  </a:lnTo>
                  <a:lnTo>
                    <a:pt x="217" y="839"/>
                  </a:lnTo>
                  <a:lnTo>
                    <a:pt x="217" y="838"/>
                  </a:lnTo>
                  <a:lnTo>
                    <a:pt x="217" y="837"/>
                  </a:lnTo>
                  <a:lnTo>
                    <a:pt x="216" y="837"/>
                  </a:lnTo>
                  <a:lnTo>
                    <a:pt x="216" y="835"/>
                  </a:lnTo>
                  <a:lnTo>
                    <a:pt x="217" y="835"/>
                  </a:lnTo>
                  <a:lnTo>
                    <a:pt x="217" y="834"/>
                  </a:lnTo>
                  <a:lnTo>
                    <a:pt x="219" y="832"/>
                  </a:lnTo>
                  <a:lnTo>
                    <a:pt x="219" y="831"/>
                  </a:lnTo>
                  <a:lnTo>
                    <a:pt x="219" y="829"/>
                  </a:lnTo>
                  <a:lnTo>
                    <a:pt x="220" y="829"/>
                  </a:lnTo>
                  <a:lnTo>
                    <a:pt x="221" y="829"/>
                  </a:lnTo>
                  <a:lnTo>
                    <a:pt x="221" y="828"/>
                  </a:lnTo>
                  <a:lnTo>
                    <a:pt x="223" y="828"/>
                  </a:lnTo>
                  <a:lnTo>
                    <a:pt x="223" y="826"/>
                  </a:lnTo>
                  <a:lnTo>
                    <a:pt x="223" y="828"/>
                  </a:lnTo>
                  <a:lnTo>
                    <a:pt x="224" y="828"/>
                  </a:lnTo>
                  <a:lnTo>
                    <a:pt x="226" y="828"/>
                  </a:lnTo>
                  <a:lnTo>
                    <a:pt x="227" y="828"/>
                  </a:lnTo>
                  <a:lnTo>
                    <a:pt x="227" y="829"/>
                  </a:lnTo>
                  <a:lnTo>
                    <a:pt x="229" y="829"/>
                  </a:lnTo>
                  <a:lnTo>
                    <a:pt x="229" y="828"/>
                  </a:lnTo>
                  <a:lnTo>
                    <a:pt x="230" y="828"/>
                  </a:lnTo>
                  <a:lnTo>
                    <a:pt x="232" y="828"/>
                  </a:lnTo>
                  <a:lnTo>
                    <a:pt x="233" y="828"/>
                  </a:lnTo>
                  <a:lnTo>
                    <a:pt x="235" y="826"/>
                  </a:lnTo>
                  <a:lnTo>
                    <a:pt x="236" y="826"/>
                  </a:lnTo>
                  <a:lnTo>
                    <a:pt x="236" y="828"/>
                  </a:lnTo>
                  <a:lnTo>
                    <a:pt x="238" y="826"/>
                  </a:lnTo>
                  <a:lnTo>
                    <a:pt x="238" y="825"/>
                  </a:lnTo>
                  <a:lnTo>
                    <a:pt x="238" y="823"/>
                  </a:lnTo>
                  <a:lnTo>
                    <a:pt x="239" y="823"/>
                  </a:lnTo>
                  <a:lnTo>
                    <a:pt x="239" y="822"/>
                  </a:lnTo>
                  <a:lnTo>
                    <a:pt x="239" y="823"/>
                  </a:lnTo>
                  <a:lnTo>
                    <a:pt x="241" y="823"/>
                  </a:lnTo>
                  <a:lnTo>
                    <a:pt x="242" y="823"/>
                  </a:lnTo>
                  <a:lnTo>
                    <a:pt x="242" y="822"/>
                  </a:lnTo>
                  <a:lnTo>
                    <a:pt x="243" y="822"/>
                  </a:lnTo>
                  <a:lnTo>
                    <a:pt x="245" y="822"/>
                  </a:lnTo>
                  <a:lnTo>
                    <a:pt x="252" y="822"/>
                  </a:lnTo>
                  <a:lnTo>
                    <a:pt x="254" y="822"/>
                  </a:lnTo>
                  <a:lnTo>
                    <a:pt x="255" y="822"/>
                  </a:lnTo>
                  <a:lnTo>
                    <a:pt x="255" y="823"/>
                  </a:lnTo>
                  <a:lnTo>
                    <a:pt x="255" y="825"/>
                  </a:lnTo>
                  <a:lnTo>
                    <a:pt x="257" y="825"/>
                  </a:lnTo>
                  <a:lnTo>
                    <a:pt x="257" y="823"/>
                  </a:lnTo>
                  <a:lnTo>
                    <a:pt x="258" y="822"/>
                  </a:lnTo>
                  <a:lnTo>
                    <a:pt x="260" y="822"/>
                  </a:lnTo>
                  <a:lnTo>
                    <a:pt x="260" y="823"/>
                  </a:lnTo>
                  <a:lnTo>
                    <a:pt x="260" y="825"/>
                  </a:lnTo>
                  <a:lnTo>
                    <a:pt x="260" y="826"/>
                  </a:lnTo>
                  <a:lnTo>
                    <a:pt x="260" y="828"/>
                  </a:lnTo>
                  <a:lnTo>
                    <a:pt x="261" y="828"/>
                  </a:lnTo>
                  <a:lnTo>
                    <a:pt x="263" y="828"/>
                  </a:lnTo>
                  <a:lnTo>
                    <a:pt x="264" y="828"/>
                  </a:lnTo>
                  <a:lnTo>
                    <a:pt x="264" y="826"/>
                  </a:lnTo>
                  <a:lnTo>
                    <a:pt x="263" y="826"/>
                  </a:lnTo>
                  <a:lnTo>
                    <a:pt x="263" y="825"/>
                  </a:lnTo>
                  <a:lnTo>
                    <a:pt x="264" y="823"/>
                  </a:lnTo>
                  <a:lnTo>
                    <a:pt x="264" y="825"/>
                  </a:lnTo>
                  <a:lnTo>
                    <a:pt x="265" y="825"/>
                  </a:lnTo>
                  <a:lnTo>
                    <a:pt x="265" y="826"/>
                  </a:lnTo>
                  <a:lnTo>
                    <a:pt x="267" y="826"/>
                  </a:lnTo>
                  <a:lnTo>
                    <a:pt x="267" y="825"/>
                  </a:lnTo>
                  <a:lnTo>
                    <a:pt x="267" y="823"/>
                  </a:lnTo>
                  <a:lnTo>
                    <a:pt x="268" y="823"/>
                  </a:lnTo>
                  <a:lnTo>
                    <a:pt x="268" y="825"/>
                  </a:lnTo>
                  <a:lnTo>
                    <a:pt x="270" y="825"/>
                  </a:lnTo>
                  <a:lnTo>
                    <a:pt x="271" y="826"/>
                  </a:lnTo>
                  <a:lnTo>
                    <a:pt x="273" y="826"/>
                  </a:lnTo>
                  <a:lnTo>
                    <a:pt x="273" y="825"/>
                  </a:lnTo>
                  <a:lnTo>
                    <a:pt x="274" y="825"/>
                  </a:lnTo>
                  <a:lnTo>
                    <a:pt x="273" y="823"/>
                  </a:lnTo>
                  <a:lnTo>
                    <a:pt x="271" y="823"/>
                  </a:lnTo>
                  <a:lnTo>
                    <a:pt x="271" y="822"/>
                  </a:lnTo>
                  <a:lnTo>
                    <a:pt x="270" y="822"/>
                  </a:lnTo>
                  <a:lnTo>
                    <a:pt x="271" y="820"/>
                  </a:lnTo>
                  <a:lnTo>
                    <a:pt x="271" y="819"/>
                  </a:lnTo>
                  <a:lnTo>
                    <a:pt x="273" y="819"/>
                  </a:lnTo>
                  <a:lnTo>
                    <a:pt x="273" y="817"/>
                  </a:lnTo>
                  <a:lnTo>
                    <a:pt x="273" y="816"/>
                  </a:lnTo>
                  <a:lnTo>
                    <a:pt x="274" y="816"/>
                  </a:lnTo>
                  <a:lnTo>
                    <a:pt x="274" y="817"/>
                  </a:lnTo>
                  <a:lnTo>
                    <a:pt x="276" y="817"/>
                  </a:lnTo>
                  <a:lnTo>
                    <a:pt x="276" y="816"/>
                  </a:lnTo>
                  <a:lnTo>
                    <a:pt x="274" y="816"/>
                  </a:lnTo>
                  <a:lnTo>
                    <a:pt x="274" y="815"/>
                  </a:lnTo>
                  <a:lnTo>
                    <a:pt x="276" y="815"/>
                  </a:lnTo>
                  <a:lnTo>
                    <a:pt x="276" y="816"/>
                  </a:lnTo>
                  <a:lnTo>
                    <a:pt x="276" y="817"/>
                  </a:lnTo>
                  <a:lnTo>
                    <a:pt x="277" y="817"/>
                  </a:lnTo>
                  <a:lnTo>
                    <a:pt x="277" y="816"/>
                  </a:lnTo>
                  <a:lnTo>
                    <a:pt x="279" y="816"/>
                  </a:lnTo>
                  <a:lnTo>
                    <a:pt x="279" y="815"/>
                  </a:lnTo>
                  <a:lnTo>
                    <a:pt x="279" y="813"/>
                  </a:lnTo>
                  <a:lnTo>
                    <a:pt x="277" y="812"/>
                  </a:lnTo>
                  <a:lnTo>
                    <a:pt x="276" y="812"/>
                  </a:lnTo>
                  <a:lnTo>
                    <a:pt x="276" y="810"/>
                  </a:lnTo>
                  <a:lnTo>
                    <a:pt x="277" y="810"/>
                  </a:lnTo>
                  <a:lnTo>
                    <a:pt x="279" y="810"/>
                  </a:lnTo>
                  <a:lnTo>
                    <a:pt x="279" y="812"/>
                  </a:lnTo>
                  <a:lnTo>
                    <a:pt x="280" y="813"/>
                  </a:lnTo>
                  <a:lnTo>
                    <a:pt x="282" y="813"/>
                  </a:lnTo>
                  <a:lnTo>
                    <a:pt x="282" y="812"/>
                  </a:lnTo>
                  <a:lnTo>
                    <a:pt x="282" y="810"/>
                  </a:lnTo>
                  <a:lnTo>
                    <a:pt x="282" y="809"/>
                  </a:lnTo>
                  <a:lnTo>
                    <a:pt x="283" y="809"/>
                  </a:lnTo>
                  <a:lnTo>
                    <a:pt x="283" y="807"/>
                  </a:lnTo>
                  <a:lnTo>
                    <a:pt x="283" y="806"/>
                  </a:lnTo>
                  <a:lnTo>
                    <a:pt x="282" y="806"/>
                  </a:lnTo>
                  <a:lnTo>
                    <a:pt x="280" y="806"/>
                  </a:lnTo>
                  <a:lnTo>
                    <a:pt x="280" y="804"/>
                  </a:lnTo>
                  <a:lnTo>
                    <a:pt x="282" y="803"/>
                  </a:lnTo>
                  <a:lnTo>
                    <a:pt x="283" y="803"/>
                  </a:lnTo>
                  <a:lnTo>
                    <a:pt x="283" y="801"/>
                  </a:lnTo>
                  <a:lnTo>
                    <a:pt x="282" y="801"/>
                  </a:lnTo>
                  <a:lnTo>
                    <a:pt x="282" y="800"/>
                  </a:lnTo>
                  <a:lnTo>
                    <a:pt x="283" y="800"/>
                  </a:lnTo>
                  <a:lnTo>
                    <a:pt x="283" y="798"/>
                  </a:lnTo>
                  <a:lnTo>
                    <a:pt x="289" y="791"/>
                  </a:lnTo>
                  <a:lnTo>
                    <a:pt x="290" y="790"/>
                  </a:lnTo>
                  <a:lnTo>
                    <a:pt x="292" y="788"/>
                  </a:lnTo>
                  <a:lnTo>
                    <a:pt x="293" y="788"/>
                  </a:lnTo>
                  <a:lnTo>
                    <a:pt x="293" y="787"/>
                  </a:lnTo>
                  <a:lnTo>
                    <a:pt x="293" y="785"/>
                  </a:lnTo>
                  <a:lnTo>
                    <a:pt x="295" y="784"/>
                  </a:lnTo>
                  <a:lnTo>
                    <a:pt x="295" y="782"/>
                  </a:lnTo>
                  <a:lnTo>
                    <a:pt x="299" y="778"/>
                  </a:lnTo>
                  <a:lnTo>
                    <a:pt x="301" y="778"/>
                  </a:lnTo>
                  <a:lnTo>
                    <a:pt x="301" y="776"/>
                  </a:lnTo>
                  <a:lnTo>
                    <a:pt x="301" y="775"/>
                  </a:lnTo>
                  <a:lnTo>
                    <a:pt x="302" y="772"/>
                  </a:lnTo>
                  <a:lnTo>
                    <a:pt x="304" y="772"/>
                  </a:lnTo>
                  <a:lnTo>
                    <a:pt x="305" y="772"/>
                  </a:lnTo>
                  <a:lnTo>
                    <a:pt x="307" y="772"/>
                  </a:lnTo>
                  <a:lnTo>
                    <a:pt x="308" y="772"/>
                  </a:lnTo>
                  <a:lnTo>
                    <a:pt x="310" y="772"/>
                  </a:lnTo>
                  <a:lnTo>
                    <a:pt x="310" y="770"/>
                  </a:lnTo>
                  <a:lnTo>
                    <a:pt x="308" y="769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7" y="768"/>
                  </a:lnTo>
                  <a:lnTo>
                    <a:pt x="308" y="768"/>
                  </a:lnTo>
                  <a:lnTo>
                    <a:pt x="308" y="766"/>
                  </a:lnTo>
                  <a:lnTo>
                    <a:pt x="310" y="766"/>
                  </a:lnTo>
                  <a:lnTo>
                    <a:pt x="310" y="765"/>
                  </a:lnTo>
                  <a:lnTo>
                    <a:pt x="308" y="765"/>
                  </a:lnTo>
                  <a:lnTo>
                    <a:pt x="310" y="763"/>
                  </a:lnTo>
                  <a:lnTo>
                    <a:pt x="311" y="765"/>
                  </a:lnTo>
                  <a:lnTo>
                    <a:pt x="311" y="766"/>
                  </a:lnTo>
                  <a:lnTo>
                    <a:pt x="312" y="766"/>
                  </a:lnTo>
                  <a:lnTo>
                    <a:pt x="312" y="765"/>
                  </a:lnTo>
                  <a:lnTo>
                    <a:pt x="311" y="763"/>
                  </a:lnTo>
                  <a:lnTo>
                    <a:pt x="311" y="762"/>
                  </a:lnTo>
                  <a:lnTo>
                    <a:pt x="312" y="762"/>
                  </a:lnTo>
                  <a:lnTo>
                    <a:pt x="314" y="762"/>
                  </a:lnTo>
                  <a:lnTo>
                    <a:pt x="314" y="763"/>
                  </a:lnTo>
                  <a:lnTo>
                    <a:pt x="314" y="765"/>
                  </a:lnTo>
                  <a:lnTo>
                    <a:pt x="315" y="765"/>
                  </a:lnTo>
                  <a:lnTo>
                    <a:pt x="315" y="763"/>
                  </a:lnTo>
                  <a:lnTo>
                    <a:pt x="315" y="762"/>
                  </a:lnTo>
                  <a:lnTo>
                    <a:pt x="317" y="762"/>
                  </a:lnTo>
                  <a:lnTo>
                    <a:pt x="315" y="760"/>
                  </a:lnTo>
                  <a:lnTo>
                    <a:pt x="315" y="762"/>
                  </a:lnTo>
                  <a:lnTo>
                    <a:pt x="314" y="762"/>
                  </a:lnTo>
                  <a:lnTo>
                    <a:pt x="314" y="760"/>
                  </a:lnTo>
                  <a:lnTo>
                    <a:pt x="314" y="759"/>
                  </a:lnTo>
                  <a:lnTo>
                    <a:pt x="314" y="757"/>
                  </a:lnTo>
                  <a:lnTo>
                    <a:pt x="315" y="757"/>
                  </a:lnTo>
                  <a:lnTo>
                    <a:pt x="317" y="757"/>
                  </a:lnTo>
                  <a:lnTo>
                    <a:pt x="317" y="756"/>
                  </a:lnTo>
                  <a:lnTo>
                    <a:pt x="318" y="756"/>
                  </a:lnTo>
                  <a:lnTo>
                    <a:pt x="320" y="756"/>
                  </a:lnTo>
                  <a:lnTo>
                    <a:pt x="320" y="754"/>
                  </a:lnTo>
                  <a:lnTo>
                    <a:pt x="318" y="754"/>
                  </a:lnTo>
                  <a:lnTo>
                    <a:pt x="317" y="754"/>
                  </a:lnTo>
                  <a:lnTo>
                    <a:pt x="315" y="756"/>
                  </a:lnTo>
                  <a:lnTo>
                    <a:pt x="314" y="756"/>
                  </a:lnTo>
                  <a:lnTo>
                    <a:pt x="314" y="754"/>
                  </a:lnTo>
                  <a:lnTo>
                    <a:pt x="314" y="753"/>
                  </a:lnTo>
                  <a:lnTo>
                    <a:pt x="314" y="751"/>
                  </a:lnTo>
                  <a:lnTo>
                    <a:pt x="315" y="751"/>
                  </a:lnTo>
                  <a:lnTo>
                    <a:pt x="317" y="751"/>
                  </a:lnTo>
                  <a:lnTo>
                    <a:pt x="317" y="750"/>
                  </a:lnTo>
                  <a:lnTo>
                    <a:pt x="317" y="748"/>
                  </a:lnTo>
                  <a:lnTo>
                    <a:pt x="315" y="748"/>
                  </a:lnTo>
                  <a:lnTo>
                    <a:pt x="314" y="748"/>
                  </a:lnTo>
                  <a:lnTo>
                    <a:pt x="314" y="747"/>
                  </a:lnTo>
                  <a:lnTo>
                    <a:pt x="314" y="746"/>
                  </a:lnTo>
                  <a:lnTo>
                    <a:pt x="315" y="746"/>
                  </a:lnTo>
                  <a:lnTo>
                    <a:pt x="314" y="746"/>
                  </a:lnTo>
                  <a:lnTo>
                    <a:pt x="314" y="744"/>
                  </a:lnTo>
                  <a:lnTo>
                    <a:pt x="314" y="743"/>
                  </a:lnTo>
                  <a:lnTo>
                    <a:pt x="314" y="741"/>
                  </a:lnTo>
                  <a:lnTo>
                    <a:pt x="315" y="740"/>
                  </a:lnTo>
                  <a:lnTo>
                    <a:pt x="317" y="741"/>
                  </a:lnTo>
                  <a:lnTo>
                    <a:pt x="317" y="740"/>
                  </a:lnTo>
                  <a:lnTo>
                    <a:pt x="317" y="738"/>
                  </a:lnTo>
                  <a:lnTo>
                    <a:pt x="315" y="738"/>
                  </a:lnTo>
                  <a:lnTo>
                    <a:pt x="315" y="737"/>
                  </a:lnTo>
                  <a:lnTo>
                    <a:pt x="315" y="735"/>
                  </a:lnTo>
                  <a:lnTo>
                    <a:pt x="317" y="734"/>
                  </a:lnTo>
                  <a:lnTo>
                    <a:pt x="317" y="732"/>
                  </a:lnTo>
                  <a:lnTo>
                    <a:pt x="317" y="731"/>
                  </a:lnTo>
                  <a:lnTo>
                    <a:pt x="317" y="729"/>
                  </a:lnTo>
                  <a:lnTo>
                    <a:pt x="315" y="729"/>
                  </a:lnTo>
                  <a:lnTo>
                    <a:pt x="314" y="729"/>
                  </a:lnTo>
                  <a:lnTo>
                    <a:pt x="312" y="729"/>
                  </a:lnTo>
                  <a:lnTo>
                    <a:pt x="312" y="728"/>
                  </a:lnTo>
                  <a:lnTo>
                    <a:pt x="314" y="728"/>
                  </a:lnTo>
                  <a:lnTo>
                    <a:pt x="314" y="726"/>
                  </a:lnTo>
                  <a:lnTo>
                    <a:pt x="315" y="726"/>
                  </a:lnTo>
                  <a:lnTo>
                    <a:pt x="314" y="725"/>
                  </a:lnTo>
                  <a:lnTo>
                    <a:pt x="312" y="725"/>
                  </a:lnTo>
                  <a:lnTo>
                    <a:pt x="312" y="723"/>
                  </a:lnTo>
                  <a:lnTo>
                    <a:pt x="314" y="723"/>
                  </a:lnTo>
                  <a:lnTo>
                    <a:pt x="315" y="723"/>
                  </a:lnTo>
                  <a:lnTo>
                    <a:pt x="317" y="723"/>
                  </a:lnTo>
                  <a:lnTo>
                    <a:pt x="317" y="722"/>
                  </a:lnTo>
                  <a:lnTo>
                    <a:pt x="315" y="721"/>
                  </a:lnTo>
                  <a:lnTo>
                    <a:pt x="314" y="721"/>
                  </a:lnTo>
                  <a:lnTo>
                    <a:pt x="314" y="719"/>
                  </a:lnTo>
                  <a:lnTo>
                    <a:pt x="315" y="719"/>
                  </a:lnTo>
                  <a:lnTo>
                    <a:pt x="315" y="718"/>
                  </a:lnTo>
                  <a:lnTo>
                    <a:pt x="315" y="716"/>
                  </a:lnTo>
                  <a:lnTo>
                    <a:pt x="317" y="716"/>
                  </a:lnTo>
                  <a:lnTo>
                    <a:pt x="318" y="716"/>
                  </a:lnTo>
                  <a:lnTo>
                    <a:pt x="318" y="715"/>
                  </a:lnTo>
                  <a:lnTo>
                    <a:pt x="317" y="715"/>
                  </a:lnTo>
                  <a:lnTo>
                    <a:pt x="315" y="715"/>
                  </a:lnTo>
                  <a:lnTo>
                    <a:pt x="314" y="715"/>
                  </a:lnTo>
                  <a:lnTo>
                    <a:pt x="314" y="713"/>
                  </a:lnTo>
                  <a:lnTo>
                    <a:pt x="315" y="713"/>
                  </a:lnTo>
                  <a:lnTo>
                    <a:pt x="317" y="713"/>
                  </a:lnTo>
                  <a:lnTo>
                    <a:pt x="318" y="713"/>
                  </a:lnTo>
                  <a:lnTo>
                    <a:pt x="318" y="712"/>
                  </a:lnTo>
                  <a:lnTo>
                    <a:pt x="317" y="712"/>
                  </a:lnTo>
                  <a:lnTo>
                    <a:pt x="317" y="710"/>
                  </a:lnTo>
                  <a:lnTo>
                    <a:pt x="315" y="710"/>
                  </a:lnTo>
                  <a:lnTo>
                    <a:pt x="315" y="709"/>
                  </a:lnTo>
                  <a:lnTo>
                    <a:pt x="317" y="709"/>
                  </a:lnTo>
                  <a:lnTo>
                    <a:pt x="317" y="707"/>
                  </a:lnTo>
                  <a:lnTo>
                    <a:pt x="318" y="707"/>
                  </a:lnTo>
                  <a:lnTo>
                    <a:pt x="318" y="706"/>
                  </a:lnTo>
                  <a:lnTo>
                    <a:pt x="318" y="704"/>
                  </a:lnTo>
                  <a:lnTo>
                    <a:pt x="318" y="703"/>
                  </a:lnTo>
                  <a:lnTo>
                    <a:pt x="320" y="703"/>
                  </a:lnTo>
                  <a:lnTo>
                    <a:pt x="321" y="703"/>
                  </a:lnTo>
                  <a:lnTo>
                    <a:pt x="321" y="701"/>
                  </a:lnTo>
                  <a:lnTo>
                    <a:pt x="323" y="701"/>
                  </a:lnTo>
                  <a:lnTo>
                    <a:pt x="323" y="700"/>
                  </a:lnTo>
                  <a:lnTo>
                    <a:pt x="323" y="699"/>
                  </a:lnTo>
                  <a:lnTo>
                    <a:pt x="324" y="697"/>
                  </a:lnTo>
                  <a:lnTo>
                    <a:pt x="323" y="696"/>
                  </a:lnTo>
                  <a:lnTo>
                    <a:pt x="323" y="694"/>
                  </a:lnTo>
                  <a:lnTo>
                    <a:pt x="324" y="694"/>
                  </a:lnTo>
                  <a:lnTo>
                    <a:pt x="326" y="693"/>
                  </a:lnTo>
                  <a:lnTo>
                    <a:pt x="326" y="691"/>
                  </a:lnTo>
                  <a:lnTo>
                    <a:pt x="324" y="691"/>
                  </a:lnTo>
                  <a:lnTo>
                    <a:pt x="323" y="691"/>
                  </a:lnTo>
                  <a:lnTo>
                    <a:pt x="323" y="690"/>
                  </a:lnTo>
                  <a:lnTo>
                    <a:pt x="323" y="688"/>
                  </a:lnTo>
                  <a:lnTo>
                    <a:pt x="323" y="687"/>
                  </a:lnTo>
                  <a:lnTo>
                    <a:pt x="323" y="685"/>
                  </a:lnTo>
                  <a:lnTo>
                    <a:pt x="321" y="685"/>
                  </a:lnTo>
                  <a:lnTo>
                    <a:pt x="321" y="684"/>
                  </a:lnTo>
                  <a:lnTo>
                    <a:pt x="321" y="682"/>
                  </a:lnTo>
                  <a:lnTo>
                    <a:pt x="320" y="681"/>
                  </a:lnTo>
                  <a:lnTo>
                    <a:pt x="321" y="679"/>
                  </a:lnTo>
                  <a:lnTo>
                    <a:pt x="321" y="678"/>
                  </a:lnTo>
                  <a:lnTo>
                    <a:pt x="332" y="669"/>
                  </a:lnTo>
                  <a:lnTo>
                    <a:pt x="333" y="669"/>
                  </a:lnTo>
                  <a:lnTo>
                    <a:pt x="334" y="669"/>
                  </a:lnTo>
                  <a:lnTo>
                    <a:pt x="334" y="668"/>
                  </a:lnTo>
                  <a:lnTo>
                    <a:pt x="336" y="669"/>
                  </a:lnTo>
                  <a:lnTo>
                    <a:pt x="337" y="669"/>
                  </a:lnTo>
                  <a:lnTo>
                    <a:pt x="337" y="668"/>
                  </a:lnTo>
                  <a:lnTo>
                    <a:pt x="337" y="666"/>
                  </a:lnTo>
                  <a:lnTo>
                    <a:pt x="339" y="665"/>
                  </a:lnTo>
                  <a:lnTo>
                    <a:pt x="340" y="665"/>
                  </a:lnTo>
                  <a:lnTo>
                    <a:pt x="342" y="663"/>
                  </a:lnTo>
                  <a:lnTo>
                    <a:pt x="340" y="663"/>
                  </a:lnTo>
                  <a:lnTo>
                    <a:pt x="340" y="662"/>
                  </a:lnTo>
                  <a:lnTo>
                    <a:pt x="342" y="662"/>
                  </a:lnTo>
                  <a:lnTo>
                    <a:pt x="342" y="660"/>
                  </a:lnTo>
                  <a:lnTo>
                    <a:pt x="343" y="659"/>
                  </a:lnTo>
                  <a:lnTo>
                    <a:pt x="345" y="657"/>
                  </a:lnTo>
                  <a:lnTo>
                    <a:pt x="346" y="657"/>
                  </a:lnTo>
                  <a:lnTo>
                    <a:pt x="348" y="657"/>
                  </a:lnTo>
                  <a:lnTo>
                    <a:pt x="349" y="657"/>
                  </a:lnTo>
                  <a:lnTo>
                    <a:pt x="349" y="656"/>
                  </a:lnTo>
                  <a:lnTo>
                    <a:pt x="351" y="656"/>
                  </a:lnTo>
                  <a:lnTo>
                    <a:pt x="352" y="654"/>
                  </a:lnTo>
                  <a:lnTo>
                    <a:pt x="357" y="653"/>
                  </a:lnTo>
                  <a:lnTo>
                    <a:pt x="357" y="654"/>
                  </a:lnTo>
                  <a:lnTo>
                    <a:pt x="357" y="656"/>
                  </a:lnTo>
                  <a:lnTo>
                    <a:pt x="358" y="656"/>
                  </a:lnTo>
                  <a:lnTo>
                    <a:pt x="359" y="656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61" y="659"/>
                  </a:lnTo>
                  <a:lnTo>
                    <a:pt x="361" y="657"/>
                  </a:lnTo>
                  <a:lnTo>
                    <a:pt x="362" y="656"/>
                  </a:lnTo>
                  <a:lnTo>
                    <a:pt x="364" y="656"/>
                  </a:lnTo>
                  <a:lnTo>
                    <a:pt x="365" y="656"/>
                  </a:lnTo>
                  <a:lnTo>
                    <a:pt x="367" y="656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4" y="657"/>
                  </a:lnTo>
                  <a:lnTo>
                    <a:pt x="364" y="659"/>
                  </a:lnTo>
                  <a:lnTo>
                    <a:pt x="365" y="659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7" y="662"/>
                  </a:lnTo>
                  <a:lnTo>
                    <a:pt x="367" y="663"/>
                  </a:lnTo>
                  <a:lnTo>
                    <a:pt x="367" y="665"/>
                  </a:lnTo>
                  <a:lnTo>
                    <a:pt x="368" y="665"/>
                  </a:lnTo>
                  <a:lnTo>
                    <a:pt x="370" y="665"/>
                  </a:lnTo>
                  <a:lnTo>
                    <a:pt x="370" y="663"/>
                  </a:lnTo>
                  <a:lnTo>
                    <a:pt x="371" y="663"/>
                  </a:lnTo>
                  <a:lnTo>
                    <a:pt x="373" y="663"/>
                  </a:lnTo>
                  <a:lnTo>
                    <a:pt x="373" y="662"/>
                  </a:lnTo>
                  <a:lnTo>
                    <a:pt x="374" y="662"/>
                  </a:lnTo>
                  <a:lnTo>
                    <a:pt x="376" y="662"/>
                  </a:lnTo>
                  <a:lnTo>
                    <a:pt x="376" y="663"/>
                  </a:lnTo>
                  <a:lnTo>
                    <a:pt x="376" y="665"/>
                  </a:lnTo>
                  <a:lnTo>
                    <a:pt x="377" y="665"/>
                  </a:lnTo>
                  <a:lnTo>
                    <a:pt x="379" y="665"/>
                  </a:lnTo>
                  <a:lnTo>
                    <a:pt x="380" y="665"/>
                  </a:lnTo>
                  <a:lnTo>
                    <a:pt x="380" y="666"/>
                  </a:lnTo>
                  <a:lnTo>
                    <a:pt x="381" y="666"/>
                  </a:lnTo>
                  <a:lnTo>
                    <a:pt x="381" y="665"/>
                  </a:lnTo>
                  <a:lnTo>
                    <a:pt x="383" y="665"/>
                  </a:lnTo>
                  <a:lnTo>
                    <a:pt x="383" y="663"/>
                  </a:lnTo>
                  <a:lnTo>
                    <a:pt x="383" y="662"/>
                  </a:lnTo>
                  <a:lnTo>
                    <a:pt x="383" y="660"/>
                  </a:lnTo>
                  <a:lnTo>
                    <a:pt x="383" y="659"/>
                  </a:lnTo>
                  <a:lnTo>
                    <a:pt x="384" y="659"/>
                  </a:lnTo>
                  <a:lnTo>
                    <a:pt x="384" y="657"/>
                  </a:lnTo>
                  <a:lnTo>
                    <a:pt x="384" y="656"/>
                  </a:lnTo>
                  <a:lnTo>
                    <a:pt x="384" y="654"/>
                  </a:lnTo>
                  <a:lnTo>
                    <a:pt x="383" y="654"/>
                  </a:lnTo>
                  <a:lnTo>
                    <a:pt x="383" y="653"/>
                  </a:lnTo>
                  <a:lnTo>
                    <a:pt x="384" y="653"/>
                  </a:lnTo>
                  <a:lnTo>
                    <a:pt x="384" y="652"/>
                  </a:lnTo>
                  <a:lnTo>
                    <a:pt x="384" y="650"/>
                  </a:lnTo>
                  <a:lnTo>
                    <a:pt x="386" y="649"/>
                  </a:lnTo>
                  <a:lnTo>
                    <a:pt x="387" y="647"/>
                  </a:lnTo>
                  <a:lnTo>
                    <a:pt x="389" y="646"/>
                  </a:lnTo>
                  <a:lnTo>
                    <a:pt x="389" y="644"/>
                  </a:lnTo>
                  <a:lnTo>
                    <a:pt x="387" y="644"/>
                  </a:lnTo>
                  <a:lnTo>
                    <a:pt x="389" y="643"/>
                  </a:lnTo>
                  <a:lnTo>
                    <a:pt x="390" y="643"/>
                  </a:lnTo>
                  <a:lnTo>
                    <a:pt x="403" y="638"/>
                  </a:lnTo>
                  <a:lnTo>
                    <a:pt x="405" y="638"/>
                  </a:lnTo>
                  <a:lnTo>
                    <a:pt x="406" y="638"/>
                  </a:lnTo>
                  <a:lnTo>
                    <a:pt x="406" y="640"/>
                  </a:lnTo>
                  <a:lnTo>
                    <a:pt x="408" y="640"/>
                  </a:lnTo>
                  <a:lnTo>
                    <a:pt x="409" y="640"/>
                  </a:lnTo>
                  <a:lnTo>
                    <a:pt x="411" y="640"/>
                  </a:lnTo>
                  <a:lnTo>
                    <a:pt x="412" y="641"/>
                  </a:lnTo>
                  <a:lnTo>
                    <a:pt x="414" y="643"/>
                  </a:lnTo>
                  <a:lnTo>
                    <a:pt x="415" y="643"/>
                  </a:lnTo>
                  <a:lnTo>
                    <a:pt x="417" y="643"/>
                  </a:lnTo>
                  <a:lnTo>
                    <a:pt x="417" y="641"/>
                  </a:lnTo>
                  <a:lnTo>
                    <a:pt x="418" y="641"/>
                  </a:lnTo>
                  <a:lnTo>
                    <a:pt x="420" y="643"/>
                  </a:lnTo>
                  <a:lnTo>
                    <a:pt x="421" y="643"/>
                  </a:lnTo>
                  <a:lnTo>
                    <a:pt x="421" y="641"/>
                  </a:lnTo>
                  <a:lnTo>
                    <a:pt x="423" y="641"/>
                  </a:lnTo>
                  <a:lnTo>
                    <a:pt x="423" y="640"/>
                  </a:lnTo>
                  <a:lnTo>
                    <a:pt x="424" y="640"/>
                  </a:lnTo>
                  <a:lnTo>
                    <a:pt x="424" y="638"/>
                  </a:lnTo>
                  <a:lnTo>
                    <a:pt x="426" y="638"/>
                  </a:lnTo>
                  <a:lnTo>
                    <a:pt x="427" y="638"/>
                  </a:lnTo>
                  <a:lnTo>
                    <a:pt x="427" y="637"/>
                  </a:lnTo>
                  <a:lnTo>
                    <a:pt x="428" y="637"/>
                  </a:lnTo>
                  <a:lnTo>
                    <a:pt x="430" y="637"/>
                  </a:lnTo>
                  <a:lnTo>
                    <a:pt x="430" y="638"/>
                  </a:lnTo>
                  <a:lnTo>
                    <a:pt x="431" y="638"/>
                  </a:lnTo>
                  <a:lnTo>
                    <a:pt x="431" y="640"/>
                  </a:lnTo>
                  <a:lnTo>
                    <a:pt x="431" y="641"/>
                  </a:lnTo>
                  <a:lnTo>
                    <a:pt x="433" y="641"/>
                  </a:lnTo>
                  <a:lnTo>
                    <a:pt x="434" y="641"/>
                  </a:lnTo>
                  <a:lnTo>
                    <a:pt x="434" y="640"/>
                  </a:lnTo>
                  <a:lnTo>
                    <a:pt x="436" y="640"/>
                  </a:lnTo>
                  <a:lnTo>
                    <a:pt x="437" y="640"/>
                  </a:lnTo>
                  <a:lnTo>
                    <a:pt x="437" y="638"/>
                  </a:lnTo>
                  <a:lnTo>
                    <a:pt x="439" y="638"/>
                  </a:lnTo>
                  <a:lnTo>
                    <a:pt x="440" y="637"/>
                  </a:lnTo>
                  <a:lnTo>
                    <a:pt x="442" y="637"/>
                  </a:lnTo>
                  <a:lnTo>
                    <a:pt x="443" y="637"/>
                  </a:lnTo>
                  <a:lnTo>
                    <a:pt x="445" y="637"/>
                  </a:lnTo>
                  <a:lnTo>
                    <a:pt x="445" y="635"/>
                  </a:lnTo>
                  <a:lnTo>
                    <a:pt x="446" y="635"/>
                  </a:lnTo>
                  <a:lnTo>
                    <a:pt x="448" y="635"/>
                  </a:lnTo>
                  <a:lnTo>
                    <a:pt x="449" y="635"/>
                  </a:lnTo>
                  <a:lnTo>
                    <a:pt x="450" y="635"/>
                  </a:lnTo>
                  <a:lnTo>
                    <a:pt x="452" y="637"/>
                  </a:lnTo>
                  <a:lnTo>
                    <a:pt x="453" y="637"/>
                  </a:lnTo>
                  <a:lnTo>
                    <a:pt x="455" y="635"/>
                  </a:lnTo>
                  <a:lnTo>
                    <a:pt x="456" y="635"/>
                  </a:lnTo>
                  <a:lnTo>
                    <a:pt x="456" y="634"/>
                  </a:lnTo>
                  <a:lnTo>
                    <a:pt x="458" y="634"/>
                  </a:lnTo>
                  <a:lnTo>
                    <a:pt x="458" y="632"/>
                  </a:lnTo>
                  <a:lnTo>
                    <a:pt x="459" y="632"/>
                  </a:lnTo>
                  <a:lnTo>
                    <a:pt x="459" y="631"/>
                  </a:lnTo>
                  <a:lnTo>
                    <a:pt x="461" y="631"/>
                  </a:lnTo>
                  <a:lnTo>
                    <a:pt x="462" y="630"/>
                  </a:lnTo>
                  <a:lnTo>
                    <a:pt x="464" y="630"/>
                  </a:lnTo>
                  <a:lnTo>
                    <a:pt x="465" y="630"/>
                  </a:lnTo>
                  <a:lnTo>
                    <a:pt x="467" y="630"/>
                  </a:lnTo>
                  <a:lnTo>
                    <a:pt x="481" y="612"/>
                  </a:lnTo>
                  <a:lnTo>
                    <a:pt x="493" y="597"/>
                  </a:lnTo>
                  <a:lnTo>
                    <a:pt x="511" y="574"/>
                  </a:lnTo>
                  <a:lnTo>
                    <a:pt x="615" y="446"/>
                  </a:lnTo>
                  <a:lnTo>
                    <a:pt x="633" y="433"/>
                  </a:lnTo>
                  <a:lnTo>
                    <a:pt x="641" y="427"/>
                  </a:lnTo>
                  <a:lnTo>
                    <a:pt x="662" y="411"/>
                  </a:lnTo>
                  <a:lnTo>
                    <a:pt x="704" y="378"/>
                  </a:lnTo>
                  <a:lnTo>
                    <a:pt x="782" y="318"/>
                  </a:lnTo>
                  <a:lnTo>
                    <a:pt x="798" y="307"/>
                  </a:lnTo>
                  <a:lnTo>
                    <a:pt x="800" y="305"/>
                  </a:lnTo>
                  <a:lnTo>
                    <a:pt x="872" y="214"/>
                  </a:lnTo>
                  <a:lnTo>
                    <a:pt x="886" y="193"/>
                  </a:lnTo>
                  <a:lnTo>
                    <a:pt x="917" y="155"/>
                  </a:lnTo>
                  <a:lnTo>
                    <a:pt x="935" y="129"/>
                  </a:lnTo>
                  <a:lnTo>
                    <a:pt x="966" y="85"/>
                  </a:lnTo>
                  <a:lnTo>
                    <a:pt x="966" y="79"/>
                  </a:lnTo>
                  <a:lnTo>
                    <a:pt x="966" y="60"/>
                  </a:lnTo>
                  <a:lnTo>
                    <a:pt x="982" y="17"/>
                  </a:lnTo>
                  <a:lnTo>
                    <a:pt x="986" y="4"/>
                  </a:lnTo>
                  <a:lnTo>
                    <a:pt x="986" y="3"/>
                  </a:lnTo>
                  <a:lnTo>
                    <a:pt x="986" y="1"/>
                  </a:lnTo>
                  <a:lnTo>
                    <a:pt x="988" y="0"/>
                  </a:lnTo>
                  <a:lnTo>
                    <a:pt x="988" y="1"/>
                  </a:lnTo>
                  <a:lnTo>
                    <a:pt x="989" y="1"/>
                  </a:lnTo>
                  <a:lnTo>
                    <a:pt x="989" y="3"/>
                  </a:lnTo>
                  <a:lnTo>
                    <a:pt x="991" y="3"/>
                  </a:lnTo>
                  <a:lnTo>
                    <a:pt x="991" y="4"/>
                  </a:lnTo>
                  <a:lnTo>
                    <a:pt x="992" y="4"/>
                  </a:lnTo>
                  <a:lnTo>
                    <a:pt x="994" y="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264" y="1759"/>
              <a:ext cx="610" cy="434"/>
            </a:xfrm>
            <a:custGeom>
              <a:avLst/>
              <a:gdLst/>
              <a:ahLst/>
              <a:cxnLst>
                <a:cxn ang="0">
                  <a:pos x="14" y="75"/>
                </a:cxn>
                <a:cxn ang="0">
                  <a:pos x="39" y="80"/>
                </a:cxn>
                <a:cxn ang="0">
                  <a:pos x="55" y="83"/>
                </a:cxn>
                <a:cxn ang="0">
                  <a:pos x="77" y="80"/>
                </a:cxn>
                <a:cxn ang="0">
                  <a:pos x="101" y="69"/>
                </a:cxn>
                <a:cxn ang="0">
                  <a:pos x="114" y="57"/>
                </a:cxn>
                <a:cxn ang="0">
                  <a:pos x="130" y="51"/>
                </a:cxn>
                <a:cxn ang="0">
                  <a:pos x="151" y="58"/>
                </a:cxn>
                <a:cxn ang="0">
                  <a:pos x="168" y="61"/>
                </a:cxn>
                <a:cxn ang="0">
                  <a:pos x="185" y="60"/>
                </a:cxn>
                <a:cxn ang="0">
                  <a:pos x="201" y="54"/>
                </a:cxn>
                <a:cxn ang="0">
                  <a:pos x="213" y="48"/>
                </a:cxn>
                <a:cxn ang="0">
                  <a:pos x="230" y="45"/>
                </a:cxn>
                <a:cxn ang="0">
                  <a:pos x="245" y="35"/>
                </a:cxn>
                <a:cxn ang="0">
                  <a:pos x="258" y="23"/>
                </a:cxn>
                <a:cxn ang="0">
                  <a:pos x="268" y="13"/>
                </a:cxn>
                <a:cxn ang="0">
                  <a:pos x="283" y="3"/>
                </a:cxn>
                <a:cxn ang="0">
                  <a:pos x="298" y="4"/>
                </a:cxn>
                <a:cxn ang="0">
                  <a:pos x="309" y="4"/>
                </a:cxn>
                <a:cxn ang="0">
                  <a:pos x="326" y="6"/>
                </a:cxn>
                <a:cxn ang="0">
                  <a:pos x="340" y="3"/>
                </a:cxn>
                <a:cxn ang="0">
                  <a:pos x="352" y="13"/>
                </a:cxn>
                <a:cxn ang="0">
                  <a:pos x="362" y="17"/>
                </a:cxn>
                <a:cxn ang="0">
                  <a:pos x="376" y="25"/>
                </a:cxn>
                <a:cxn ang="0">
                  <a:pos x="387" y="32"/>
                </a:cxn>
                <a:cxn ang="0">
                  <a:pos x="400" y="39"/>
                </a:cxn>
                <a:cxn ang="0">
                  <a:pos x="406" y="55"/>
                </a:cxn>
                <a:cxn ang="0">
                  <a:pos x="422" y="52"/>
                </a:cxn>
                <a:cxn ang="0">
                  <a:pos x="439" y="61"/>
                </a:cxn>
                <a:cxn ang="0">
                  <a:pos x="453" y="73"/>
                </a:cxn>
                <a:cxn ang="0">
                  <a:pos x="471" y="77"/>
                </a:cxn>
                <a:cxn ang="0">
                  <a:pos x="483" y="88"/>
                </a:cxn>
                <a:cxn ang="0">
                  <a:pos x="503" y="91"/>
                </a:cxn>
                <a:cxn ang="0">
                  <a:pos x="519" y="79"/>
                </a:cxn>
                <a:cxn ang="0">
                  <a:pos x="537" y="76"/>
                </a:cxn>
                <a:cxn ang="0">
                  <a:pos x="553" y="73"/>
                </a:cxn>
                <a:cxn ang="0">
                  <a:pos x="566" y="83"/>
                </a:cxn>
                <a:cxn ang="0">
                  <a:pos x="577" y="95"/>
                </a:cxn>
                <a:cxn ang="0">
                  <a:pos x="583" y="113"/>
                </a:cxn>
                <a:cxn ang="0">
                  <a:pos x="584" y="133"/>
                </a:cxn>
                <a:cxn ang="0">
                  <a:pos x="590" y="152"/>
                </a:cxn>
                <a:cxn ang="0">
                  <a:pos x="597" y="170"/>
                </a:cxn>
                <a:cxn ang="0">
                  <a:pos x="603" y="186"/>
                </a:cxn>
                <a:cxn ang="0">
                  <a:pos x="599" y="208"/>
                </a:cxn>
                <a:cxn ang="0">
                  <a:pos x="596" y="226"/>
                </a:cxn>
                <a:cxn ang="0">
                  <a:pos x="593" y="242"/>
                </a:cxn>
                <a:cxn ang="0">
                  <a:pos x="606" y="248"/>
                </a:cxn>
                <a:cxn ang="0">
                  <a:pos x="603" y="262"/>
                </a:cxn>
                <a:cxn ang="0">
                  <a:pos x="599" y="283"/>
                </a:cxn>
                <a:cxn ang="0">
                  <a:pos x="597" y="302"/>
                </a:cxn>
                <a:cxn ang="0">
                  <a:pos x="587" y="314"/>
                </a:cxn>
                <a:cxn ang="0">
                  <a:pos x="571" y="321"/>
                </a:cxn>
                <a:cxn ang="0">
                  <a:pos x="559" y="329"/>
                </a:cxn>
                <a:cxn ang="0">
                  <a:pos x="547" y="340"/>
                </a:cxn>
                <a:cxn ang="0">
                  <a:pos x="531" y="349"/>
                </a:cxn>
                <a:cxn ang="0">
                  <a:pos x="518" y="352"/>
                </a:cxn>
                <a:cxn ang="0">
                  <a:pos x="500" y="358"/>
                </a:cxn>
                <a:cxn ang="0">
                  <a:pos x="481" y="367"/>
                </a:cxn>
                <a:cxn ang="0">
                  <a:pos x="465" y="377"/>
                </a:cxn>
                <a:cxn ang="0">
                  <a:pos x="452" y="387"/>
                </a:cxn>
                <a:cxn ang="0">
                  <a:pos x="450" y="408"/>
                </a:cxn>
                <a:cxn ang="0">
                  <a:pos x="449" y="427"/>
                </a:cxn>
              </a:cxnLst>
              <a:rect l="0" t="0" r="r" b="b"/>
              <a:pathLst>
                <a:path w="610" h="434">
                  <a:moveTo>
                    <a:pt x="0" y="73"/>
                  </a:moveTo>
                  <a:lnTo>
                    <a:pt x="1" y="73"/>
                  </a:lnTo>
                  <a:lnTo>
                    <a:pt x="3" y="75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6" y="73"/>
                  </a:lnTo>
                  <a:lnTo>
                    <a:pt x="7" y="73"/>
                  </a:lnTo>
                  <a:lnTo>
                    <a:pt x="7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1" y="75"/>
                  </a:lnTo>
                  <a:lnTo>
                    <a:pt x="13" y="75"/>
                  </a:lnTo>
                  <a:lnTo>
                    <a:pt x="14" y="75"/>
                  </a:lnTo>
                  <a:lnTo>
                    <a:pt x="16" y="76"/>
                  </a:lnTo>
                  <a:lnTo>
                    <a:pt x="17" y="77"/>
                  </a:lnTo>
                  <a:lnTo>
                    <a:pt x="20" y="77"/>
                  </a:lnTo>
                  <a:lnTo>
                    <a:pt x="22" y="79"/>
                  </a:lnTo>
                  <a:lnTo>
                    <a:pt x="25" y="80"/>
                  </a:lnTo>
                  <a:lnTo>
                    <a:pt x="26" y="80"/>
                  </a:lnTo>
                  <a:lnTo>
                    <a:pt x="29" y="80"/>
                  </a:lnTo>
                  <a:lnTo>
                    <a:pt x="30" y="79"/>
                  </a:lnTo>
                  <a:lnTo>
                    <a:pt x="32" y="79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6" y="80"/>
                  </a:lnTo>
                  <a:lnTo>
                    <a:pt x="38" y="80"/>
                  </a:lnTo>
                  <a:lnTo>
                    <a:pt x="39" y="80"/>
                  </a:lnTo>
                  <a:lnTo>
                    <a:pt x="41" y="80"/>
                  </a:lnTo>
                  <a:lnTo>
                    <a:pt x="42" y="80"/>
                  </a:lnTo>
                  <a:lnTo>
                    <a:pt x="44" y="79"/>
                  </a:lnTo>
                  <a:lnTo>
                    <a:pt x="45" y="79"/>
                  </a:lnTo>
                  <a:lnTo>
                    <a:pt x="47" y="79"/>
                  </a:lnTo>
                  <a:lnTo>
                    <a:pt x="48" y="79"/>
                  </a:lnTo>
                  <a:lnTo>
                    <a:pt x="48" y="80"/>
                  </a:lnTo>
                  <a:lnTo>
                    <a:pt x="50" y="80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3" y="82"/>
                  </a:lnTo>
                  <a:lnTo>
                    <a:pt x="54" y="82"/>
                  </a:lnTo>
                  <a:lnTo>
                    <a:pt x="54" y="83"/>
                  </a:lnTo>
                  <a:lnTo>
                    <a:pt x="55" y="83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8" y="85"/>
                  </a:lnTo>
                  <a:lnTo>
                    <a:pt x="60" y="85"/>
                  </a:lnTo>
                  <a:lnTo>
                    <a:pt x="63" y="85"/>
                  </a:lnTo>
                  <a:lnTo>
                    <a:pt x="64" y="85"/>
                  </a:lnTo>
                  <a:lnTo>
                    <a:pt x="66" y="86"/>
                  </a:lnTo>
                  <a:lnTo>
                    <a:pt x="67" y="86"/>
                  </a:lnTo>
                  <a:lnTo>
                    <a:pt x="69" y="86"/>
                  </a:lnTo>
                  <a:lnTo>
                    <a:pt x="72" y="85"/>
                  </a:lnTo>
                  <a:lnTo>
                    <a:pt x="73" y="85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7" y="80"/>
                  </a:lnTo>
                  <a:lnTo>
                    <a:pt x="80" y="77"/>
                  </a:lnTo>
                  <a:lnTo>
                    <a:pt x="82" y="76"/>
                  </a:lnTo>
                  <a:lnTo>
                    <a:pt x="82" y="75"/>
                  </a:lnTo>
                  <a:lnTo>
                    <a:pt x="85" y="73"/>
                  </a:lnTo>
                  <a:lnTo>
                    <a:pt x="86" y="73"/>
                  </a:lnTo>
                  <a:lnTo>
                    <a:pt x="88" y="72"/>
                  </a:lnTo>
                  <a:lnTo>
                    <a:pt x="91" y="72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5" y="72"/>
                  </a:lnTo>
                  <a:lnTo>
                    <a:pt x="97" y="72"/>
                  </a:lnTo>
                  <a:lnTo>
                    <a:pt x="98" y="70"/>
                  </a:lnTo>
                  <a:lnTo>
                    <a:pt x="99" y="70"/>
                  </a:lnTo>
                  <a:lnTo>
                    <a:pt x="101" y="69"/>
                  </a:lnTo>
                  <a:lnTo>
                    <a:pt x="102" y="69"/>
                  </a:lnTo>
                  <a:lnTo>
                    <a:pt x="104" y="69"/>
                  </a:lnTo>
                  <a:lnTo>
                    <a:pt x="105" y="67"/>
                  </a:lnTo>
                  <a:lnTo>
                    <a:pt x="107" y="66"/>
                  </a:lnTo>
                  <a:lnTo>
                    <a:pt x="107" y="64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10" y="61"/>
                  </a:lnTo>
                  <a:lnTo>
                    <a:pt x="110" y="60"/>
                  </a:lnTo>
                  <a:lnTo>
                    <a:pt x="110" y="58"/>
                  </a:lnTo>
                  <a:lnTo>
                    <a:pt x="111" y="58"/>
                  </a:lnTo>
                  <a:lnTo>
                    <a:pt x="113" y="57"/>
                  </a:lnTo>
                  <a:lnTo>
                    <a:pt x="114" y="57"/>
                  </a:lnTo>
                  <a:lnTo>
                    <a:pt x="116" y="55"/>
                  </a:lnTo>
                  <a:lnTo>
                    <a:pt x="117" y="54"/>
                  </a:lnTo>
                  <a:lnTo>
                    <a:pt x="119" y="54"/>
                  </a:lnTo>
                  <a:lnTo>
                    <a:pt x="119" y="52"/>
                  </a:lnTo>
                  <a:lnTo>
                    <a:pt x="120" y="52"/>
                  </a:lnTo>
                  <a:lnTo>
                    <a:pt x="120" y="51"/>
                  </a:lnTo>
                  <a:lnTo>
                    <a:pt x="122" y="51"/>
                  </a:lnTo>
                  <a:lnTo>
                    <a:pt x="123" y="51"/>
                  </a:lnTo>
                  <a:lnTo>
                    <a:pt x="124" y="51"/>
                  </a:lnTo>
                  <a:lnTo>
                    <a:pt x="124" y="50"/>
                  </a:lnTo>
                  <a:lnTo>
                    <a:pt x="126" y="51"/>
                  </a:lnTo>
                  <a:lnTo>
                    <a:pt x="127" y="50"/>
                  </a:lnTo>
                  <a:lnTo>
                    <a:pt x="129" y="51"/>
                  </a:lnTo>
                  <a:lnTo>
                    <a:pt x="130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6" y="51"/>
                  </a:lnTo>
                  <a:lnTo>
                    <a:pt x="138" y="51"/>
                  </a:lnTo>
                  <a:lnTo>
                    <a:pt x="139" y="51"/>
                  </a:lnTo>
                  <a:lnTo>
                    <a:pt x="141" y="52"/>
                  </a:lnTo>
                  <a:lnTo>
                    <a:pt x="142" y="52"/>
                  </a:lnTo>
                  <a:lnTo>
                    <a:pt x="144" y="54"/>
                  </a:lnTo>
                  <a:lnTo>
                    <a:pt x="145" y="54"/>
                  </a:lnTo>
                  <a:lnTo>
                    <a:pt x="146" y="55"/>
                  </a:lnTo>
                  <a:lnTo>
                    <a:pt x="148" y="57"/>
                  </a:lnTo>
                  <a:lnTo>
                    <a:pt x="149" y="57"/>
                  </a:lnTo>
                  <a:lnTo>
                    <a:pt x="151" y="58"/>
                  </a:lnTo>
                  <a:lnTo>
                    <a:pt x="154" y="58"/>
                  </a:lnTo>
                  <a:lnTo>
                    <a:pt x="155" y="58"/>
                  </a:lnTo>
                  <a:lnTo>
                    <a:pt x="157" y="58"/>
                  </a:lnTo>
                  <a:lnTo>
                    <a:pt x="157" y="57"/>
                  </a:lnTo>
                  <a:lnTo>
                    <a:pt x="158" y="57"/>
                  </a:lnTo>
                  <a:lnTo>
                    <a:pt x="160" y="57"/>
                  </a:lnTo>
                  <a:lnTo>
                    <a:pt x="161" y="57"/>
                  </a:lnTo>
                  <a:lnTo>
                    <a:pt x="163" y="57"/>
                  </a:lnTo>
                  <a:lnTo>
                    <a:pt x="164" y="57"/>
                  </a:lnTo>
                  <a:lnTo>
                    <a:pt x="166" y="57"/>
                  </a:lnTo>
                  <a:lnTo>
                    <a:pt x="166" y="58"/>
                  </a:lnTo>
                  <a:lnTo>
                    <a:pt x="167" y="58"/>
                  </a:lnTo>
                  <a:lnTo>
                    <a:pt x="167" y="60"/>
                  </a:lnTo>
                  <a:lnTo>
                    <a:pt x="168" y="61"/>
                  </a:lnTo>
                  <a:lnTo>
                    <a:pt x="168" y="63"/>
                  </a:lnTo>
                  <a:lnTo>
                    <a:pt x="170" y="64"/>
                  </a:lnTo>
                  <a:lnTo>
                    <a:pt x="171" y="66"/>
                  </a:lnTo>
                  <a:lnTo>
                    <a:pt x="173" y="66"/>
                  </a:lnTo>
                  <a:lnTo>
                    <a:pt x="174" y="67"/>
                  </a:lnTo>
                  <a:lnTo>
                    <a:pt x="176" y="67"/>
                  </a:lnTo>
                  <a:lnTo>
                    <a:pt x="176" y="66"/>
                  </a:lnTo>
                  <a:lnTo>
                    <a:pt x="177" y="66"/>
                  </a:lnTo>
                  <a:lnTo>
                    <a:pt x="179" y="66"/>
                  </a:lnTo>
                  <a:lnTo>
                    <a:pt x="180" y="66"/>
                  </a:lnTo>
                  <a:lnTo>
                    <a:pt x="180" y="64"/>
                  </a:lnTo>
                  <a:lnTo>
                    <a:pt x="182" y="63"/>
                  </a:lnTo>
                  <a:lnTo>
                    <a:pt x="183" y="61"/>
                  </a:lnTo>
                  <a:lnTo>
                    <a:pt x="185" y="60"/>
                  </a:lnTo>
                  <a:lnTo>
                    <a:pt x="186" y="60"/>
                  </a:lnTo>
                  <a:lnTo>
                    <a:pt x="186" y="58"/>
                  </a:lnTo>
                  <a:lnTo>
                    <a:pt x="188" y="58"/>
                  </a:lnTo>
                  <a:lnTo>
                    <a:pt x="189" y="58"/>
                  </a:lnTo>
                  <a:lnTo>
                    <a:pt x="189" y="57"/>
                  </a:lnTo>
                  <a:lnTo>
                    <a:pt x="191" y="57"/>
                  </a:lnTo>
                  <a:lnTo>
                    <a:pt x="192" y="57"/>
                  </a:lnTo>
                  <a:lnTo>
                    <a:pt x="193" y="57"/>
                  </a:lnTo>
                  <a:lnTo>
                    <a:pt x="195" y="57"/>
                  </a:lnTo>
                  <a:lnTo>
                    <a:pt x="196" y="57"/>
                  </a:lnTo>
                  <a:lnTo>
                    <a:pt x="198" y="55"/>
                  </a:lnTo>
                  <a:lnTo>
                    <a:pt x="199" y="55"/>
                  </a:lnTo>
                  <a:lnTo>
                    <a:pt x="201" y="55"/>
                  </a:lnTo>
                  <a:lnTo>
                    <a:pt x="201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5" y="55"/>
                  </a:lnTo>
                  <a:lnTo>
                    <a:pt x="207" y="55"/>
                  </a:lnTo>
                  <a:lnTo>
                    <a:pt x="208" y="55"/>
                  </a:lnTo>
                  <a:lnTo>
                    <a:pt x="208" y="54"/>
                  </a:lnTo>
                  <a:lnTo>
                    <a:pt x="210" y="54"/>
                  </a:lnTo>
                  <a:lnTo>
                    <a:pt x="210" y="52"/>
                  </a:lnTo>
                  <a:lnTo>
                    <a:pt x="208" y="51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1" y="48"/>
                  </a:lnTo>
                  <a:lnTo>
                    <a:pt x="213" y="48"/>
                  </a:lnTo>
                  <a:lnTo>
                    <a:pt x="213" y="50"/>
                  </a:lnTo>
                  <a:lnTo>
                    <a:pt x="214" y="50"/>
                  </a:lnTo>
                  <a:lnTo>
                    <a:pt x="215" y="50"/>
                  </a:lnTo>
                  <a:lnTo>
                    <a:pt x="217" y="48"/>
                  </a:lnTo>
                  <a:lnTo>
                    <a:pt x="218" y="48"/>
                  </a:lnTo>
                  <a:lnTo>
                    <a:pt x="220" y="48"/>
                  </a:lnTo>
                  <a:lnTo>
                    <a:pt x="220" y="47"/>
                  </a:lnTo>
                  <a:lnTo>
                    <a:pt x="221" y="47"/>
                  </a:lnTo>
                  <a:lnTo>
                    <a:pt x="223" y="47"/>
                  </a:lnTo>
                  <a:lnTo>
                    <a:pt x="224" y="47"/>
                  </a:lnTo>
                  <a:lnTo>
                    <a:pt x="226" y="45"/>
                  </a:lnTo>
                  <a:lnTo>
                    <a:pt x="227" y="45"/>
                  </a:lnTo>
                  <a:lnTo>
                    <a:pt x="229" y="45"/>
                  </a:lnTo>
                  <a:lnTo>
                    <a:pt x="230" y="45"/>
                  </a:lnTo>
                  <a:lnTo>
                    <a:pt x="232" y="44"/>
                  </a:lnTo>
                  <a:lnTo>
                    <a:pt x="233" y="44"/>
                  </a:lnTo>
                  <a:lnTo>
                    <a:pt x="235" y="44"/>
                  </a:lnTo>
                  <a:lnTo>
                    <a:pt x="236" y="44"/>
                  </a:lnTo>
                  <a:lnTo>
                    <a:pt x="236" y="42"/>
                  </a:lnTo>
                  <a:lnTo>
                    <a:pt x="238" y="42"/>
                  </a:lnTo>
                  <a:lnTo>
                    <a:pt x="239" y="42"/>
                  </a:lnTo>
                  <a:lnTo>
                    <a:pt x="239" y="41"/>
                  </a:lnTo>
                  <a:lnTo>
                    <a:pt x="240" y="41"/>
                  </a:lnTo>
                  <a:lnTo>
                    <a:pt x="240" y="39"/>
                  </a:lnTo>
                  <a:lnTo>
                    <a:pt x="242" y="38"/>
                  </a:lnTo>
                  <a:lnTo>
                    <a:pt x="242" y="36"/>
                  </a:lnTo>
                  <a:lnTo>
                    <a:pt x="243" y="36"/>
                  </a:lnTo>
                  <a:lnTo>
                    <a:pt x="245" y="35"/>
                  </a:lnTo>
                  <a:lnTo>
                    <a:pt x="246" y="33"/>
                  </a:lnTo>
                  <a:lnTo>
                    <a:pt x="248" y="33"/>
                  </a:lnTo>
                  <a:lnTo>
                    <a:pt x="248" y="32"/>
                  </a:lnTo>
                  <a:lnTo>
                    <a:pt x="249" y="32"/>
                  </a:lnTo>
                  <a:lnTo>
                    <a:pt x="249" y="30"/>
                  </a:lnTo>
                  <a:lnTo>
                    <a:pt x="249" y="29"/>
                  </a:lnTo>
                  <a:lnTo>
                    <a:pt x="249" y="28"/>
                  </a:lnTo>
                  <a:lnTo>
                    <a:pt x="251" y="28"/>
                  </a:lnTo>
                  <a:lnTo>
                    <a:pt x="251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5" y="23"/>
                  </a:lnTo>
                  <a:lnTo>
                    <a:pt x="257" y="22"/>
                  </a:lnTo>
                  <a:lnTo>
                    <a:pt x="258" y="23"/>
                  </a:lnTo>
                  <a:lnTo>
                    <a:pt x="258" y="22"/>
                  </a:lnTo>
                  <a:lnTo>
                    <a:pt x="260" y="22"/>
                  </a:lnTo>
                  <a:lnTo>
                    <a:pt x="261" y="22"/>
                  </a:lnTo>
                  <a:lnTo>
                    <a:pt x="262" y="20"/>
                  </a:lnTo>
                  <a:lnTo>
                    <a:pt x="261" y="20"/>
                  </a:lnTo>
                  <a:lnTo>
                    <a:pt x="261" y="19"/>
                  </a:lnTo>
                  <a:lnTo>
                    <a:pt x="261" y="17"/>
                  </a:lnTo>
                  <a:lnTo>
                    <a:pt x="262" y="17"/>
                  </a:lnTo>
                  <a:lnTo>
                    <a:pt x="262" y="16"/>
                  </a:lnTo>
                  <a:lnTo>
                    <a:pt x="264" y="16"/>
                  </a:lnTo>
                  <a:lnTo>
                    <a:pt x="265" y="16"/>
                  </a:lnTo>
                  <a:lnTo>
                    <a:pt x="267" y="14"/>
                  </a:lnTo>
                  <a:lnTo>
                    <a:pt x="268" y="14"/>
                  </a:lnTo>
                  <a:lnTo>
                    <a:pt x="268" y="13"/>
                  </a:lnTo>
                  <a:lnTo>
                    <a:pt x="270" y="13"/>
                  </a:lnTo>
                  <a:lnTo>
                    <a:pt x="270" y="11"/>
                  </a:lnTo>
                  <a:lnTo>
                    <a:pt x="271" y="10"/>
                  </a:lnTo>
                  <a:lnTo>
                    <a:pt x="273" y="10"/>
                  </a:lnTo>
                  <a:lnTo>
                    <a:pt x="273" y="8"/>
                  </a:lnTo>
                  <a:lnTo>
                    <a:pt x="274" y="8"/>
                  </a:lnTo>
                  <a:lnTo>
                    <a:pt x="274" y="7"/>
                  </a:lnTo>
                  <a:lnTo>
                    <a:pt x="276" y="7"/>
                  </a:lnTo>
                  <a:lnTo>
                    <a:pt x="277" y="6"/>
                  </a:lnTo>
                  <a:lnTo>
                    <a:pt x="279" y="6"/>
                  </a:lnTo>
                  <a:lnTo>
                    <a:pt x="280" y="6"/>
                  </a:lnTo>
                  <a:lnTo>
                    <a:pt x="280" y="4"/>
                  </a:lnTo>
                  <a:lnTo>
                    <a:pt x="282" y="4"/>
                  </a:lnTo>
                  <a:lnTo>
                    <a:pt x="283" y="3"/>
                  </a:lnTo>
                  <a:lnTo>
                    <a:pt x="284" y="3"/>
                  </a:lnTo>
                  <a:lnTo>
                    <a:pt x="286" y="3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89" y="1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1"/>
                  </a:lnTo>
                  <a:lnTo>
                    <a:pt x="293" y="1"/>
                  </a:lnTo>
                  <a:lnTo>
                    <a:pt x="293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4"/>
                  </a:lnTo>
                  <a:lnTo>
                    <a:pt x="299" y="4"/>
                  </a:lnTo>
                  <a:lnTo>
                    <a:pt x="299" y="6"/>
                  </a:lnTo>
                  <a:lnTo>
                    <a:pt x="301" y="6"/>
                  </a:lnTo>
                  <a:lnTo>
                    <a:pt x="302" y="6"/>
                  </a:lnTo>
                  <a:lnTo>
                    <a:pt x="302" y="4"/>
                  </a:lnTo>
                  <a:lnTo>
                    <a:pt x="304" y="4"/>
                  </a:lnTo>
                  <a:lnTo>
                    <a:pt x="304" y="3"/>
                  </a:lnTo>
                  <a:lnTo>
                    <a:pt x="304" y="1"/>
                  </a:lnTo>
                  <a:lnTo>
                    <a:pt x="305" y="1"/>
                  </a:lnTo>
                  <a:lnTo>
                    <a:pt x="307" y="1"/>
                  </a:lnTo>
                  <a:lnTo>
                    <a:pt x="307" y="3"/>
                  </a:lnTo>
                  <a:lnTo>
                    <a:pt x="308" y="3"/>
                  </a:lnTo>
                  <a:lnTo>
                    <a:pt x="308" y="4"/>
                  </a:lnTo>
                  <a:lnTo>
                    <a:pt x="309" y="4"/>
                  </a:lnTo>
                  <a:lnTo>
                    <a:pt x="311" y="4"/>
                  </a:lnTo>
                  <a:lnTo>
                    <a:pt x="311" y="6"/>
                  </a:lnTo>
                  <a:lnTo>
                    <a:pt x="312" y="6"/>
                  </a:lnTo>
                  <a:lnTo>
                    <a:pt x="314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8" y="4"/>
                  </a:lnTo>
                  <a:lnTo>
                    <a:pt x="320" y="4"/>
                  </a:lnTo>
                  <a:lnTo>
                    <a:pt x="321" y="4"/>
                  </a:lnTo>
                  <a:lnTo>
                    <a:pt x="323" y="4"/>
                  </a:lnTo>
                  <a:lnTo>
                    <a:pt x="324" y="4"/>
                  </a:lnTo>
                  <a:lnTo>
                    <a:pt x="324" y="6"/>
                  </a:lnTo>
                  <a:lnTo>
                    <a:pt x="326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4"/>
                  </a:lnTo>
                  <a:lnTo>
                    <a:pt x="330" y="4"/>
                  </a:lnTo>
                  <a:lnTo>
                    <a:pt x="331" y="4"/>
                  </a:lnTo>
                  <a:lnTo>
                    <a:pt x="333" y="4"/>
                  </a:lnTo>
                  <a:lnTo>
                    <a:pt x="334" y="4"/>
                  </a:lnTo>
                  <a:lnTo>
                    <a:pt x="334" y="6"/>
                  </a:lnTo>
                  <a:lnTo>
                    <a:pt x="336" y="6"/>
                  </a:lnTo>
                  <a:lnTo>
                    <a:pt x="337" y="6"/>
                  </a:lnTo>
                  <a:lnTo>
                    <a:pt x="337" y="4"/>
                  </a:lnTo>
                  <a:lnTo>
                    <a:pt x="339" y="4"/>
                  </a:lnTo>
                  <a:lnTo>
                    <a:pt x="339" y="3"/>
                  </a:lnTo>
                  <a:lnTo>
                    <a:pt x="340" y="3"/>
                  </a:lnTo>
                  <a:lnTo>
                    <a:pt x="340" y="1"/>
                  </a:lnTo>
                  <a:lnTo>
                    <a:pt x="342" y="1"/>
                  </a:lnTo>
                  <a:lnTo>
                    <a:pt x="342" y="3"/>
                  </a:lnTo>
                  <a:lnTo>
                    <a:pt x="343" y="3"/>
                  </a:lnTo>
                  <a:lnTo>
                    <a:pt x="345" y="3"/>
                  </a:lnTo>
                  <a:lnTo>
                    <a:pt x="345" y="4"/>
                  </a:lnTo>
                  <a:lnTo>
                    <a:pt x="346" y="4"/>
                  </a:lnTo>
                  <a:lnTo>
                    <a:pt x="348" y="4"/>
                  </a:lnTo>
                  <a:lnTo>
                    <a:pt x="348" y="6"/>
                  </a:lnTo>
                  <a:lnTo>
                    <a:pt x="349" y="7"/>
                  </a:lnTo>
                  <a:lnTo>
                    <a:pt x="349" y="8"/>
                  </a:lnTo>
                  <a:lnTo>
                    <a:pt x="351" y="10"/>
                  </a:lnTo>
                  <a:lnTo>
                    <a:pt x="352" y="11"/>
                  </a:lnTo>
                  <a:lnTo>
                    <a:pt x="352" y="13"/>
                  </a:lnTo>
                  <a:lnTo>
                    <a:pt x="352" y="14"/>
                  </a:lnTo>
                  <a:lnTo>
                    <a:pt x="353" y="14"/>
                  </a:lnTo>
                  <a:lnTo>
                    <a:pt x="353" y="16"/>
                  </a:lnTo>
                  <a:lnTo>
                    <a:pt x="355" y="16"/>
                  </a:lnTo>
                  <a:lnTo>
                    <a:pt x="355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58" y="16"/>
                  </a:lnTo>
                  <a:lnTo>
                    <a:pt x="356" y="16"/>
                  </a:lnTo>
                  <a:lnTo>
                    <a:pt x="356" y="17"/>
                  </a:lnTo>
                  <a:lnTo>
                    <a:pt x="358" y="17"/>
                  </a:lnTo>
                  <a:lnTo>
                    <a:pt x="359" y="17"/>
                  </a:lnTo>
                  <a:lnTo>
                    <a:pt x="361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5" y="17"/>
                  </a:lnTo>
                  <a:lnTo>
                    <a:pt x="367" y="17"/>
                  </a:lnTo>
                  <a:lnTo>
                    <a:pt x="367" y="19"/>
                  </a:lnTo>
                  <a:lnTo>
                    <a:pt x="368" y="19"/>
                  </a:lnTo>
                  <a:lnTo>
                    <a:pt x="368" y="20"/>
                  </a:lnTo>
                  <a:lnTo>
                    <a:pt x="368" y="22"/>
                  </a:lnTo>
                  <a:lnTo>
                    <a:pt x="370" y="22"/>
                  </a:lnTo>
                  <a:lnTo>
                    <a:pt x="370" y="23"/>
                  </a:lnTo>
                  <a:lnTo>
                    <a:pt x="371" y="25"/>
                  </a:lnTo>
                  <a:lnTo>
                    <a:pt x="371" y="26"/>
                  </a:lnTo>
                  <a:lnTo>
                    <a:pt x="373" y="26"/>
                  </a:lnTo>
                  <a:lnTo>
                    <a:pt x="374" y="26"/>
                  </a:lnTo>
                  <a:lnTo>
                    <a:pt x="376" y="25"/>
                  </a:lnTo>
                  <a:lnTo>
                    <a:pt x="377" y="26"/>
                  </a:lnTo>
                  <a:lnTo>
                    <a:pt x="378" y="26"/>
                  </a:lnTo>
                  <a:lnTo>
                    <a:pt x="378" y="25"/>
                  </a:lnTo>
                  <a:lnTo>
                    <a:pt x="378" y="26"/>
                  </a:lnTo>
                  <a:lnTo>
                    <a:pt x="380" y="26"/>
                  </a:lnTo>
                  <a:lnTo>
                    <a:pt x="378" y="28"/>
                  </a:lnTo>
                  <a:lnTo>
                    <a:pt x="378" y="29"/>
                  </a:lnTo>
                  <a:lnTo>
                    <a:pt x="378" y="30"/>
                  </a:lnTo>
                  <a:lnTo>
                    <a:pt x="380" y="30"/>
                  </a:lnTo>
                  <a:lnTo>
                    <a:pt x="381" y="30"/>
                  </a:lnTo>
                  <a:lnTo>
                    <a:pt x="383" y="30"/>
                  </a:lnTo>
                  <a:lnTo>
                    <a:pt x="384" y="30"/>
                  </a:lnTo>
                  <a:lnTo>
                    <a:pt x="386" y="30"/>
                  </a:lnTo>
                  <a:lnTo>
                    <a:pt x="387" y="32"/>
                  </a:lnTo>
                  <a:lnTo>
                    <a:pt x="387" y="33"/>
                  </a:lnTo>
                  <a:lnTo>
                    <a:pt x="389" y="33"/>
                  </a:lnTo>
                  <a:lnTo>
                    <a:pt x="389" y="35"/>
                  </a:lnTo>
                  <a:lnTo>
                    <a:pt x="390" y="35"/>
                  </a:lnTo>
                  <a:lnTo>
                    <a:pt x="392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5" y="36"/>
                  </a:lnTo>
                  <a:lnTo>
                    <a:pt x="396" y="36"/>
                  </a:lnTo>
                  <a:lnTo>
                    <a:pt x="398" y="36"/>
                  </a:lnTo>
                  <a:lnTo>
                    <a:pt x="399" y="36"/>
                  </a:lnTo>
                  <a:lnTo>
                    <a:pt x="399" y="38"/>
                  </a:lnTo>
                  <a:lnTo>
                    <a:pt x="400" y="38"/>
                  </a:lnTo>
                  <a:lnTo>
                    <a:pt x="400" y="39"/>
                  </a:lnTo>
                  <a:lnTo>
                    <a:pt x="402" y="39"/>
                  </a:lnTo>
                  <a:lnTo>
                    <a:pt x="402" y="41"/>
                  </a:lnTo>
                  <a:lnTo>
                    <a:pt x="402" y="42"/>
                  </a:lnTo>
                  <a:lnTo>
                    <a:pt x="402" y="44"/>
                  </a:lnTo>
                  <a:lnTo>
                    <a:pt x="403" y="45"/>
                  </a:lnTo>
                  <a:lnTo>
                    <a:pt x="403" y="47"/>
                  </a:lnTo>
                  <a:lnTo>
                    <a:pt x="405" y="47"/>
                  </a:lnTo>
                  <a:lnTo>
                    <a:pt x="405" y="48"/>
                  </a:lnTo>
                  <a:lnTo>
                    <a:pt x="405" y="50"/>
                  </a:lnTo>
                  <a:lnTo>
                    <a:pt x="405" y="51"/>
                  </a:lnTo>
                  <a:lnTo>
                    <a:pt x="405" y="52"/>
                  </a:lnTo>
                  <a:lnTo>
                    <a:pt x="405" y="54"/>
                  </a:lnTo>
                  <a:lnTo>
                    <a:pt x="406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9" y="55"/>
                  </a:lnTo>
                  <a:lnTo>
                    <a:pt x="411" y="55"/>
                  </a:lnTo>
                  <a:lnTo>
                    <a:pt x="412" y="55"/>
                  </a:lnTo>
                  <a:lnTo>
                    <a:pt x="412" y="54"/>
                  </a:lnTo>
                  <a:lnTo>
                    <a:pt x="414" y="52"/>
                  </a:lnTo>
                  <a:lnTo>
                    <a:pt x="415" y="52"/>
                  </a:lnTo>
                  <a:lnTo>
                    <a:pt x="415" y="51"/>
                  </a:lnTo>
                  <a:lnTo>
                    <a:pt x="417" y="51"/>
                  </a:lnTo>
                  <a:lnTo>
                    <a:pt x="418" y="51"/>
                  </a:lnTo>
                  <a:lnTo>
                    <a:pt x="420" y="51"/>
                  </a:lnTo>
                  <a:lnTo>
                    <a:pt x="421" y="51"/>
                  </a:lnTo>
                  <a:lnTo>
                    <a:pt x="422" y="51"/>
                  </a:lnTo>
                  <a:lnTo>
                    <a:pt x="422" y="52"/>
                  </a:lnTo>
                  <a:lnTo>
                    <a:pt x="424" y="52"/>
                  </a:lnTo>
                  <a:lnTo>
                    <a:pt x="425" y="52"/>
                  </a:lnTo>
                  <a:lnTo>
                    <a:pt x="425" y="54"/>
                  </a:lnTo>
                  <a:lnTo>
                    <a:pt x="427" y="54"/>
                  </a:lnTo>
                  <a:lnTo>
                    <a:pt x="427" y="55"/>
                  </a:lnTo>
                  <a:lnTo>
                    <a:pt x="428" y="55"/>
                  </a:lnTo>
                  <a:lnTo>
                    <a:pt x="430" y="57"/>
                  </a:lnTo>
                  <a:lnTo>
                    <a:pt x="431" y="57"/>
                  </a:lnTo>
                  <a:lnTo>
                    <a:pt x="433" y="58"/>
                  </a:lnTo>
                  <a:lnTo>
                    <a:pt x="434" y="58"/>
                  </a:lnTo>
                  <a:lnTo>
                    <a:pt x="436" y="60"/>
                  </a:lnTo>
                  <a:lnTo>
                    <a:pt x="437" y="60"/>
                  </a:lnTo>
                  <a:lnTo>
                    <a:pt x="437" y="61"/>
                  </a:lnTo>
                  <a:lnTo>
                    <a:pt x="439" y="61"/>
                  </a:lnTo>
                  <a:lnTo>
                    <a:pt x="440" y="63"/>
                  </a:lnTo>
                  <a:lnTo>
                    <a:pt x="442" y="63"/>
                  </a:lnTo>
                  <a:lnTo>
                    <a:pt x="443" y="64"/>
                  </a:lnTo>
                  <a:lnTo>
                    <a:pt x="443" y="66"/>
                  </a:lnTo>
                  <a:lnTo>
                    <a:pt x="445" y="66"/>
                  </a:lnTo>
                  <a:lnTo>
                    <a:pt x="445" y="67"/>
                  </a:lnTo>
                  <a:lnTo>
                    <a:pt x="446" y="69"/>
                  </a:lnTo>
                  <a:lnTo>
                    <a:pt x="447" y="69"/>
                  </a:lnTo>
                  <a:lnTo>
                    <a:pt x="447" y="70"/>
                  </a:lnTo>
                  <a:lnTo>
                    <a:pt x="449" y="70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3" y="72"/>
                  </a:lnTo>
                  <a:lnTo>
                    <a:pt x="453" y="73"/>
                  </a:lnTo>
                  <a:lnTo>
                    <a:pt x="455" y="73"/>
                  </a:lnTo>
                  <a:lnTo>
                    <a:pt x="456" y="73"/>
                  </a:lnTo>
                  <a:lnTo>
                    <a:pt x="456" y="75"/>
                  </a:lnTo>
                  <a:lnTo>
                    <a:pt x="458" y="75"/>
                  </a:lnTo>
                  <a:lnTo>
                    <a:pt x="459" y="75"/>
                  </a:lnTo>
                  <a:lnTo>
                    <a:pt x="461" y="75"/>
                  </a:lnTo>
                  <a:lnTo>
                    <a:pt x="462" y="75"/>
                  </a:lnTo>
                  <a:lnTo>
                    <a:pt x="464" y="75"/>
                  </a:lnTo>
                  <a:lnTo>
                    <a:pt x="465" y="75"/>
                  </a:lnTo>
                  <a:lnTo>
                    <a:pt x="467" y="76"/>
                  </a:lnTo>
                  <a:lnTo>
                    <a:pt x="468" y="76"/>
                  </a:lnTo>
                  <a:lnTo>
                    <a:pt x="469" y="76"/>
                  </a:lnTo>
                  <a:lnTo>
                    <a:pt x="471" y="76"/>
                  </a:lnTo>
                  <a:lnTo>
                    <a:pt x="471" y="77"/>
                  </a:lnTo>
                  <a:lnTo>
                    <a:pt x="472" y="77"/>
                  </a:lnTo>
                  <a:lnTo>
                    <a:pt x="472" y="79"/>
                  </a:lnTo>
                  <a:lnTo>
                    <a:pt x="474" y="79"/>
                  </a:lnTo>
                  <a:lnTo>
                    <a:pt x="474" y="80"/>
                  </a:lnTo>
                  <a:lnTo>
                    <a:pt x="475" y="80"/>
                  </a:lnTo>
                  <a:lnTo>
                    <a:pt x="477" y="80"/>
                  </a:lnTo>
                  <a:lnTo>
                    <a:pt x="477" y="82"/>
                  </a:lnTo>
                  <a:lnTo>
                    <a:pt x="478" y="82"/>
                  </a:lnTo>
                  <a:lnTo>
                    <a:pt x="478" y="83"/>
                  </a:lnTo>
                  <a:lnTo>
                    <a:pt x="480" y="83"/>
                  </a:lnTo>
                  <a:lnTo>
                    <a:pt x="480" y="85"/>
                  </a:lnTo>
                  <a:lnTo>
                    <a:pt x="480" y="86"/>
                  </a:lnTo>
                  <a:lnTo>
                    <a:pt x="481" y="88"/>
                  </a:lnTo>
                  <a:lnTo>
                    <a:pt x="483" y="88"/>
                  </a:lnTo>
                  <a:lnTo>
                    <a:pt x="484" y="88"/>
                  </a:lnTo>
                  <a:lnTo>
                    <a:pt x="486" y="88"/>
                  </a:lnTo>
                  <a:lnTo>
                    <a:pt x="487" y="88"/>
                  </a:lnTo>
                  <a:lnTo>
                    <a:pt x="489" y="88"/>
                  </a:lnTo>
                  <a:lnTo>
                    <a:pt x="490" y="88"/>
                  </a:lnTo>
                  <a:lnTo>
                    <a:pt x="491" y="88"/>
                  </a:lnTo>
                  <a:lnTo>
                    <a:pt x="493" y="89"/>
                  </a:lnTo>
                  <a:lnTo>
                    <a:pt x="496" y="89"/>
                  </a:lnTo>
                  <a:lnTo>
                    <a:pt x="496" y="91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500" y="91"/>
                  </a:lnTo>
                  <a:lnTo>
                    <a:pt x="502" y="92"/>
                  </a:lnTo>
                  <a:lnTo>
                    <a:pt x="503" y="91"/>
                  </a:lnTo>
                  <a:lnTo>
                    <a:pt x="505" y="91"/>
                  </a:lnTo>
                  <a:lnTo>
                    <a:pt x="506" y="89"/>
                  </a:lnTo>
                  <a:lnTo>
                    <a:pt x="508" y="89"/>
                  </a:lnTo>
                  <a:lnTo>
                    <a:pt x="508" y="88"/>
                  </a:lnTo>
                  <a:lnTo>
                    <a:pt x="508" y="86"/>
                  </a:lnTo>
                  <a:lnTo>
                    <a:pt x="509" y="86"/>
                  </a:lnTo>
                  <a:lnTo>
                    <a:pt x="509" y="85"/>
                  </a:lnTo>
                  <a:lnTo>
                    <a:pt x="512" y="83"/>
                  </a:lnTo>
                  <a:lnTo>
                    <a:pt x="514" y="83"/>
                  </a:lnTo>
                  <a:lnTo>
                    <a:pt x="515" y="83"/>
                  </a:lnTo>
                  <a:lnTo>
                    <a:pt x="515" y="82"/>
                  </a:lnTo>
                  <a:lnTo>
                    <a:pt x="516" y="82"/>
                  </a:lnTo>
                  <a:lnTo>
                    <a:pt x="518" y="80"/>
                  </a:lnTo>
                  <a:lnTo>
                    <a:pt x="519" y="79"/>
                  </a:lnTo>
                  <a:lnTo>
                    <a:pt x="519" y="77"/>
                  </a:lnTo>
                  <a:lnTo>
                    <a:pt x="521" y="76"/>
                  </a:lnTo>
                  <a:lnTo>
                    <a:pt x="522" y="76"/>
                  </a:lnTo>
                  <a:lnTo>
                    <a:pt x="524" y="75"/>
                  </a:lnTo>
                  <a:lnTo>
                    <a:pt x="525" y="75"/>
                  </a:lnTo>
                  <a:lnTo>
                    <a:pt x="527" y="73"/>
                  </a:lnTo>
                  <a:lnTo>
                    <a:pt x="527" y="75"/>
                  </a:lnTo>
                  <a:lnTo>
                    <a:pt x="528" y="75"/>
                  </a:lnTo>
                  <a:lnTo>
                    <a:pt x="530" y="75"/>
                  </a:lnTo>
                  <a:lnTo>
                    <a:pt x="531" y="75"/>
                  </a:lnTo>
                  <a:lnTo>
                    <a:pt x="533" y="75"/>
                  </a:lnTo>
                  <a:lnTo>
                    <a:pt x="534" y="75"/>
                  </a:lnTo>
                  <a:lnTo>
                    <a:pt x="536" y="76"/>
                  </a:lnTo>
                  <a:lnTo>
                    <a:pt x="537" y="76"/>
                  </a:lnTo>
                  <a:lnTo>
                    <a:pt x="538" y="76"/>
                  </a:lnTo>
                  <a:lnTo>
                    <a:pt x="540" y="75"/>
                  </a:lnTo>
                  <a:lnTo>
                    <a:pt x="541" y="75"/>
                  </a:lnTo>
                  <a:lnTo>
                    <a:pt x="541" y="73"/>
                  </a:lnTo>
                  <a:lnTo>
                    <a:pt x="543" y="72"/>
                  </a:lnTo>
                  <a:lnTo>
                    <a:pt x="544" y="70"/>
                  </a:lnTo>
                  <a:lnTo>
                    <a:pt x="546" y="70"/>
                  </a:lnTo>
                  <a:lnTo>
                    <a:pt x="547" y="70"/>
                  </a:lnTo>
                  <a:lnTo>
                    <a:pt x="547" y="69"/>
                  </a:lnTo>
                  <a:lnTo>
                    <a:pt x="549" y="70"/>
                  </a:lnTo>
                  <a:lnTo>
                    <a:pt x="550" y="70"/>
                  </a:lnTo>
                  <a:lnTo>
                    <a:pt x="550" y="72"/>
                  </a:lnTo>
                  <a:lnTo>
                    <a:pt x="552" y="72"/>
                  </a:lnTo>
                  <a:lnTo>
                    <a:pt x="553" y="73"/>
                  </a:lnTo>
                  <a:lnTo>
                    <a:pt x="555" y="73"/>
                  </a:lnTo>
                  <a:lnTo>
                    <a:pt x="555" y="75"/>
                  </a:lnTo>
                  <a:lnTo>
                    <a:pt x="556" y="75"/>
                  </a:lnTo>
                  <a:lnTo>
                    <a:pt x="558" y="75"/>
                  </a:lnTo>
                  <a:lnTo>
                    <a:pt x="558" y="76"/>
                  </a:lnTo>
                  <a:lnTo>
                    <a:pt x="559" y="77"/>
                  </a:lnTo>
                  <a:lnTo>
                    <a:pt x="560" y="77"/>
                  </a:lnTo>
                  <a:lnTo>
                    <a:pt x="562" y="79"/>
                  </a:lnTo>
                  <a:lnTo>
                    <a:pt x="563" y="79"/>
                  </a:lnTo>
                  <a:lnTo>
                    <a:pt x="563" y="80"/>
                  </a:lnTo>
                  <a:lnTo>
                    <a:pt x="563" y="82"/>
                  </a:lnTo>
                  <a:lnTo>
                    <a:pt x="565" y="82"/>
                  </a:lnTo>
                  <a:lnTo>
                    <a:pt x="565" y="83"/>
                  </a:lnTo>
                  <a:lnTo>
                    <a:pt x="566" y="83"/>
                  </a:lnTo>
                  <a:lnTo>
                    <a:pt x="566" y="85"/>
                  </a:lnTo>
                  <a:lnTo>
                    <a:pt x="566" y="86"/>
                  </a:lnTo>
                  <a:lnTo>
                    <a:pt x="568" y="88"/>
                  </a:lnTo>
                  <a:lnTo>
                    <a:pt x="569" y="88"/>
                  </a:lnTo>
                  <a:lnTo>
                    <a:pt x="569" y="89"/>
                  </a:lnTo>
                  <a:lnTo>
                    <a:pt x="571" y="89"/>
                  </a:lnTo>
                  <a:lnTo>
                    <a:pt x="571" y="91"/>
                  </a:lnTo>
                  <a:lnTo>
                    <a:pt x="571" y="92"/>
                  </a:lnTo>
                  <a:lnTo>
                    <a:pt x="571" y="94"/>
                  </a:lnTo>
                  <a:lnTo>
                    <a:pt x="572" y="94"/>
                  </a:lnTo>
                  <a:lnTo>
                    <a:pt x="574" y="94"/>
                  </a:lnTo>
                  <a:lnTo>
                    <a:pt x="575" y="94"/>
                  </a:lnTo>
                  <a:lnTo>
                    <a:pt x="575" y="95"/>
                  </a:lnTo>
                  <a:lnTo>
                    <a:pt x="577" y="95"/>
                  </a:lnTo>
                  <a:lnTo>
                    <a:pt x="577" y="97"/>
                  </a:lnTo>
                  <a:lnTo>
                    <a:pt x="578" y="98"/>
                  </a:lnTo>
                  <a:lnTo>
                    <a:pt x="578" y="99"/>
                  </a:lnTo>
                  <a:lnTo>
                    <a:pt x="578" y="101"/>
                  </a:lnTo>
                  <a:lnTo>
                    <a:pt x="580" y="101"/>
                  </a:lnTo>
                  <a:lnTo>
                    <a:pt x="580" y="102"/>
                  </a:lnTo>
                  <a:lnTo>
                    <a:pt x="581" y="102"/>
                  </a:lnTo>
                  <a:lnTo>
                    <a:pt x="581" y="104"/>
                  </a:lnTo>
                  <a:lnTo>
                    <a:pt x="583" y="105"/>
                  </a:lnTo>
                  <a:lnTo>
                    <a:pt x="583" y="107"/>
                  </a:lnTo>
                  <a:lnTo>
                    <a:pt x="583" y="108"/>
                  </a:lnTo>
                  <a:lnTo>
                    <a:pt x="583" y="110"/>
                  </a:lnTo>
                  <a:lnTo>
                    <a:pt x="583" y="111"/>
                  </a:lnTo>
                  <a:lnTo>
                    <a:pt x="583" y="113"/>
                  </a:lnTo>
                  <a:lnTo>
                    <a:pt x="584" y="114"/>
                  </a:lnTo>
                  <a:lnTo>
                    <a:pt x="584" y="116"/>
                  </a:lnTo>
                  <a:lnTo>
                    <a:pt x="584" y="117"/>
                  </a:lnTo>
                  <a:lnTo>
                    <a:pt x="584" y="119"/>
                  </a:lnTo>
                  <a:lnTo>
                    <a:pt x="585" y="119"/>
                  </a:lnTo>
                  <a:lnTo>
                    <a:pt x="585" y="120"/>
                  </a:lnTo>
                  <a:lnTo>
                    <a:pt x="585" y="121"/>
                  </a:lnTo>
                  <a:lnTo>
                    <a:pt x="585" y="124"/>
                  </a:lnTo>
                  <a:lnTo>
                    <a:pt x="585" y="126"/>
                  </a:lnTo>
                  <a:lnTo>
                    <a:pt x="585" y="127"/>
                  </a:lnTo>
                  <a:lnTo>
                    <a:pt x="585" y="129"/>
                  </a:lnTo>
                  <a:lnTo>
                    <a:pt x="584" y="130"/>
                  </a:lnTo>
                  <a:lnTo>
                    <a:pt x="584" y="132"/>
                  </a:lnTo>
                  <a:lnTo>
                    <a:pt x="584" y="133"/>
                  </a:lnTo>
                  <a:lnTo>
                    <a:pt x="584" y="135"/>
                  </a:lnTo>
                  <a:lnTo>
                    <a:pt x="584" y="136"/>
                  </a:lnTo>
                  <a:lnTo>
                    <a:pt x="584" y="138"/>
                  </a:lnTo>
                  <a:lnTo>
                    <a:pt x="584" y="139"/>
                  </a:lnTo>
                  <a:lnTo>
                    <a:pt x="585" y="141"/>
                  </a:lnTo>
                  <a:lnTo>
                    <a:pt x="587" y="142"/>
                  </a:lnTo>
                  <a:lnTo>
                    <a:pt x="588" y="144"/>
                  </a:lnTo>
                  <a:lnTo>
                    <a:pt x="590" y="145"/>
                  </a:lnTo>
                  <a:lnTo>
                    <a:pt x="591" y="145"/>
                  </a:lnTo>
                  <a:lnTo>
                    <a:pt x="591" y="146"/>
                  </a:lnTo>
                  <a:lnTo>
                    <a:pt x="591" y="148"/>
                  </a:lnTo>
                  <a:lnTo>
                    <a:pt x="591" y="149"/>
                  </a:lnTo>
                  <a:lnTo>
                    <a:pt x="591" y="151"/>
                  </a:lnTo>
                  <a:lnTo>
                    <a:pt x="590" y="152"/>
                  </a:lnTo>
                  <a:lnTo>
                    <a:pt x="590" y="154"/>
                  </a:lnTo>
                  <a:lnTo>
                    <a:pt x="590" y="155"/>
                  </a:lnTo>
                  <a:lnTo>
                    <a:pt x="590" y="157"/>
                  </a:lnTo>
                  <a:lnTo>
                    <a:pt x="590" y="158"/>
                  </a:lnTo>
                  <a:lnTo>
                    <a:pt x="590" y="160"/>
                  </a:lnTo>
                  <a:lnTo>
                    <a:pt x="591" y="161"/>
                  </a:lnTo>
                  <a:lnTo>
                    <a:pt x="591" y="163"/>
                  </a:lnTo>
                  <a:lnTo>
                    <a:pt x="593" y="163"/>
                  </a:lnTo>
                  <a:lnTo>
                    <a:pt x="593" y="164"/>
                  </a:lnTo>
                  <a:lnTo>
                    <a:pt x="594" y="164"/>
                  </a:lnTo>
                  <a:lnTo>
                    <a:pt x="596" y="166"/>
                  </a:lnTo>
                  <a:lnTo>
                    <a:pt x="597" y="167"/>
                  </a:lnTo>
                  <a:lnTo>
                    <a:pt x="597" y="168"/>
                  </a:lnTo>
                  <a:lnTo>
                    <a:pt x="597" y="170"/>
                  </a:lnTo>
                  <a:lnTo>
                    <a:pt x="597" y="171"/>
                  </a:lnTo>
                  <a:lnTo>
                    <a:pt x="599" y="173"/>
                  </a:lnTo>
                  <a:lnTo>
                    <a:pt x="600" y="174"/>
                  </a:lnTo>
                  <a:lnTo>
                    <a:pt x="602" y="174"/>
                  </a:lnTo>
                  <a:lnTo>
                    <a:pt x="602" y="176"/>
                  </a:lnTo>
                  <a:lnTo>
                    <a:pt x="603" y="176"/>
                  </a:lnTo>
                  <a:lnTo>
                    <a:pt x="605" y="176"/>
                  </a:lnTo>
                  <a:lnTo>
                    <a:pt x="605" y="177"/>
                  </a:lnTo>
                  <a:lnTo>
                    <a:pt x="605" y="179"/>
                  </a:lnTo>
                  <a:lnTo>
                    <a:pt x="605" y="180"/>
                  </a:lnTo>
                  <a:lnTo>
                    <a:pt x="603" y="182"/>
                  </a:lnTo>
                  <a:lnTo>
                    <a:pt x="603" y="183"/>
                  </a:lnTo>
                  <a:lnTo>
                    <a:pt x="603" y="185"/>
                  </a:lnTo>
                  <a:lnTo>
                    <a:pt x="603" y="186"/>
                  </a:lnTo>
                  <a:lnTo>
                    <a:pt x="603" y="188"/>
                  </a:lnTo>
                  <a:lnTo>
                    <a:pt x="603" y="189"/>
                  </a:lnTo>
                  <a:lnTo>
                    <a:pt x="603" y="191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600" y="196"/>
                  </a:lnTo>
                  <a:lnTo>
                    <a:pt x="599" y="198"/>
                  </a:lnTo>
                  <a:lnTo>
                    <a:pt x="599" y="199"/>
                  </a:lnTo>
                  <a:lnTo>
                    <a:pt x="599" y="201"/>
                  </a:lnTo>
                  <a:lnTo>
                    <a:pt x="599" y="202"/>
                  </a:lnTo>
                  <a:lnTo>
                    <a:pt x="599" y="204"/>
                  </a:lnTo>
                  <a:lnTo>
                    <a:pt x="599" y="205"/>
                  </a:lnTo>
                  <a:lnTo>
                    <a:pt x="599" y="207"/>
                  </a:lnTo>
                  <a:lnTo>
                    <a:pt x="599" y="208"/>
                  </a:lnTo>
                  <a:lnTo>
                    <a:pt x="599" y="210"/>
                  </a:lnTo>
                  <a:lnTo>
                    <a:pt x="599" y="211"/>
                  </a:lnTo>
                  <a:lnTo>
                    <a:pt x="599" y="213"/>
                  </a:lnTo>
                  <a:lnTo>
                    <a:pt x="599" y="214"/>
                  </a:lnTo>
                  <a:lnTo>
                    <a:pt x="599" y="215"/>
                  </a:lnTo>
                  <a:lnTo>
                    <a:pt x="597" y="215"/>
                  </a:lnTo>
                  <a:lnTo>
                    <a:pt x="597" y="217"/>
                  </a:lnTo>
                  <a:lnTo>
                    <a:pt x="597" y="218"/>
                  </a:lnTo>
                  <a:lnTo>
                    <a:pt x="597" y="220"/>
                  </a:lnTo>
                  <a:lnTo>
                    <a:pt x="597" y="221"/>
                  </a:lnTo>
                  <a:lnTo>
                    <a:pt x="596" y="221"/>
                  </a:lnTo>
                  <a:lnTo>
                    <a:pt x="596" y="223"/>
                  </a:lnTo>
                  <a:lnTo>
                    <a:pt x="596" y="224"/>
                  </a:lnTo>
                  <a:lnTo>
                    <a:pt x="596" y="226"/>
                  </a:lnTo>
                  <a:lnTo>
                    <a:pt x="594" y="227"/>
                  </a:lnTo>
                  <a:lnTo>
                    <a:pt x="594" y="229"/>
                  </a:lnTo>
                  <a:lnTo>
                    <a:pt x="594" y="230"/>
                  </a:lnTo>
                  <a:lnTo>
                    <a:pt x="594" y="232"/>
                  </a:lnTo>
                  <a:lnTo>
                    <a:pt x="594" y="233"/>
                  </a:lnTo>
                  <a:lnTo>
                    <a:pt x="596" y="233"/>
                  </a:lnTo>
                  <a:lnTo>
                    <a:pt x="596" y="235"/>
                  </a:lnTo>
                  <a:lnTo>
                    <a:pt x="596" y="236"/>
                  </a:lnTo>
                  <a:lnTo>
                    <a:pt x="596" y="237"/>
                  </a:lnTo>
                  <a:lnTo>
                    <a:pt x="594" y="237"/>
                  </a:lnTo>
                  <a:lnTo>
                    <a:pt x="594" y="239"/>
                  </a:lnTo>
                  <a:lnTo>
                    <a:pt x="593" y="239"/>
                  </a:lnTo>
                  <a:lnTo>
                    <a:pt x="593" y="240"/>
                  </a:lnTo>
                  <a:lnTo>
                    <a:pt x="593" y="242"/>
                  </a:lnTo>
                  <a:lnTo>
                    <a:pt x="593" y="243"/>
                  </a:lnTo>
                  <a:lnTo>
                    <a:pt x="593" y="245"/>
                  </a:lnTo>
                  <a:lnTo>
                    <a:pt x="593" y="246"/>
                  </a:lnTo>
                  <a:lnTo>
                    <a:pt x="593" y="248"/>
                  </a:lnTo>
                  <a:lnTo>
                    <a:pt x="594" y="248"/>
                  </a:lnTo>
                  <a:lnTo>
                    <a:pt x="594" y="249"/>
                  </a:lnTo>
                  <a:lnTo>
                    <a:pt x="596" y="249"/>
                  </a:lnTo>
                  <a:lnTo>
                    <a:pt x="597" y="249"/>
                  </a:lnTo>
                  <a:lnTo>
                    <a:pt x="599" y="249"/>
                  </a:lnTo>
                  <a:lnTo>
                    <a:pt x="600" y="248"/>
                  </a:lnTo>
                  <a:lnTo>
                    <a:pt x="602" y="248"/>
                  </a:lnTo>
                  <a:lnTo>
                    <a:pt x="603" y="248"/>
                  </a:lnTo>
                  <a:lnTo>
                    <a:pt x="605" y="248"/>
                  </a:lnTo>
                  <a:lnTo>
                    <a:pt x="606" y="248"/>
                  </a:lnTo>
                  <a:lnTo>
                    <a:pt x="607" y="248"/>
                  </a:lnTo>
                  <a:lnTo>
                    <a:pt x="609" y="249"/>
                  </a:lnTo>
                  <a:lnTo>
                    <a:pt x="610" y="251"/>
                  </a:lnTo>
                  <a:lnTo>
                    <a:pt x="610" y="252"/>
                  </a:lnTo>
                  <a:lnTo>
                    <a:pt x="610" y="254"/>
                  </a:lnTo>
                  <a:lnTo>
                    <a:pt x="610" y="255"/>
                  </a:lnTo>
                  <a:lnTo>
                    <a:pt x="609" y="257"/>
                  </a:lnTo>
                  <a:lnTo>
                    <a:pt x="609" y="258"/>
                  </a:lnTo>
                  <a:lnTo>
                    <a:pt x="607" y="258"/>
                  </a:lnTo>
                  <a:lnTo>
                    <a:pt x="607" y="260"/>
                  </a:lnTo>
                  <a:lnTo>
                    <a:pt x="606" y="260"/>
                  </a:lnTo>
                  <a:lnTo>
                    <a:pt x="606" y="261"/>
                  </a:lnTo>
                  <a:lnTo>
                    <a:pt x="605" y="262"/>
                  </a:lnTo>
                  <a:lnTo>
                    <a:pt x="603" y="262"/>
                  </a:lnTo>
                  <a:lnTo>
                    <a:pt x="602" y="264"/>
                  </a:lnTo>
                  <a:lnTo>
                    <a:pt x="600" y="264"/>
                  </a:lnTo>
                  <a:lnTo>
                    <a:pt x="599" y="265"/>
                  </a:lnTo>
                  <a:lnTo>
                    <a:pt x="599" y="268"/>
                  </a:lnTo>
                  <a:lnTo>
                    <a:pt x="597" y="268"/>
                  </a:lnTo>
                  <a:lnTo>
                    <a:pt x="597" y="270"/>
                  </a:lnTo>
                  <a:lnTo>
                    <a:pt x="597" y="273"/>
                  </a:lnTo>
                  <a:lnTo>
                    <a:pt x="597" y="274"/>
                  </a:lnTo>
                  <a:lnTo>
                    <a:pt x="597" y="276"/>
                  </a:lnTo>
                  <a:lnTo>
                    <a:pt x="599" y="276"/>
                  </a:lnTo>
                  <a:lnTo>
                    <a:pt x="599" y="277"/>
                  </a:lnTo>
                  <a:lnTo>
                    <a:pt x="599" y="279"/>
                  </a:lnTo>
                  <a:lnTo>
                    <a:pt x="599" y="280"/>
                  </a:lnTo>
                  <a:lnTo>
                    <a:pt x="599" y="283"/>
                  </a:lnTo>
                  <a:lnTo>
                    <a:pt x="599" y="284"/>
                  </a:lnTo>
                  <a:lnTo>
                    <a:pt x="599" y="286"/>
                  </a:lnTo>
                  <a:lnTo>
                    <a:pt x="599" y="287"/>
                  </a:lnTo>
                  <a:lnTo>
                    <a:pt x="597" y="289"/>
                  </a:lnTo>
                  <a:lnTo>
                    <a:pt x="597" y="290"/>
                  </a:lnTo>
                  <a:lnTo>
                    <a:pt x="597" y="292"/>
                  </a:lnTo>
                  <a:lnTo>
                    <a:pt x="596" y="293"/>
                  </a:lnTo>
                  <a:lnTo>
                    <a:pt x="596" y="295"/>
                  </a:lnTo>
                  <a:lnTo>
                    <a:pt x="596" y="296"/>
                  </a:lnTo>
                  <a:lnTo>
                    <a:pt x="596" y="298"/>
                  </a:lnTo>
                  <a:lnTo>
                    <a:pt x="596" y="299"/>
                  </a:lnTo>
                  <a:lnTo>
                    <a:pt x="597" y="299"/>
                  </a:lnTo>
                  <a:lnTo>
                    <a:pt x="597" y="301"/>
                  </a:lnTo>
                  <a:lnTo>
                    <a:pt x="597" y="302"/>
                  </a:lnTo>
                  <a:lnTo>
                    <a:pt x="597" y="304"/>
                  </a:lnTo>
                  <a:lnTo>
                    <a:pt x="599" y="304"/>
                  </a:lnTo>
                  <a:lnTo>
                    <a:pt x="599" y="305"/>
                  </a:lnTo>
                  <a:lnTo>
                    <a:pt x="599" y="306"/>
                  </a:lnTo>
                  <a:lnTo>
                    <a:pt x="599" y="308"/>
                  </a:lnTo>
                  <a:lnTo>
                    <a:pt x="597" y="308"/>
                  </a:lnTo>
                  <a:lnTo>
                    <a:pt x="597" y="309"/>
                  </a:lnTo>
                  <a:lnTo>
                    <a:pt x="596" y="311"/>
                  </a:lnTo>
                  <a:lnTo>
                    <a:pt x="594" y="312"/>
                  </a:lnTo>
                  <a:lnTo>
                    <a:pt x="593" y="312"/>
                  </a:lnTo>
                  <a:lnTo>
                    <a:pt x="590" y="312"/>
                  </a:lnTo>
                  <a:lnTo>
                    <a:pt x="590" y="314"/>
                  </a:lnTo>
                  <a:lnTo>
                    <a:pt x="588" y="314"/>
                  </a:lnTo>
                  <a:lnTo>
                    <a:pt x="587" y="314"/>
                  </a:lnTo>
                  <a:lnTo>
                    <a:pt x="585" y="314"/>
                  </a:lnTo>
                  <a:lnTo>
                    <a:pt x="585" y="315"/>
                  </a:lnTo>
                  <a:lnTo>
                    <a:pt x="584" y="315"/>
                  </a:lnTo>
                  <a:lnTo>
                    <a:pt x="583" y="315"/>
                  </a:lnTo>
                  <a:lnTo>
                    <a:pt x="581" y="315"/>
                  </a:lnTo>
                  <a:lnTo>
                    <a:pt x="581" y="317"/>
                  </a:lnTo>
                  <a:lnTo>
                    <a:pt x="580" y="317"/>
                  </a:lnTo>
                  <a:lnTo>
                    <a:pt x="578" y="317"/>
                  </a:lnTo>
                  <a:lnTo>
                    <a:pt x="578" y="318"/>
                  </a:lnTo>
                  <a:lnTo>
                    <a:pt x="577" y="318"/>
                  </a:lnTo>
                  <a:lnTo>
                    <a:pt x="575" y="320"/>
                  </a:lnTo>
                  <a:lnTo>
                    <a:pt x="574" y="320"/>
                  </a:lnTo>
                  <a:lnTo>
                    <a:pt x="572" y="321"/>
                  </a:lnTo>
                  <a:lnTo>
                    <a:pt x="571" y="321"/>
                  </a:lnTo>
                  <a:lnTo>
                    <a:pt x="569" y="321"/>
                  </a:lnTo>
                  <a:lnTo>
                    <a:pt x="568" y="321"/>
                  </a:lnTo>
                  <a:lnTo>
                    <a:pt x="566" y="321"/>
                  </a:lnTo>
                  <a:lnTo>
                    <a:pt x="563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9" y="320"/>
                  </a:lnTo>
                  <a:lnTo>
                    <a:pt x="559" y="321"/>
                  </a:lnTo>
                  <a:lnTo>
                    <a:pt x="558" y="321"/>
                  </a:lnTo>
                  <a:lnTo>
                    <a:pt x="558" y="323"/>
                  </a:lnTo>
                  <a:lnTo>
                    <a:pt x="558" y="324"/>
                  </a:lnTo>
                  <a:lnTo>
                    <a:pt x="558" y="326"/>
                  </a:lnTo>
                  <a:lnTo>
                    <a:pt x="558" y="327"/>
                  </a:lnTo>
                  <a:lnTo>
                    <a:pt x="559" y="329"/>
                  </a:lnTo>
                  <a:lnTo>
                    <a:pt x="559" y="330"/>
                  </a:lnTo>
                  <a:lnTo>
                    <a:pt x="559" y="331"/>
                  </a:lnTo>
                  <a:lnTo>
                    <a:pt x="559" y="333"/>
                  </a:lnTo>
                  <a:lnTo>
                    <a:pt x="559" y="334"/>
                  </a:lnTo>
                  <a:lnTo>
                    <a:pt x="558" y="336"/>
                  </a:lnTo>
                  <a:lnTo>
                    <a:pt x="558" y="337"/>
                  </a:lnTo>
                  <a:lnTo>
                    <a:pt x="556" y="337"/>
                  </a:lnTo>
                  <a:lnTo>
                    <a:pt x="555" y="339"/>
                  </a:lnTo>
                  <a:lnTo>
                    <a:pt x="553" y="339"/>
                  </a:lnTo>
                  <a:lnTo>
                    <a:pt x="553" y="340"/>
                  </a:lnTo>
                  <a:lnTo>
                    <a:pt x="552" y="340"/>
                  </a:lnTo>
                  <a:lnTo>
                    <a:pt x="550" y="340"/>
                  </a:lnTo>
                  <a:lnTo>
                    <a:pt x="549" y="340"/>
                  </a:lnTo>
                  <a:lnTo>
                    <a:pt x="547" y="340"/>
                  </a:lnTo>
                  <a:lnTo>
                    <a:pt x="546" y="340"/>
                  </a:lnTo>
                  <a:lnTo>
                    <a:pt x="546" y="342"/>
                  </a:lnTo>
                  <a:lnTo>
                    <a:pt x="544" y="342"/>
                  </a:lnTo>
                  <a:lnTo>
                    <a:pt x="543" y="343"/>
                  </a:lnTo>
                  <a:lnTo>
                    <a:pt x="541" y="343"/>
                  </a:lnTo>
                  <a:lnTo>
                    <a:pt x="541" y="345"/>
                  </a:lnTo>
                  <a:lnTo>
                    <a:pt x="540" y="345"/>
                  </a:lnTo>
                  <a:lnTo>
                    <a:pt x="540" y="346"/>
                  </a:lnTo>
                  <a:lnTo>
                    <a:pt x="538" y="346"/>
                  </a:lnTo>
                  <a:lnTo>
                    <a:pt x="537" y="348"/>
                  </a:lnTo>
                  <a:lnTo>
                    <a:pt x="536" y="349"/>
                  </a:lnTo>
                  <a:lnTo>
                    <a:pt x="534" y="349"/>
                  </a:lnTo>
                  <a:lnTo>
                    <a:pt x="533" y="349"/>
                  </a:lnTo>
                  <a:lnTo>
                    <a:pt x="531" y="349"/>
                  </a:lnTo>
                  <a:lnTo>
                    <a:pt x="530" y="349"/>
                  </a:lnTo>
                  <a:lnTo>
                    <a:pt x="528" y="349"/>
                  </a:lnTo>
                  <a:lnTo>
                    <a:pt x="528" y="348"/>
                  </a:lnTo>
                  <a:lnTo>
                    <a:pt x="527" y="348"/>
                  </a:lnTo>
                  <a:lnTo>
                    <a:pt x="525" y="348"/>
                  </a:lnTo>
                  <a:lnTo>
                    <a:pt x="524" y="348"/>
                  </a:lnTo>
                  <a:lnTo>
                    <a:pt x="524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1" y="348"/>
                  </a:lnTo>
                  <a:lnTo>
                    <a:pt x="519" y="349"/>
                  </a:lnTo>
                  <a:lnTo>
                    <a:pt x="519" y="351"/>
                  </a:lnTo>
                  <a:lnTo>
                    <a:pt x="518" y="351"/>
                  </a:lnTo>
                  <a:lnTo>
                    <a:pt x="518" y="352"/>
                  </a:lnTo>
                  <a:lnTo>
                    <a:pt x="516" y="353"/>
                  </a:lnTo>
                  <a:lnTo>
                    <a:pt x="515" y="353"/>
                  </a:lnTo>
                  <a:lnTo>
                    <a:pt x="515" y="355"/>
                  </a:lnTo>
                  <a:lnTo>
                    <a:pt x="514" y="355"/>
                  </a:lnTo>
                  <a:lnTo>
                    <a:pt x="512" y="353"/>
                  </a:lnTo>
                  <a:lnTo>
                    <a:pt x="511" y="353"/>
                  </a:lnTo>
                  <a:lnTo>
                    <a:pt x="509" y="353"/>
                  </a:lnTo>
                  <a:lnTo>
                    <a:pt x="508" y="353"/>
                  </a:lnTo>
                  <a:lnTo>
                    <a:pt x="508" y="355"/>
                  </a:lnTo>
                  <a:lnTo>
                    <a:pt x="506" y="355"/>
                  </a:lnTo>
                  <a:lnTo>
                    <a:pt x="505" y="355"/>
                  </a:lnTo>
                  <a:lnTo>
                    <a:pt x="503" y="356"/>
                  </a:lnTo>
                  <a:lnTo>
                    <a:pt x="502" y="356"/>
                  </a:lnTo>
                  <a:lnTo>
                    <a:pt x="500" y="358"/>
                  </a:lnTo>
                  <a:lnTo>
                    <a:pt x="499" y="358"/>
                  </a:lnTo>
                  <a:lnTo>
                    <a:pt x="497" y="358"/>
                  </a:lnTo>
                  <a:lnTo>
                    <a:pt x="496" y="358"/>
                  </a:lnTo>
                  <a:lnTo>
                    <a:pt x="494" y="356"/>
                  </a:lnTo>
                  <a:lnTo>
                    <a:pt x="493" y="356"/>
                  </a:lnTo>
                  <a:lnTo>
                    <a:pt x="491" y="356"/>
                  </a:lnTo>
                  <a:lnTo>
                    <a:pt x="490" y="358"/>
                  </a:lnTo>
                  <a:lnTo>
                    <a:pt x="489" y="359"/>
                  </a:lnTo>
                  <a:lnTo>
                    <a:pt x="487" y="361"/>
                  </a:lnTo>
                  <a:lnTo>
                    <a:pt x="487" y="362"/>
                  </a:lnTo>
                  <a:lnTo>
                    <a:pt x="484" y="364"/>
                  </a:lnTo>
                  <a:lnTo>
                    <a:pt x="484" y="365"/>
                  </a:lnTo>
                  <a:lnTo>
                    <a:pt x="483" y="367"/>
                  </a:lnTo>
                  <a:lnTo>
                    <a:pt x="481" y="367"/>
                  </a:lnTo>
                  <a:lnTo>
                    <a:pt x="480" y="368"/>
                  </a:lnTo>
                  <a:lnTo>
                    <a:pt x="478" y="368"/>
                  </a:lnTo>
                  <a:lnTo>
                    <a:pt x="478" y="370"/>
                  </a:lnTo>
                  <a:lnTo>
                    <a:pt x="477" y="370"/>
                  </a:lnTo>
                  <a:lnTo>
                    <a:pt x="475" y="371"/>
                  </a:lnTo>
                  <a:lnTo>
                    <a:pt x="474" y="371"/>
                  </a:lnTo>
                  <a:lnTo>
                    <a:pt x="474" y="373"/>
                  </a:lnTo>
                  <a:lnTo>
                    <a:pt x="472" y="373"/>
                  </a:lnTo>
                  <a:lnTo>
                    <a:pt x="471" y="374"/>
                  </a:lnTo>
                  <a:lnTo>
                    <a:pt x="469" y="374"/>
                  </a:lnTo>
                  <a:lnTo>
                    <a:pt x="469" y="376"/>
                  </a:lnTo>
                  <a:lnTo>
                    <a:pt x="468" y="376"/>
                  </a:lnTo>
                  <a:lnTo>
                    <a:pt x="467" y="377"/>
                  </a:lnTo>
                  <a:lnTo>
                    <a:pt x="465" y="377"/>
                  </a:lnTo>
                  <a:lnTo>
                    <a:pt x="464" y="377"/>
                  </a:lnTo>
                  <a:lnTo>
                    <a:pt x="462" y="377"/>
                  </a:lnTo>
                  <a:lnTo>
                    <a:pt x="461" y="377"/>
                  </a:lnTo>
                  <a:lnTo>
                    <a:pt x="461" y="378"/>
                  </a:lnTo>
                  <a:lnTo>
                    <a:pt x="459" y="378"/>
                  </a:lnTo>
                  <a:lnTo>
                    <a:pt x="458" y="378"/>
                  </a:lnTo>
                  <a:lnTo>
                    <a:pt x="456" y="380"/>
                  </a:lnTo>
                  <a:lnTo>
                    <a:pt x="455" y="380"/>
                  </a:lnTo>
                  <a:lnTo>
                    <a:pt x="455" y="381"/>
                  </a:lnTo>
                  <a:lnTo>
                    <a:pt x="453" y="383"/>
                  </a:lnTo>
                  <a:lnTo>
                    <a:pt x="453" y="384"/>
                  </a:lnTo>
                  <a:lnTo>
                    <a:pt x="453" y="386"/>
                  </a:lnTo>
                  <a:lnTo>
                    <a:pt x="452" y="386"/>
                  </a:lnTo>
                  <a:lnTo>
                    <a:pt x="452" y="387"/>
                  </a:lnTo>
                  <a:lnTo>
                    <a:pt x="452" y="389"/>
                  </a:lnTo>
                  <a:lnTo>
                    <a:pt x="452" y="390"/>
                  </a:lnTo>
                  <a:lnTo>
                    <a:pt x="450" y="392"/>
                  </a:lnTo>
                  <a:lnTo>
                    <a:pt x="450" y="393"/>
                  </a:lnTo>
                  <a:lnTo>
                    <a:pt x="450" y="395"/>
                  </a:lnTo>
                  <a:lnTo>
                    <a:pt x="450" y="396"/>
                  </a:lnTo>
                  <a:lnTo>
                    <a:pt x="450" y="398"/>
                  </a:lnTo>
                  <a:lnTo>
                    <a:pt x="450" y="399"/>
                  </a:lnTo>
                  <a:lnTo>
                    <a:pt x="450" y="400"/>
                  </a:lnTo>
                  <a:lnTo>
                    <a:pt x="449" y="402"/>
                  </a:lnTo>
                  <a:lnTo>
                    <a:pt x="449" y="403"/>
                  </a:lnTo>
                  <a:lnTo>
                    <a:pt x="449" y="405"/>
                  </a:lnTo>
                  <a:lnTo>
                    <a:pt x="449" y="406"/>
                  </a:lnTo>
                  <a:lnTo>
                    <a:pt x="450" y="408"/>
                  </a:lnTo>
                  <a:lnTo>
                    <a:pt x="450" y="409"/>
                  </a:lnTo>
                  <a:lnTo>
                    <a:pt x="452" y="411"/>
                  </a:lnTo>
                  <a:lnTo>
                    <a:pt x="452" y="412"/>
                  </a:lnTo>
                  <a:lnTo>
                    <a:pt x="452" y="414"/>
                  </a:lnTo>
                  <a:lnTo>
                    <a:pt x="452" y="415"/>
                  </a:lnTo>
                  <a:lnTo>
                    <a:pt x="452" y="417"/>
                  </a:lnTo>
                  <a:lnTo>
                    <a:pt x="452" y="418"/>
                  </a:lnTo>
                  <a:lnTo>
                    <a:pt x="452" y="420"/>
                  </a:lnTo>
                  <a:lnTo>
                    <a:pt x="450" y="420"/>
                  </a:lnTo>
                  <a:lnTo>
                    <a:pt x="450" y="421"/>
                  </a:lnTo>
                  <a:lnTo>
                    <a:pt x="450" y="422"/>
                  </a:lnTo>
                  <a:lnTo>
                    <a:pt x="449" y="424"/>
                  </a:lnTo>
                  <a:lnTo>
                    <a:pt x="449" y="425"/>
                  </a:lnTo>
                  <a:lnTo>
                    <a:pt x="449" y="427"/>
                  </a:lnTo>
                  <a:lnTo>
                    <a:pt x="447" y="427"/>
                  </a:lnTo>
                  <a:lnTo>
                    <a:pt x="447" y="428"/>
                  </a:lnTo>
                  <a:lnTo>
                    <a:pt x="447" y="430"/>
                  </a:lnTo>
                  <a:lnTo>
                    <a:pt x="447" y="433"/>
                  </a:lnTo>
                  <a:lnTo>
                    <a:pt x="449" y="433"/>
                  </a:lnTo>
                  <a:lnTo>
                    <a:pt x="449" y="434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2065" y="2177"/>
              <a:ext cx="1074" cy="903"/>
            </a:xfrm>
            <a:custGeom>
              <a:avLst/>
              <a:gdLst/>
              <a:ahLst/>
              <a:cxnLst>
                <a:cxn ang="0">
                  <a:pos x="0" y="872"/>
                </a:cxn>
                <a:cxn ang="0">
                  <a:pos x="28" y="850"/>
                </a:cxn>
                <a:cxn ang="0">
                  <a:pos x="56" y="824"/>
                </a:cxn>
                <a:cxn ang="0">
                  <a:pos x="71" y="793"/>
                </a:cxn>
                <a:cxn ang="0">
                  <a:pos x="56" y="764"/>
                </a:cxn>
                <a:cxn ang="0">
                  <a:pos x="72" y="736"/>
                </a:cxn>
                <a:cxn ang="0">
                  <a:pos x="80" y="708"/>
                </a:cxn>
                <a:cxn ang="0">
                  <a:pos x="116" y="700"/>
                </a:cxn>
                <a:cxn ang="0">
                  <a:pos x="136" y="681"/>
                </a:cxn>
                <a:cxn ang="0">
                  <a:pos x="138" y="646"/>
                </a:cxn>
                <a:cxn ang="0">
                  <a:pos x="124" y="627"/>
                </a:cxn>
                <a:cxn ang="0">
                  <a:pos x="152" y="598"/>
                </a:cxn>
                <a:cxn ang="0">
                  <a:pos x="160" y="565"/>
                </a:cxn>
                <a:cxn ang="0">
                  <a:pos x="199" y="582"/>
                </a:cxn>
                <a:cxn ang="0">
                  <a:pos x="225" y="567"/>
                </a:cxn>
                <a:cxn ang="0">
                  <a:pos x="231" y="533"/>
                </a:cxn>
                <a:cxn ang="0">
                  <a:pos x="252" y="507"/>
                </a:cxn>
                <a:cxn ang="0">
                  <a:pos x="260" y="468"/>
                </a:cxn>
                <a:cxn ang="0">
                  <a:pos x="249" y="438"/>
                </a:cxn>
                <a:cxn ang="0">
                  <a:pos x="281" y="423"/>
                </a:cxn>
                <a:cxn ang="0">
                  <a:pos x="306" y="395"/>
                </a:cxn>
                <a:cxn ang="0">
                  <a:pos x="279" y="373"/>
                </a:cxn>
                <a:cxn ang="0">
                  <a:pos x="260" y="348"/>
                </a:cxn>
                <a:cxn ang="0">
                  <a:pos x="243" y="319"/>
                </a:cxn>
                <a:cxn ang="0">
                  <a:pos x="209" y="310"/>
                </a:cxn>
                <a:cxn ang="0">
                  <a:pos x="178" y="288"/>
                </a:cxn>
                <a:cxn ang="0">
                  <a:pos x="177" y="267"/>
                </a:cxn>
                <a:cxn ang="0">
                  <a:pos x="213" y="256"/>
                </a:cxn>
                <a:cxn ang="0">
                  <a:pos x="247" y="244"/>
                </a:cxn>
                <a:cxn ang="0">
                  <a:pos x="272" y="219"/>
                </a:cxn>
                <a:cxn ang="0">
                  <a:pos x="301" y="194"/>
                </a:cxn>
                <a:cxn ang="0">
                  <a:pos x="337" y="189"/>
                </a:cxn>
                <a:cxn ang="0">
                  <a:pos x="366" y="200"/>
                </a:cxn>
                <a:cxn ang="0">
                  <a:pos x="401" y="206"/>
                </a:cxn>
                <a:cxn ang="0">
                  <a:pos x="434" y="213"/>
                </a:cxn>
                <a:cxn ang="0">
                  <a:pos x="464" y="195"/>
                </a:cxn>
                <a:cxn ang="0">
                  <a:pos x="494" y="185"/>
                </a:cxn>
                <a:cxn ang="0">
                  <a:pos x="513" y="162"/>
                </a:cxn>
                <a:cxn ang="0">
                  <a:pos x="532" y="144"/>
                </a:cxn>
                <a:cxn ang="0">
                  <a:pos x="557" y="131"/>
                </a:cxn>
                <a:cxn ang="0">
                  <a:pos x="572" y="116"/>
                </a:cxn>
                <a:cxn ang="0">
                  <a:pos x="583" y="94"/>
                </a:cxn>
                <a:cxn ang="0">
                  <a:pos x="601" y="82"/>
                </a:cxn>
                <a:cxn ang="0">
                  <a:pos x="624" y="68"/>
                </a:cxn>
                <a:cxn ang="0">
                  <a:pos x="645" y="51"/>
                </a:cxn>
                <a:cxn ang="0">
                  <a:pos x="642" y="21"/>
                </a:cxn>
                <a:cxn ang="0">
                  <a:pos x="677" y="3"/>
                </a:cxn>
                <a:cxn ang="0">
                  <a:pos x="720" y="0"/>
                </a:cxn>
                <a:cxn ang="0">
                  <a:pos x="761" y="9"/>
                </a:cxn>
                <a:cxn ang="0">
                  <a:pos x="790" y="35"/>
                </a:cxn>
                <a:cxn ang="0">
                  <a:pos x="828" y="50"/>
                </a:cxn>
                <a:cxn ang="0">
                  <a:pos x="865" y="69"/>
                </a:cxn>
                <a:cxn ang="0">
                  <a:pos x="896" y="93"/>
                </a:cxn>
                <a:cxn ang="0">
                  <a:pos x="933" y="96"/>
                </a:cxn>
                <a:cxn ang="0">
                  <a:pos x="1009" y="135"/>
                </a:cxn>
                <a:cxn ang="0">
                  <a:pos x="1063" y="241"/>
                </a:cxn>
                <a:cxn ang="0">
                  <a:pos x="1063" y="376"/>
                </a:cxn>
                <a:cxn ang="0">
                  <a:pos x="1063" y="458"/>
                </a:cxn>
                <a:cxn ang="0">
                  <a:pos x="1056" y="505"/>
                </a:cxn>
                <a:cxn ang="0">
                  <a:pos x="1049" y="555"/>
                </a:cxn>
                <a:cxn ang="0">
                  <a:pos x="1046" y="593"/>
                </a:cxn>
                <a:cxn ang="0">
                  <a:pos x="1035" y="634"/>
                </a:cxn>
                <a:cxn ang="0">
                  <a:pos x="1015" y="665"/>
                </a:cxn>
              </a:cxnLst>
              <a:rect l="0" t="0" r="r" b="b"/>
              <a:pathLst>
                <a:path w="1074" h="903">
                  <a:moveTo>
                    <a:pt x="1000" y="677"/>
                  </a:moveTo>
                  <a:lnTo>
                    <a:pt x="915" y="661"/>
                  </a:lnTo>
                  <a:lnTo>
                    <a:pt x="773" y="692"/>
                  </a:lnTo>
                  <a:lnTo>
                    <a:pt x="726" y="665"/>
                  </a:lnTo>
                  <a:lnTo>
                    <a:pt x="705" y="728"/>
                  </a:lnTo>
                  <a:lnTo>
                    <a:pt x="742" y="767"/>
                  </a:lnTo>
                  <a:lnTo>
                    <a:pt x="745" y="838"/>
                  </a:lnTo>
                  <a:lnTo>
                    <a:pt x="696" y="863"/>
                  </a:lnTo>
                  <a:lnTo>
                    <a:pt x="641" y="834"/>
                  </a:lnTo>
                  <a:lnTo>
                    <a:pt x="554" y="868"/>
                  </a:lnTo>
                  <a:lnTo>
                    <a:pt x="511" y="846"/>
                  </a:lnTo>
                  <a:lnTo>
                    <a:pt x="437" y="862"/>
                  </a:lnTo>
                  <a:lnTo>
                    <a:pt x="322" y="784"/>
                  </a:lnTo>
                  <a:lnTo>
                    <a:pt x="309" y="803"/>
                  </a:lnTo>
                  <a:lnTo>
                    <a:pt x="203" y="831"/>
                  </a:lnTo>
                  <a:lnTo>
                    <a:pt x="180" y="880"/>
                  </a:lnTo>
                  <a:lnTo>
                    <a:pt x="150" y="903"/>
                  </a:lnTo>
                  <a:lnTo>
                    <a:pt x="75" y="871"/>
                  </a:lnTo>
                  <a:lnTo>
                    <a:pt x="2" y="887"/>
                  </a:lnTo>
                  <a:lnTo>
                    <a:pt x="3" y="887"/>
                  </a:lnTo>
                  <a:lnTo>
                    <a:pt x="3" y="885"/>
                  </a:lnTo>
                  <a:lnTo>
                    <a:pt x="3" y="884"/>
                  </a:lnTo>
                  <a:lnTo>
                    <a:pt x="3" y="883"/>
                  </a:lnTo>
                  <a:lnTo>
                    <a:pt x="3" y="881"/>
                  </a:lnTo>
                  <a:lnTo>
                    <a:pt x="3" y="880"/>
                  </a:lnTo>
                  <a:lnTo>
                    <a:pt x="2" y="878"/>
                  </a:lnTo>
                  <a:lnTo>
                    <a:pt x="2" y="877"/>
                  </a:lnTo>
                  <a:lnTo>
                    <a:pt x="2" y="875"/>
                  </a:lnTo>
                  <a:lnTo>
                    <a:pt x="0" y="874"/>
                  </a:lnTo>
                  <a:lnTo>
                    <a:pt x="0" y="872"/>
                  </a:lnTo>
                  <a:lnTo>
                    <a:pt x="2" y="872"/>
                  </a:lnTo>
                  <a:lnTo>
                    <a:pt x="2" y="871"/>
                  </a:lnTo>
                  <a:lnTo>
                    <a:pt x="3" y="871"/>
                  </a:lnTo>
                  <a:lnTo>
                    <a:pt x="3" y="869"/>
                  </a:lnTo>
                  <a:lnTo>
                    <a:pt x="5" y="869"/>
                  </a:lnTo>
                  <a:lnTo>
                    <a:pt x="6" y="869"/>
                  </a:lnTo>
                  <a:lnTo>
                    <a:pt x="6" y="868"/>
                  </a:lnTo>
                  <a:lnTo>
                    <a:pt x="8" y="868"/>
                  </a:lnTo>
                  <a:lnTo>
                    <a:pt x="8" y="866"/>
                  </a:lnTo>
                  <a:lnTo>
                    <a:pt x="9" y="866"/>
                  </a:lnTo>
                  <a:lnTo>
                    <a:pt x="11" y="866"/>
                  </a:lnTo>
                  <a:lnTo>
                    <a:pt x="11" y="865"/>
                  </a:lnTo>
                  <a:lnTo>
                    <a:pt x="12" y="865"/>
                  </a:lnTo>
                  <a:lnTo>
                    <a:pt x="12" y="863"/>
                  </a:lnTo>
                  <a:lnTo>
                    <a:pt x="15" y="862"/>
                  </a:lnTo>
                  <a:lnTo>
                    <a:pt x="17" y="862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0" y="859"/>
                  </a:lnTo>
                  <a:lnTo>
                    <a:pt x="21" y="859"/>
                  </a:lnTo>
                  <a:lnTo>
                    <a:pt x="22" y="859"/>
                  </a:lnTo>
                  <a:lnTo>
                    <a:pt x="22" y="858"/>
                  </a:lnTo>
                  <a:lnTo>
                    <a:pt x="24" y="856"/>
                  </a:lnTo>
                  <a:lnTo>
                    <a:pt x="24" y="855"/>
                  </a:lnTo>
                  <a:lnTo>
                    <a:pt x="24" y="853"/>
                  </a:lnTo>
                  <a:lnTo>
                    <a:pt x="25" y="853"/>
                  </a:lnTo>
                  <a:lnTo>
                    <a:pt x="25" y="852"/>
                  </a:lnTo>
                  <a:lnTo>
                    <a:pt x="27" y="852"/>
                  </a:lnTo>
                  <a:lnTo>
                    <a:pt x="27" y="850"/>
                  </a:lnTo>
                  <a:lnTo>
                    <a:pt x="28" y="850"/>
                  </a:lnTo>
                  <a:lnTo>
                    <a:pt x="28" y="849"/>
                  </a:lnTo>
                  <a:lnTo>
                    <a:pt x="30" y="849"/>
                  </a:lnTo>
                  <a:lnTo>
                    <a:pt x="31" y="849"/>
                  </a:lnTo>
                  <a:lnTo>
                    <a:pt x="31" y="847"/>
                  </a:lnTo>
                  <a:lnTo>
                    <a:pt x="33" y="847"/>
                  </a:lnTo>
                  <a:lnTo>
                    <a:pt x="34" y="846"/>
                  </a:lnTo>
                  <a:lnTo>
                    <a:pt x="34" y="844"/>
                  </a:lnTo>
                  <a:lnTo>
                    <a:pt x="36" y="843"/>
                  </a:lnTo>
                  <a:lnTo>
                    <a:pt x="37" y="843"/>
                  </a:lnTo>
                  <a:lnTo>
                    <a:pt x="39" y="843"/>
                  </a:lnTo>
                  <a:lnTo>
                    <a:pt x="39" y="841"/>
                  </a:lnTo>
                  <a:lnTo>
                    <a:pt x="40" y="841"/>
                  </a:lnTo>
                  <a:lnTo>
                    <a:pt x="43" y="838"/>
                  </a:lnTo>
                  <a:lnTo>
                    <a:pt x="45" y="838"/>
                  </a:lnTo>
                  <a:lnTo>
                    <a:pt x="46" y="838"/>
                  </a:lnTo>
                  <a:lnTo>
                    <a:pt x="46" y="837"/>
                  </a:lnTo>
                  <a:lnTo>
                    <a:pt x="47" y="837"/>
                  </a:lnTo>
                  <a:lnTo>
                    <a:pt x="47" y="836"/>
                  </a:lnTo>
                  <a:lnTo>
                    <a:pt x="49" y="836"/>
                  </a:lnTo>
                  <a:lnTo>
                    <a:pt x="49" y="834"/>
                  </a:lnTo>
                  <a:lnTo>
                    <a:pt x="50" y="834"/>
                  </a:lnTo>
                  <a:lnTo>
                    <a:pt x="50" y="833"/>
                  </a:lnTo>
                  <a:lnTo>
                    <a:pt x="52" y="833"/>
                  </a:lnTo>
                  <a:lnTo>
                    <a:pt x="52" y="831"/>
                  </a:lnTo>
                  <a:lnTo>
                    <a:pt x="53" y="831"/>
                  </a:lnTo>
                  <a:lnTo>
                    <a:pt x="53" y="830"/>
                  </a:lnTo>
                  <a:lnTo>
                    <a:pt x="55" y="828"/>
                  </a:lnTo>
                  <a:lnTo>
                    <a:pt x="55" y="827"/>
                  </a:lnTo>
                  <a:lnTo>
                    <a:pt x="56" y="825"/>
                  </a:lnTo>
                  <a:lnTo>
                    <a:pt x="56" y="824"/>
                  </a:lnTo>
                  <a:lnTo>
                    <a:pt x="58" y="822"/>
                  </a:lnTo>
                  <a:lnTo>
                    <a:pt x="58" y="821"/>
                  </a:lnTo>
                  <a:lnTo>
                    <a:pt x="58" y="819"/>
                  </a:lnTo>
                  <a:lnTo>
                    <a:pt x="58" y="818"/>
                  </a:lnTo>
                  <a:lnTo>
                    <a:pt x="59" y="818"/>
                  </a:lnTo>
                  <a:lnTo>
                    <a:pt x="59" y="816"/>
                  </a:lnTo>
                  <a:lnTo>
                    <a:pt x="61" y="816"/>
                  </a:lnTo>
                  <a:lnTo>
                    <a:pt x="62" y="815"/>
                  </a:lnTo>
                  <a:lnTo>
                    <a:pt x="62" y="813"/>
                  </a:lnTo>
                  <a:lnTo>
                    <a:pt x="64" y="813"/>
                  </a:lnTo>
                  <a:lnTo>
                    <a:pt x="65" y="812"/>
                  </a:lnTo>
                  <a:lnTo>
                    <a:pt x="67" y="812"/>
                  </a:lnTo>
                  <a:lnTo>
                    <a:pt x="67" y="811"/>
                  </a:lnTo>
                  <a:lnTo>
                    <a:pt x="68" y="811"/>
                  </a:lnTo>
                  <a:lnTo>
                    <a:pt x="68" y="809"/>
                  </a:lnTo>
                  <a:lnTo>
                    <a:pt x="69" y="809"/>
                  </a:lnTo>
                  <a:lnTo>
                    <a:pt x="71" y="809"/>
                  </a:lnTo>
                  <a:lnTo>
                    <a:pt x="71" y="808"/>
                  </a:lnTo>
                  <a:lnTo>
                    <a:pt x="71" y="806"/>
                  </a:lnTo>
                  <a:lnTo>
                    <a:pt x="71" y="805"/>
                  </a:lnTo>
                  <a:lnTo>
                    <a:pt x="72" y="803"/>
                  </a:lnTo>
                  <a:lnTo>
                    <a:pt x="72" y="802"/>
                  </a:lnTo>
                  <a:lnTo>
                    <a:pt x="72" y="800"/>
                  </a:lnTo>
                  <a:lnTo>
                    <a:pt x="74" y="800"/>
                  </a:lnTo>
                  <a:lnTo>
                    <a:pt x="74" y="799"/>
                  </a:lnTo>
                  <a:lnTo>
                    <a:pt x="74" y="797"/>
                  </a:lnTo>
                  <a:lnTo>
                    <a:pt x="72" y="796"/>
                  </a:lnTo>
                  <a:lnTo>
                    <a:pt x="72" y="794"/>
                  </a:lnTo>
                  <a:lnTo>
                    <a:pt x="71" y="794"/>
                  </a:lnTo>
                  <a:lnTo>
                    <a:pt x="71" y="793"/>
                  </a:lnTo>
                  <a:lnTo>
                    <a:pt x="69" y="793"/>
                  </a:lnTo>
                  <a:lnTo>
                    <a:pt x="69" y="791"/>
                  </a:lnTo>
                  <a:lnTo>
                    <a:pt x="69" y="790"/>
                  </a:lnTo>
                  <a:lnTo>
                    <a:pt x="68" y="790"/>
                  </a:lnTo>
                  <a:lnTo>
                    <a:pt x="68" y="789"/>
                  </a:lnTo>
                  <a:lnTo>
                    <a:pt x="67" y="789"/>
                  </a:lnTo>
                  <a:lnTo>
                    <a:pt x="67" y="787"/>
                  </a:lnTo>
                  <a:lnTo>
                    <a:pt x="65" y="787"/>
                  </a:lnTo>
                  <a:lnTo>
                    <a:pt x="65" y="786"/>
                  </a:lnTo>
                  <a:lnTo>
                    <a:pt x="64" y="786"/>
                  </a:lnTo>
                  <a:lnTo>
                    <a:pt x="64" y="784"/>
                  </a:lnTo>
                  <a:lnTo>
                    <a:pt x="64" y="783"/>
                  </a:lnTo>
                  <a:lnTo>
                    <a:pt x="64" y="781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2" y="778"/>
                  </a:lnTo>
                  <a:lnTo>
                    <a:pt x="62" y="777"/>
                  </a:lnTo>
                  <a:lnTo>
                    <a:pt x="61" y="777"/>
                  </a:lnTo>
                  <a:lnTo>
                    <a:pt x="61" y="775"/>
                  </a:lnTo>
                  <a:lnTo>
                    <a:pt x="59" y="775"/>
                  </a:lnTo>
                  <a:lnTo>
                    <a:pt x="59" y="774"/>
                  </a:lnTo>
                  <a:lnTo>
                    <a:pt x="59" y="772"/>
                  </a:lnTo>
                  <a:lnTo>
                    <a:pt x="59" y="771"/>
                  </a:lnTo>
                  <a:lnTo>
                    <a:pt x="59" y="769"/>
                  </a:lnTo>
                  <a:lnTo>
                    <a:pt x="58" y="769"/>
                  </a:lnTo>
                  <a:lnTo>
                    <a:pt x="58" y="768"/>
                  </a:lnTo>
                  <a:lnTo>
                    <a:pt x="58" y="767"/>
                  </a:lnTo>
                  <a:lnTo>
                    <a:pt x="58" y="765"/>
                  </a:lnTo>
                  <a:lnTo>
                    <a:pt x="56" y="765"/>
                  </a:lnTo>
                  <a:lnTo>
                    <a:pt x="56" y="764"/>
                  </a:lnTo>
                  <a:lnTo>
                    <a:pt x="56" y="762"/>
                  </a:lnTo>
                  <a:lnTo>
                    <a:pt x="56" y="761"/>
                  </a:lnTo>
                  <a:lnTo>
                    <a:pt x="56" y="759"/>
                  </a:lnTo>
                  <a:lnTo>
                    <a:pt x="56" y="758"/>
                  </a:lnTo>
                  <a:lnTo>
                    <a:pt x="58" y="758"/>
                  </a:lnTo>
                  <a:lnTo>
                    <a:pt x="58" y="756"/>
                  </a:lnTo>
                  <a:lnTo>
                    <a:pt x="59" y="756"/>
                  </a:lnTo>
                  <a:lnTo>
                    <a:pt x="59" y="755"/>
                  </a:lnTo>
                  <a:lnTo>
                    <a:pt x="59" y="753"/>
                  </a:lnTo>
                  <a:lnTo>
                    <a:pt x="58" y="753"/>
                  </a:lnTo>
                  <a:lnTo>
                    <a:pt x="58" y="752"/>
                  </a:lnTo>
                  <a:lnTo>
                    <a:pt x="59" y="752"/>
                  </a:lnTo>
                  <a:lnTo>
                    <a:pt x="59" y="750"/>
                  </a:lnTo>
                  <a:lnTo>
                    <a:pt x="61" y="750"/>
                  </a:lnTo>
                  <a:lnTo>
                    <a:pt x="61" y="749"/>
                  </a:lnTo>
                  <a:lnTo>
                    <a:pt x="62" y="749"/>
                  </a:lnTo>
                  <a:lnTo>
                    <a:pt x="64" y="747"/>
                  </a:lnTo>
                  <a:lnTo>
                    <a:pt x="65" y="746"/>
                  </a:lnTo>
                  <a:lnTo>
                    <a:pt x="65" y="744"/>
                  </a:lnTo>
                  <a:lnTo>
                    <a:pt x="67" y="744"/>
                  </a:lnTo>
                  <a:lnTo>
                    <a:pt x="67" y="743"/>
                  </a:lnTo>
                  <a:lnTo>
                    <a:pt x="68" y="743"/>
                  </a:lnTo>
                  <a:lnTo>
                    <a:pt x="68" y="742"/>
                  </a:lnTo>
                  <a:lnTo>
                    <a:pt x="69" y="742"/>
                  </a:lnTo>
                  <a:lnTo>
                    <a:pt x="69" y="740"/>
                  </a:lnTo>
                  <a:lnTo>
                    <a:pt x="71" y="740"/>
                  </a:lnTo>
                  <a:lnTo>
                    <a:pt x="71" y="739"/>
                  </a:lnTo>
                  <a:lnTo>
                    <a:pt x="72" y="739"/>
                  </a:lnTo>
                  <a:lnTo>
                    <a:pt x="72" y="737"/>
                  </a:lnTo>
                  <a:lnTo>
                    <a:pt x="72" y="736"/>
                  </a:lnTo>
                  <a:lnTo>
                    <a:pt x="72" y="734"/>
                  </a:lnTo>
                  <a:lnTo>
                    <a:pt x="72" y="733"/>
                  </a:lnTo>
                  <a:lnTo>
                    <a:pt x="72" y="731"/>
                  </a:lnTo>
                  <a:lnTo>
                    <a:pt x="72" y="730"/>
                  </a:lnTo>
                  <a:lnTo>
                    <a:pt x="71" y="730"/>
                  </a:lnTo>
                  <a:lnTo>
                    <a:pt x="71" y="728"/>
                  </a:lnTo>
                  <a:lnTo>
                    <a:pt x="71" y="727"/>
                  </a:lnTo>
                  <a:lnTo>
                    <a:pt x="71" y="725"/>
                  </a:lnTo>
                  <a:lnTo>
                    <a:pt x="71" y="724"/>
                  </a:lnTo>
                  <a:lnTo>
                    <a:pt x="71" y="722"/>
                  </a:lnTo>
                  <a:lnTo>
                    <a:pt x="72" y="721"/>
                  </a:lnTo>
                  <a:lnTo>
                    <a:pt x="72" y="720"/>
                  </a:lnTo>
                  <a:lnTo>
                    <a:pt x="72" y="718"/>
                  </a:lnTo>
                  <a:lnTo>
                    <a:pt x="72" y="717"/>
                  </a:lnTo>
                  <a:lnTo>
                    <a:pt x="74" y="717"/>
                  </a:lnTo>
                  <a:lnTo>
                    <a:pt x="74" y="715"/>
                  </a:lnTo>
                  <a:lnTo>
                    <a:pt x="74" y="714"/>
                  </a:lnTo>
                  <a:lnTo>
                    <a:pt x="75" y="712"/>
                  </a:lnTo>
                  <a:lnTo>
                    <a:pt x="75" y="711"/>
                  </a:lnTo>
                  <a:lnTo>
                    <a:pt x="75" y="709"/>
                  </a:lnTo>
                  <a:lnTo>
                    <a:pt x="74" y="709"/>
                  </a:lnTo>
                  <a:lnTo>
                    <a:pt x="72" y="709"/>
                  </a:lnTo>
                  <a:lnTo>
                    <a:pt x="72" y="708"/>
                  </a:lnTo>
                  <a:lnTo>
                    <a:pt x="72" y="706"/>
                  </a:lnTo>
                  <a:lnTo>
                    <a:pt x="72" y="705"/>
                  </a:lnTo>
                  <a:lnTo>
                    <a:pt x="74" y="705"/>
                  </a:lnTo>
                  <a:lnTo>
                    <a:pt x="75" y="705"/>
                  </a:lnTo>
                  <a:lnTo>
                    <a:pt x="77" y="706"/>
                  </a:lnTo>
                  <a:lnTo>
                    <a:pt x="78" y="706"/>
                  </a:lnTo>
                  <a:lnTo>
                    <a:pt x="80" y="708"/>
                  </a:lnTo>
                  <a:lnTo>
                    <a:pt x="81" y="708"/>
                  </a:lnTo>
                  <a:lnTo>
                    <a:pt x="81" y="706"/>
                  </a:lnTo>
                  <a:lnTo>
                    <a:pt x="83" y="706"/>
                  </a:lnTo>
                  <a:lnTo>
                    <a:pt x="84" y="706"/>
                  </a:lnTo>
                  <a:lnTo>
                    <a:pt x="84" y="705"/>
                  </a:lnTo>
                  <a:lnTo>
                    <a:pt x="86" y="705"/>
                  </a:lnTo>
                  <a:lnTo>
                    <a:pt x="87" y="705"/>
                  </a:lnTo>
                  <a:lnTo>
                    <a:pt x="89" y="705"/>
                  </a:lnTo>
                  <a:lnTo>
                    <a:pt x="90" y="705"/>
                  </a:lnTo>
                  <a:lnTo>
                    <a:pt x="91" y="705"/>
                  </a:lnTo>
                  <a:lnTo>
                    <a:pt x="93" y="705"/>
                  </a:lnTo>
                  <a:lnTo>
                    <a:pt x="94" y="705"/>
                  </a:lnTo>
                  <a:lnTo>
                    <a:pt x="96" y="705"/>
                  </a:lnTo>
                  <a:lnTo>
                    <a:pt x="97" y="705"/>
                  </a:lnTo>
                  <a:lnTo>
                    <a:pt x="99" y="705"/>
                  </a:lnTo>
                  <a:lnTo>
                    <a:pt x="100" y="705"/>
                  </a:lnTo>
                  <a:lnTo>
                    <a:pt x="102" y="705"/>
                  </a:lnTo>
                  <a:lnTo>
                    <a:pt x="103" y="705"/>
                  </a:lnTo>
                  <a:lnTo>
                    <a:pt x="103" y="703"/>
                  </a:lnTo>
                  <a:lnTo>
                    <a:pt x="105" y="703"/>
                  </a:lnTo>
                  <a:lnTo>
                    <a:pt x="106" y="703"/>
                  </a:lnTo>
                  <a:lnTo>
                    <a:pt x="108" y="703"/>
                  </a:lnTo>
                  <a:lnTo>
                    <a:pt x="109" y="703"/>
                  </a:lnTo>
                  <a:lnTo>
                    <a:pt x="109" y="705"/>
                  </a:lnTo>
                  <a:lnTo>
                    <a:pt x="111" y="703"/>
                  </a:lnTo>
                  <a:lnTo>
                    <a:pt x="112" y="703"/>
                  </a:lnTo>
                  <a:lnTo>
                    <a:pt x="112" y="702"/>
                  </a:lnTo>
                  <a:lnTo>
                    <a:pt x="114" y="702"/>
                  </a:lnTo>
                  <a:lnTo>
                    <a:pt x="115" y="700"/>
                  </a:lnTo>
                  <a:lnTo>
                    <a:pt x="116" y="700"/>
                  </a:lnTo>
                  <a:lnTo>
                    <a:pt x="118" y="699"/>
                  </a:lnTo>
                  <a:lnTo>
                    <a:pt x="119" y="699"/>
                  </a:lnTo>
                  <a:lnTo>
                    <a:pt x="121" y="699"/>
                  </a:lnTo>
                  <a:lnTo>
                    <a:pt x="121" y="698"/>
                  </a:lnTo>
                  <a:lnTo>
                    <a:pt x="122" y="698"/>
                  </a:lnTo>
                  <a:lnTo>
                    <a:pt x="124" y="698"/>
                  </a:lnTo>
                  <a:lnTo>
                    <a:pt x="125" y="698"/>
                  </a:lnTo>
                  <a:lnTo>
                    <a:pt x="127" y="698"/>
                  </a:lnTo>
                  <a:lnTo>
                    <a:pt x="128" y="698"/>
                  </a:lnTo>
                  <a:lnTo>
                    <a:pt x="130" y="698"/>
                  </a:lnTo>
                  <a:lnTo>
                    <a:pt x="131" y="698"/>
                  </a:lnTo>
                  <a:lnTo>
                    <a:pt x="131" y="696"/>
                  </a:lnTo>
                  <a:lnTo>
                    <a:pt x="133" y="696"/>
                  </a:lnTo>
                  <a:lnTo>
                    <a:pt x="134" y="696"/>
                  </a:lnTo>
                  <a:lnTo>
                    <a:pt x="134" y="695"/>
                  </a:lnTo>
                  <a:lnTo>
                    <a:pt x="136" y="695"/>
                  </a:lnTo>
                  <a:lnTo>
                    <a:pt x="136" y="693"/>
                  </a:lnTo>
                  <a:lnTo>
                    <a:pt x="137" y="693"/>
                  </a:lnTo>
                  <a:lnTo>
                    <a:pt x="137" y="692"/>
                  </a:lnTo>
                  <a:lnTo>
                    <a:pt x="137" y="690"/>
                  </a:lnTo>
                  <a:lnTo>
                    <a:pt x="136" y="690"/>
                  </a:lnTo>
                  <a:lnTo>
                    <a:pt x="134" y="690"/>
                  </a:lnTo>
                  <a:lnTo>
                    <a:pt x="134" y="689"/>
                  </a:lnTo>
                  <a:lnTo>
                    <a:pt x="133" y="687"/>
                  </a:lnTo>
                  <a:lnTo>
                    <a:pt x="133" y="686"/>
                  </a:lnTo>
                  <a:lnTo>
                    <a:pt x="133" y="684"/>
                  </a:lnTo>
                  <a:lnTo>
                    <a:pt x="134" y="684"/>
                  </a:lnTo>
                  <a:lnTo>
                    <a:pt x="134" y="683"/>
                  </a:lnTo>
                  <a:lnTo>
                    <a:pt x="134" y="681"/>
                  </a:lnTo>
                  <a:lnTo>
                    <a:pt x="136" y="681"/>
                  </a:lnTo>
                  <a:lnTo>
                    <a:pt x="137" y="681"/>
                  </a:lnTo>
                  <a:lnTo>
                    <a:pt x="138" y="681"/>
                  </a:lnTo>
                  <a:lnTo>
                    <a:pt x="138" y="680"/>
                  </a:lnTo>
                  <a:lnTo>
                    <a:pt x="138" y="678"/>
                  </a:lnTo>
                  <a:lnTo>
                    <a:pt x="138" y="677"/>
                  </a:lnTo>
                  <a:lnTo>
                    <a:pt x="140" y="675"/>
                  </a:lnTo>
                  <a:lnTo>
                    <a:pt x="140" y="674"/>
                  </a:lnTo>
                  <a:lnTo>
                    <a:pt x="141" y="673"/>
                  </a:lnTo>
                  <a:lnTo>
                    <a:pt x="141" y="671"/>
                  </a:lnTo>
                  <a:lnTo>
                    <a:pt x="143" y="671"/>
                  </a:lnTo>
                  <a:lnTo>
                    <a:pt x="143" y="670"/>
                  </a:lnTo>
                  <a:lnTo>
                    <a:pt x="143" y="668"/>
                  </a:lnTo>
                  <a:lnTo>
                    <a:pt x="143" y="667"/>
                  </a:lnTo>
                  <a:lnTo>
                    <a:pt x="141" y="665"/>
                  </a:lnTo>
                  <a:lnTo>
                    <a:pt x="143" y="664"/>
                  </a:lnTo>
                  <a:lnTo>
                    <a:pt x="143" y="662"/>
                  </a:lnTo>
                  <a:lnTo>
                    <a:pt x="143" y="661"/>
                  </a:lnTo>
                  <a:lnTo>
                    <a:pt x="143" y="659"/>
                  </a:lnTo>
                  <a:lnTo>
                    <a:pt x="143" y="658"/>
                  </a:lnTo>
                  <a:lnTo>
                    <a:pt x="143" y="656"/>
                  </a:lnTo>
                  <a:lnTo>
                    <a:pt x="141" y="656"/>
                  </a:lnTo>
                  <a:lnTo>
                    <a:pt x="141" y="655"/>
                  </a:lnTo>
                  <a:lnTo>
                    <a:pt x="141" y="653"/>
                  </a:lnTo>
                  <a:lnTo>
                    <a:pt x="141" y="652"/>
                  </a:lnTo>
                  <a:lnTo>
                    <a:pt x="141" y="651"/>
                  </a:lnTo>
                  <a:lnTo>
                    <a:pt x="141" y="649"/>
                  </a:lnTo>
                  <a:lnTo>
                    <a:pt x="141" y="648"/>
                  </a:lnTo>
                  <a:lnTo>
                    <a:pt x="141" y="646"/>
                  </a:lnTo>
                  <a:lnTo>
                    <a:pt x="140" y="646"/>
                  </a:lnTo>
                  <a:lnTo>
                    <a:pt x="138" y="646"/>
                  </a:lnTo>
                  <a:lnTo>
                    <a:pt x="138" y="645"/>
                  </a:lnTo>
                  <a:lnTo>
                    <a:pt x="137" y="645"/>
                  </a:lnTo>
                  <a:lnTo>
                    <a:pt x="137" y="643"/>
                  </a:lnTo>
                  <a:lnTo>
                    <a:pt x="136" y="643"/>
                  </a:lnTo>
                  <a:lnTo>
                    <a:pt x="134" y="643"/>
                  </a:lnTo>
                  <a:lnTo>
                    <a:pt x="133" y="643"/>
                  </a:lnTo>
                  <a:lnTo>
                    <a:pt x="133" y="642"/>
                  </a:lnTo>
                  <a:lnTo>
                    <a:pt x="131" y="642"/>
                  </a:lnTo>
                  <a:lnTo>
                    <a:pt x="131" y="640"/>
                  </a:lnTo>
                  <a:lnTo>
                    <a:pt x="130" y="640"/>
                  </a:lnTo>
                  <a:lnTo>
                    <a:pt x="128" y="640"/>
                  </a:lnTo>
                  <a:lnTo>
                    <a:pt x="128" y="639"/>
                  </a:lnTo>
                  <a:lnTo>
                    <a:pt x="127" y="639"/>
                  </a:lnTo>
                  <a:lnTo>
                    <a:pt x="127" y="637"/>
                  </a:lnTo>
                  <a:lnTo>
                    <a:pt x="125" y="637"/>
                  </a:lnTo>
                  <a:lnTo>
                    <a:pt x="124" y="637"/>
                  </a:lnTo>
                  <a:lnTo>
                    <a:pt x="124" y="636"/>
                  </a:lnTo>
                  <a:lnTo>
                    <a:pt x="122" y="636"/>
                  </a:lnTo>
                  <a:lnTo>
                    <a:pt x="122" y="634"/>
                  </a:lnTo>
                  <a:lnTo>
                    <a:pt x="121" y="634"/>
                  </a:lnTo>
                  <a:lnTo>
                    <a:pt x="121" y="633"/>
                  </a:lnTo>
                  <a:lnTo>
                    <a:pt x="119" y="633"/>
                  </a:lnTo>
                  <a:lnTo>
                    <a:pt x="119" y="631"/>
                  </a:lnTo>
                  <a:lnTo>
                    <a:pt x="118" y="631"/>
                  </a:lnTo>
                  <a:lnTo>
                    <a:pt x="118" y="630"/>
                  </a:lnTo>
                  <a:lnTo>
                    <a:pt x="118" y="628"/>
                  </a:lnTo>
                  <a:lnTo>
                    <a:pt x="119" y="628"/>
                  </a:lnTo>
                  <a:lnTo>
                    <a:pt x="121" y="628"/>
                  </a:lnTo>
                  <a:lnTo>
                    <a:pt x="122" y="627"/>
                  </a:lnTo>
                  <a:lnTo>
                    <a:pt x="124" y="627"/>
                  </a:lnTo>
                  <a:lnTo>
                    <a:pt x="124" y="626"/>
                  </a:lnTo>
                  <a:lnTo>
                    <a:pt x="125" y="626"/>
                  </a:lnTo>
                  <a:lnTo>
                    <a:pt x="127" y="626"/>
                  </a:lnTo>
                  <a:lnTo>
                    <a:pt x="128" y="626"/>
                  </a:lnTo>
                  <a:lnTo>
                    <a:pt x="130" y="624"/>
                  </a:lnTo>
                  <a:lnTo>
                    <a:pt x="131" y="624"/>
                  </a:lnTo>
                  <a:lnTo>
                    <a:pt x="131" y="623"/>
                  </a:lnTo>
                  <a:lnTo>
                    <a:pt x="131" y="621"/>
                  </a:lnTo>
                  <a:lnTo>
                    <a:pt x="133" y="621"/>
                  </a:lnTo>
                  <a:lnTo>
                    <a:pt x="133" y="620"/>
                  </a:lnTo>
                  <a:lnTo>
                    <a:pt x="134" y="618"/>
                  </a:lnTo>
                  <a:lnTo>
                    <a:pt x="134" y="617"/>
                  </a:lnTo>
                  <a:lnTo>
                    <a:pt x="136" y="615"/>
                  </a:lnTo>
                  <a:lnTo>
                    <a:pt x="137" y="614"/>
                  </a:lnTo>
                  <a:lnTo>
                    <a:pt x="138" y="612"/>
                  </a:lnTo>
                  <a:lnTo>
                    <a:pt x="138" y="611"/>
                  </a:lnTo>
                  <a:lnTo>
                    <a:pt x="140" y="609"/>
                  </a:lnTo>
                  <a:lnTo>
                    <a:pt x="140" y="608"/>
                  </a:lnTo>
                  <a:lnTo>
                    <a:pt x="141" y="606"/>
                  </a:lnTo>
                  <a:lnTo>
                    <a:pt x="141" y="605"/>
                  </a:lnTo>
                  <a:lnTo>
                    <a:pt x="143" y="605"/>
                  </a:lnTo>
                  <a:lnTo>
                    <a:pt x="143" y="604"/>
                  </a:lnTo>
                  <a:lnTo>
                    <a:pt x="144" y="604"/>
                  </a:lnTo>
                  <a:lnTo>
                    <a:pt x="144" y="602"/>
                  </a:lnTo>
                  <a:lnTo>
                    <a:pt x="146" y="601"/>
                  </a:lnTo>
                  <a:lnTo>
                    <a:pt x="147" y="601"/>
                  </a:lnTo>
                  <a:lnTo>
                    <a:pt x="149" y="601"/>
                  </a:lnTo>
                  <a:lnTo>
                    <a:pt x="150" y="601"/>
                  </a:lnTo>
                  <a:lnTo>
                    <a:pt x="152" y="599"/>
                  </a:lnTo>
                  <a:lnTo>
                    <a:pt x="152" y="598"/>
                  </a:lnTo>
                  <a:lnTo>
                    <a:pt x="152" y="596"/>
                  </a:lnTo>
                  <a:lnTo>
                    <a:pt x="152" y="595"/>
                  </a:lnTo>
                  <a:lnTo>
                    <a:pt x="152" y="593"/>
                  </a:lnTo>
                  <a:lnTo>
                    <a:pt x="152" y="592"/>
                  </a:lnTo>
                  <a:lnTo>
                    <a:pt x="153" y="592"/>
                  </a:lnTo>
                  <a:lnTo>
                    <a:pt x="152" y="592"/>
                  </a:lnTo>
                  <a:lnTo>
                    <a:pt x="153" y="590"/>
                  </a:lnTo>
                  <a:lnTo>
                    <a:pt x="153" y="589"/>
                  </a:lnTo>
                  <a:lnTo>
                    <a:pt x="155" y="587"/>
                  </a:lnTo>
                  <a:lnTo>
                    <a:pt x="156" y="586"/>
                  </a:lnTo>
                  <a:lnTo>
                    <a:pt x="156" y="584"/>
                  </a:lnTo>
                  <a:lnTo>
                    <a:pt x="158" y="584"/>
                  </a:lnTo>
                  <a:lnTo>
                    <a:pt x="158" y="583"/>
                  </a:lnTo>
                  <a:lnTo>
                    <a:pt x="159" y="584"/>
                  </a:lnTo>
                  <a:lnTo>
                    <a:pt x="159" y="583"/>
                  </a:lnTo>
                  <a:lnTo>
                    <a:pt x="160" y="583"/>
                  </a:lnTo>
                  <a:lnTo>
                    <a:pt x="160" y="582"/>
                  </a:lnTo>
                  <a:lnTo>
                    <a:pt x="162" y="582"/>
                  </a:lnTo>
                  <a:lnTo>
                    <a:pt x="162" y="580"/>
                  </a:lnTo>
                  <a:lnTo>
                    <a:pt x="162" y="579"/>
                  </a:lnTo>
                  <a:lnTo>
                    <a:pt x="162" y="577"/>
                  </a:lnTo>
                  <a:lnTo>
                    <a:pt x="162" y="576"/>
                  </a:lnTo>
                  <a:lnTo>
                    <a:pt x="160" y="576"/>
                  </a:lnTo>
                  <a:lnTo>
                    <a:pt x="160" y="574"/>
                  </a:lnTo>
                  <a:lnTo>
                    <a:pt x="160" y="573"/>
                  </a:lnTo>
                  <a:lnTo>
                    <a:pt x="160" y="571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0" y="567"/>
                  </a:lnTo>
                  <a:lnTo>
                    <a:pt x="160" y="565"/>
                  </a:lnTo>
                  <a:lnTo>
                    <a:pt x="162" y="565"/>
                  </a:lnTo>
                  <a:lnTo>
                    <a:pt x="163" y="565"/>
                  </a:lnTo>
                  <a:lnTo>
                    <a:pt x="165" y="565"/>
                  </a:lnTo>
                  <a:lnTo>
                    <a:pt x="166" y="567"/>
                  </a:lnTo>
                  <a:lnTo>
                    <a:pt x="168" y="567"/>
                  </a:lnTo>
                  <a:lnTo>
                    <a:pt x="169" y="567"/>
                  </a:lnTo>
                  <a:lnTo>
                    <a:pt x="171" y="568"/>
                  </a:lnTo>
                  <a:lnTo>
                    <a:pt x="172" y="568"/>
                  </a:lnTo>
                  <a:lnTo>
                    <a:pt x="174" y="568"/>
                  </a:lnTo>
                  <a:lnTo>
                    <a:pt x="175" y="570"/>
                  </a:lnTo>
                  <a:lnTo>
                    <a:pt x="177" y="570"/>
                  </a:lnTo>
                  <a:lnTo>
                    <a:pt x="178" y="571"/>
                  </a:lnTo>
                  <a:lnTo>
                    <a:pt x="180" y="571"/>
                  </a:lnTo>
                  <a:lnTo>
                    <a:pt x="181" y="573"/>
                  </a:lnTo>
                  <a:lnTo>
                    <a:pt x="183" y="573"/>
                  </a:lnTo>
                  <a:lnTo>
                    <a:pt x="184" y="573"/>
                  </a:lnTo>
                  <a:lnTo>
                    <a:pt x="184" y="574"/>
                  </a:lnTo>
                  <a:lnTo>
                    <a:pt x="185" y="574"/>
                  </a:lnTo>
                  <a:lnTo>
                    <a:pt x="187" y="574"/>
                  </a:lnTo>
                  <a:lnTo>
                    <a:pt x="188" y="576"/>
                  </a:lnTo>
                  <a:lnTo>
                    <a:pt x="190" y="576"/>
                  </a:lnTo>
                  <a:lnTo>
                    <a:pt x="190" y="577"/>
                  </a:lnTo>
                  <a:lnTo>
                    <a:pt x="191" y="577"/>
                  </a:lnTo>
                  <a:lnTo>
                    <a:pt x="193" y="579"/>
                  </a:lnTo>
                  <a:lnTo>
                    <a:pt x="194" y="579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7" y="580"/>
                  </a:lnTo>
                  <a:lnTo>
                    <a:pt x="197" y="582"/>
                  </a:lnTo>
                  <a:lnTo>
                    <a:pt x="199" y="582"/>
                  </a:lnTo>
                  <a:lnTo>
                    <a:pt x="200" y="582"/>
                  </a:lnTo>
                  <a:lnTo>
                    <a:pt x="202" y="582"/>
                  </a:lnTo>
                  <a:lnTo>
                    <a:pt x="203" y="582"/>
                  </a:lnTo>
                  <a:lnTo>
                    <a:pt x="203" y="583"/>
                  </a:lnTo>
                  <a:lnTo>
                    <a:pt x="205" y="583"/>
                  </a:lnTo>
                  <a:lnTo>
                    <a:pt x="206" y="583"/>
                  </a:lnTo>
                  <a:lnTo>
                    <a:pt x="207" y="584"/>
                  </a:lnTo>
                  <a:lnTo>
                    <a:pt x="209" y="584"/>
                  </a:lnTo>
                  <a:lnTo>
                    <a:pt x="210" y="586"/>
                  </a:lnTo>
                  <a:lnTo>
                    <a:pt x="212" y="586"/>
                  </a:lnTo>
                  <a:lnTo>
                    <a:pt x="213" y="586"/>
                  </a:lnTo>
                  <a:lnTo>
                    <a:pt x="215" y="586"/>
                  </a:lnTo>
                  <a:lnTo>
                    <a:pt x="216" y="586"/>
                  </a:lnTo>
                  <a:lnTo>
                    <a:pt x="216" y="584"/>
                  </a:lnTo>
                  <a:lnTo>
                    <a:pt x="218" y="584"/>
                  </a:lnTo>
                  <a:lnTo>
                    <a:pt x="218" y="583"/>
                  </a:lnTo>
                  <a:lnTo>
                    <a:pt x="219" y="582"/>
                  </a:lnTo>
                  <a:lnTo>
                    <a:pt x="219" y="580"/>
                  </a:lnTo>
                  <a:lnTo>
                    <a:pt x="219" y="579"/>
                  </a:lnTo>
                  <a:lnTo>
                    <a:pt x="219" y="577"/>
                  </a:lnTo>
                  <a:lnTo>
                    <a:pt x="221" y="577"/>
                  </a:lnTo>
                  <a:lnTo>
                    <a:pt x="221" y="576"/>
                  </a:lnTo>
                  <a:lnTo>
                    <a:pt x="221" y="574"/>
                  </a:lnTo>
                  <a:lnTo>
                    <a:pt x="221" y="573"/>
                  </a:lnTo>
                  <a:lnTo>
                    <a:pt x="222" y="573"/>
                  </a:lnTo>
                  <a:lnTo>
                    <a:pt x="222" y="571"/>
                  </a:lnTo>
                  <a:lnTo>
                    <a:pt x="224" y="570"/>
                  </a:lnTo>
                  <a:lnTo>
                    <a:pt x="224" y="568"/>
                  </a:lnTo>
                  <a:lnTo>
                    <a:pt x="225" y="568"/>
                  </a:lnTo>
                  <a:lnTo>
                    <a:pt x="225" y="567"/>
                  </a:lnTo>
                  <a:lnTo>
                    <a:pt x="227" y="565"/>
                  </a:lnTo>
                  <a:lnTo>
                    <a:pt x="227" y="564"/>
                  </a:lnTo>
                  <a:lnTo>
                    <a:pt x="228" y="564"/>
                  </a:lnTo>
                  <a:lnTo>
                    <a:pt x="228" y="562"/>
                  </a:lnTo>
                  <a:lnTo>
                    <a:pt x="229" y="562"/>
                  </a:lnTo>
                  <a:lnTo>
                    <a:pt x="231" y="562"/>
                  </a:lnTo>
                  <a:lnTo>
                    <a:pt x="232" y="562"/>
                  </a:lnTo>
                  <a:lnTo>
                    <a:pt x="234" y="561"/>
                  </a:lnTo>
                  <a:lnTo>
                    <a:pt x="234" y="559"/>
                  </a:lnTo>
                  <a:lnTo>
                    <a:pt x="232" y="559"/>
                  </a:lnTo>
                  <a:lnTo>
                    <a:pt x="232" y="558"/>
                  </a:lnTo>
                  <a:lnTo>
                    <a:pt x="234" y="558"/>
                  </a:lnTo>
                  <a:lnTo>
                    <a:pt x="234" y="557"/>
                  </a:lnTo>
                  <a:lnTo>
                    <a:pt x="232" y="555"/>
                  </a:lnTo>
                  <a:lnTo>
                    <a:pt x="234" y="555"/>
                  </a:lnTo>
                  <a:lnTo>
                    <a:pt x="234" y="554"/>
                  </a:lnTo>
                  <a:lnTo>
                    <a:pt x="232" y="552"/>
                  </a:lnTo>
                  <a:lnTo>
                    <a:pt x="232" y="551"/>
                  </a:lnTo>
                  <a:lnTo>
                    <a:pt x="232" y="549"/>
                  </a:lnTo>
                  <a:lnTo>
                    <a:pt x="232" y="548"/>
                  </a:lnTo>
                  <a:lnTo>
                    <a:pt x="232" y="546"/>
                  </a:lnTo>
                  <a:lnTo>
                    <a:pt x="232" y="545"/>
                  </a:lnTo>
                  <a:lnTo>
                    <a:pt x="232" y="543"/>
                  </a:lnTo>
                  <a:lnTo>
                    <a:pt x="232" y="542"/>
                  </a:lnTo>
                  <a:lnTo>
                    <a:pt x="232" y="540"/>
                  </a:lnTo>
                  <a:lnTo>
                    <a:pt x="231" y="539"/>
                  </a:lnTo>
                  <a:lnTo>
                    <a:pt x="231" y="537"/>
                  </a:lnTo>
                  <a:lnTo>
                    <a:pt x="231" y="536"/>
                  </a:lnTo>
                  <a:lnTo>
                    <a:pt x="231" y="535"/>
                  </a:lnTo>
                  <a:lnTo>
                    <a:pt x="231" y="533"/>
                  </a:lnTo>
                  <a:lnTo>
                    <a:pt x="231" y="532"/>
                  </a:lnTo>
                  <a:lnTo>
                    <a:pt x="231" y="530"/>
                  </a:lnTo>
                  <a:lnTo>
                    <a:pt x="231" y="529"/>
                  </a:lnTo>
                  <a:lnTo>
                    <a:pt x="231" y="527"/>
                  </a:lnTo>
                  <a:lnTo>
                    <a:pt x="231" y="526"/>
                  </a:lnTo>
                  <a:lnTo>
                    <a:pt x="232" y="524"/>
                  </a:lnTo>
                  <a:lnTo>
                    <a:pt x="234" y="523"/>
                  </a:lnTo>
                  <a:lnTo>
                    <a:pt x="235" y="523"/>
                  </a:lnTo>
                  <a:lnTo>
                    <a:pt x="235" y="521"/>
                  </a:lnTo>
                  <a:lnTo>
                    <a:pt x="237" y="521"/>
                  </a:lnTo>
                  <a:lnTo>
                    <a:pt x="238" y="521"/>
                  </a:lnTo>
                  <a:lnTo>
                    <a:pt x="240" y="521"/>
                  </a:lnTo>
                  <a:lnTo>
                    <a:pt x="241" y="521"/>
                  </a:lnTo>
                  <a:lnTo>
                    <a:pt x="241" y="520"/>
                  </a:lnTo>
                  <a:lnTo>
                    <a:pt x="243" y="518"/>
                  </a:lnTo>
                  <a:lnTo>
                    <a:pt x="244" y="517"/>
                  </a:lnTo>
                  <a:lnTo>
                    <a:pt x="246" y="517"/>
                  </a:lnTo>
                  <a:lnTo>
                    <a:pt x="246" y="515"/>
                  </a:lnTo>
                  <a:lnTo>
                    <a:pt x="246" y="517"/>
                  </a:lnTo>
                  <a:lnTo>
                    <a:pt x="247" y="517"/>
                  </a:lnTo>
                  <a:lnTo>
                    <a:pt x="249" y="517"/>
                  </a:lnTo>
                  <a:lnTo>
                    <a:pt x="250" y="517"/>
                  </a:lnTo>
                  <a:lnTo>
                    <a:pt x="250" y="515"/>
                  </a:lnTo>
                  <a:lnTo>
                    <a:pt x="252" y="515"/>
                  </a:lnTo>
                  <a:lnTo>
                    <a:pt x="253" y="514"/>
                  </a:lnTo>
                  <a:lnTo>
                    <a:pt x="254" y="513"/>
                  </a:lnTo>
                  <a:lnTo>
                    <a:pt x="254" y="511"/>
                  </a:lnTo>
                  <a:lnTo>
                    <a:pt x="253" y="510"/>
                  </a:lnTo>
                  <a:lnTo>
                    <a:pt x="252" y="508"/>
                  </a:lnTo>
                  <a:lnTo>
                    <a:pt x="252" y="507"/>
                  </a:lnTo>
                  <a:lnTo>
                    <a:pt x="252" y="505"/>
                  </a:lnTo>
                  <a:lnTo>
                    <a:pt x="252" y="504"/>
                  </a:lnTo>
                  <a:lnTo>
                    <a:pt x="252" y="502"/>
                  </a:lnTo>
                  <a:lnTo>
                    <a:pt x="252" y="501"/>
                  </a:lnTo>
                  <a:lnTo>
                    <a:pt x="252" y="499"/>
                  </a:lnTo>
                  <a:lnTo>
                    <a:pt x="252" y="498"/>
                  </a:lnTo>
                  <a:lnTo>
                    <a:pt x="252" y="496"/>
                  </a:lnTo>
                  <a:lnTo>
                    <a:pt x="252" y="495"/>
                  </a:lnTo>
                  <a:lnTo>
                    <a:pt x="253" y="493"/>
                  </a:lnTo>
                  <a:lnTo>
                    <a:pt x="254" y="493"/>
                  </a:lnTo>
                  <a:lnTo>
                    <a:pt x="254" y="492"/>
                  </a:lnTo>
                  <a:lnTo>
                    <a:pt x="256" y="492"/>
                  </a:lnTo>
                  <a:lnTo>
                    <a:pt x="256" y="490"/>
                  </a:lnTo>
                  <a:lnTo>
                    <a:pt x="257" y="490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88"/>
                  </a:lnTo>
                  <a:lnTo>
                    <a:pt x="259" y="486"/>
                  </a:lnTo>
                  <a:lnTo>
                    <a:pt x="259" y="485"/>
                  </a:lnTo>
                  <a:lnTo>
                    <a:pt x="259" y="483"/>
                  </a:lnTo>
                  <a:lnTo>
                    <a:pt x="259" y="482"/>
                  </a:lnTo>
                  <a:lnTo>
                    <a:pt x="259" y="480"/>
                  </a:lnTo>
                  <a:lnTo>
                    <a:pt x="259" y="479"/>
                  </a:lnTo>
                  <a:lnTo>
                    <a:pt x="260" y="477"/>
                  </a:lnTo>
                  <a:lnTo>
                    <a:pt x="260" y="474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0"/>
                  </a:lnTo>
                  <a:lnTo>
                    <a:pt x="260" y="468"/>
                  </a:lnTo>
                  <a:lnTo>
                    <a:pt x="259" y="468"/>
                  </a:lnTo>
                  <a:lnTo>
                    <a:pt x="259" y="467"/>
                  </a:lnTo>
                  <a:lnTo>
                    <a:pt x="257" y="467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7"/>
                  </a:lnTo>
                  <a:lnTo>
                    <a:pt x="256" y="466"/>
                  </a:lnTo>
                  <a:lnTo>
                    <a:pt x="256" y="464"/>
                  </a:lnTo>
                  <a:lnTo>
                    <a:pt x="254" y="464"/>
                  </a:lnTo>
                  <a:lnTo>
                    <a:pt x="254" y="463"/>
                  </a:lnTo>
                  <a:lnTo>
                    <a:pt x="253" y="463"/>
                  </a:lnTo>
                  <a:lnTo>
                    <a:pt x="252" y="463"/>
                  </a:lnTo>
                  <a:lnTo>
                    <a:pt x="252" y="461"/>
                  </a:lnTo>
                  <a:lnTo>
                    <a:pt x="252" y="460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5"/>
                  </a:lnTo>
                  <a:lnTo>
                    <a:pt x="250" y="454"/>
                  </a:lnTo>
                  <a:lnTo>
                    <a:pt x="250" y="452"/>
                  </a:lnTo>
                  <a:lnTo>
                    <a:pt x="250" y="451"/>
                  </a:lnTo>
                  <a:lnTo>
                    <a:pt x="250" y="449"/>
                  </a:lnTo>
                  <a:lnTo>
                    <a:pt x="249" y="449"/>
                  </a:lnTo>
                  <a:lnTo>
                    <a:pt x="249" y="448"/>
                  </a:lnTo>
                  <a:lnTo>
                    <a:pt x="247" y="445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9" y="441"/>
                  </a:lnTo>
                  <a:lnTo>
                    <a:pt x="249" y="439"/>
                  </a:lnTo>
                  <a:lnTo>
                    <a:pt x="249" y="438"/>
                  </a:lnTo>
                  <a:lnTo>
                    <a:pt x="250" y="438"/>
                  </a:lnTo>
                  <a:lnTo>
                    <a:pt x="252" y="438"/>
                  </a:lnTo>
                  <a:lnTo>
                    <a:pt x="252" y="436"/>
                  </a:lnTo>
                  <a:lnTo>
                    <a:pt x="254" y="436"/>
                  </a:lnTo>
                  <a:lnTo>
                    <a:pt x="256" y="436"/>
                  </a:lnTo>
                  <a:lnTo>
                    <a:pt x="256" y="435"/>
                  </a:lnTo>
                  <a:lnTo>
                    <a:pt x="256" y="433"/>
                  </a:lnTo>
                  <a:lnTo>
                    <a:pt x="257" y="433"/>
                  </a:lnTo>
                  <a:lnTo>
                    <a:pt x="257" y="435"/>
                  </a:lnTo>
                  <a:lnTo>
                    <a:pt x="259" y="433"/>
                  </a:lnTo>
                  <a:lnTo>
                    <a:pt x="259" y="435"/>
                  </a:lnTo>
                  <a:lnTo>
                    <a:pt x="259" y="433"/>
                  </a:lnTo>
                  <a:lnTo>
                    <a:pt x="260" y="433"/>
                  </a:lnTo>
                  <a:lnTo>
                    <a:pt x="262" y="433"/>
                  </a:lnTo>
                  <a:lnTo>
                    <a:pt x="263" y="433"/>
                  </a:lnTo>
                  <a:lnTo>
                    <a:pt x="263" y="432"/>
                  </a:lnTo>
                  <a:lnTo>
                    <a:pt x="265" y="430"/>
                  </a:lnTo>
                  <a:lnTo>
                    <a:pt x="266" y="430"/>
                  </a:lnTo>
                  <a:lnTo>
                    <a:pt x="266" y="429"/>
                  </a:lnTo>
                  <a:lnTo>
                    <a:pt x="268" y="429"/>
                  </a:lnTo>
                  <a:lnTo>
                    <a:pt x="269" y="427"/>
                  </a:lnTo>
                  <a:lnTo>
                    <a:pt x="271" y="427"/>
                  </a:lnTo>
                  <a:lnTo>
                    <a:pt x="272" y="427"/>
                  </a:lnTo>
                  <a:lnTo>
                    <a:pt x="274" y="427"/>
                  </a:lnTo>
                  <a:lnTo>
                    <a:pt x="274" y="426"/>
                  </a:lnTo>
                  <a:lnTo>
                    <a:pt x="275" y="426"/>
                  </a:lnTo>
                  <a:lnTo>
                    <a:pt x="276" y="424"/>
                  </a:lnTo>
                  <a:lnTo>
                    <a:pt x="278" y="424"/>
                  </a:lnTo>
                  <a:lnTo>
                    <a:pt x="279" y="423"/>
                  </a:lnTo>
                  <a:lnTo>
                    <a:pt x="281" y="423"/>
                  </a:lnTo>
                  <a:lnTo>
                    <a:pt x="281" y="421"/>
                  </a:lnTo>
                  <a:lnTo>
                    <a:pt x="282" y="421"/>
                  </a:lnTo>
                  <a:lnTo>
                    <a:pt x="282" y="420"/>
                  </a:lnTo>
                  <a:lnTo>
                    <a:pt x="282" y="419"/>
                  </a:lnTo>
                  <a:lnTo>
                    <a:pt x="284" y="419"/>
                  </a:lnTo>
                  <a:lnTo>
                    <a:pt x="285" y="419"/>
                  </a:lnTo>
                  <a:lnTo>
                    <a:pt x="287" y="419"/>
                  </a:lnTo>
                  <a:lnTo>
                    <a:pt x="288" y="419"/>
                  </a:lnTo>
                  <a:lnTo>
                    <a:pt x="288" y="417"/>
                  </a:lnTo>
                  <a:lnTo>
                    <a:pt x="290" y="417"/>
                  </a:lnTo>
                  <a:lnTo>
                    <a:pt x="290" y="416"/>
                  </a:lnTo>
                  <a:lnTo>
                    <a:pt x="291" y="416"/>
                  </a:lnTo>
                  <a:lnTo>
                    <a:pt x="293" y="414"/>
                  </a:lnTo>
                  <a:lnTo>
                    <a:pt x="294" y="413"/>
                  </a:lnTo>
                  <a:lnTo>
                    <a:pt x="294" y="411"/>
                  </a:lnTo>
                  <a:lnTo>
                    <a:pt x="296" y="411"/>
                  </a:lnTo>
                  <a:lnTo>
                    <a:pt x="297" y="410"/>
                  </a:lnTo>
                  <a:lnTo>
                    <a:pt x="298" y="410"/>
                  </a:lnTo>
                  <a:lnTo>
                    <a:pt x="298" y="408"/>
                  </a:lnTo>
                  <a:lnTo>
                    <a:pt x="300" y="408"/>
                  </a:lnTo>
                  <a:lnTo>
                    <a:pt x="300" y="407"/>
                  </a:lnTo>
                  <a:lnTo>
                    <a:pt x="301" y="405"/>
                  </a:lnTo>
                  <a:lnTo>
                    <a:pt x="303" y="404"/>
                  </a:lnTo>
                  <a:lnTo>
                    <a:pt x="304" y="402"/>
                  </a:lnTo>
                  <a:lnTo>
                    <a:pt x="304" y="401"/>
                  </a:lnTo>
                  <a:lnTo>
                    <a:pt x="304" y="399"/>
                  </a:lnTo>
                  <a:lnTo>
                    <a:pt x="306" y="399"/>
                  </a:lnTo>
                  <a:lnTo>
                    <a:pt x="306" y="398"/>
                  </a:lnTo>
                  <a:lnTo>
                    <a:pt x="306" y="397"/>
                  </a:lnTo>
                  <a:lnTo>
                    <a:pt x="306" y="395"/>
                  </a:lnTo>
                  <a:lnTo>
                    <a:pt x="306" y="394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4" y="391"/>
                  </a:lnTo>
                  <a:lnTo>
                    <a:pt x="304" y="389"/>
                  </a:lnTo>
                  <a:lnTo>
                    <a:pt x="304" y="388"/>
                  </a:lnTo>
                  <a:lnTo>
                    <a:pt x="303" y="388"/>
                  </a:lnTo>
                  <a:lnTo>
                    <a:pt x="303" y="386"/>
                  </a:lnTo>
                  <a:lnTo>
                    <a:pt x="301" y="385"/>
                  </a:lnTo>
                  <a:lnTo>
                    <a:pt x="300" y="385"/>
                  </a:lnTo>
                  <a:lnTo>
                    <a:pt x="298" y="383"/>
                  </a:lnTo>
                  <a:lnTo>
                    <a:pt x="297" y="383"/>
                  </a:lnTo>
                  <a:lnTo>
                    <a:pt x="297" y="382"/>
                  </a:lnTo>
                  <a:lnTo>
                    <a:pt x="297" y="380"/>
                  </a:lnTo>
                  <a:lnTo>
                    <a:pt x="297" y="379"/>
                  </a:lnTo>
                  <a:lnTo>
                    <a:pt x="296" y="379"/>
                  </a:lnTo>
                  <a:lnTo>
                    <a:pt x="294" y="379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1" y="376"/>
                  </a:lnTo>
                  <a:lnTo>
                    <a:pt x="290" y="376"/>
                  </a:lnTo>
                  <a:lnTo>
                    <a:pt x="288" y="374"/>
                  </a:lnTo>
                  <a:lnTo>
                    <a:pt x="287" y="374"/>
                  </a:lnTo>
                  <a:lnTo>
                    <a:pt x="285" y="374"/>
                  </a:lnTo>
                  <a:lnTo>
                    <a:pt x="284" y="374"/>
                  </a:lnTo>
                  <a:lnTo>
                    <a:pt x="282" y="374"/>
                  </a:lnTo>
                  <a:lnTo>
                    <a:pt x="282" y="373"/>
                  </a:lnTo>
                  <a:lnTo>
                    <a:pt x="281" y="373"/>
                  </a:lnTo>
                  <a:lnTo>
                    <a:pt x="279" y="373"/>
                  </a:lnTo>
                  <a:lnTo>
                    <a:pt x="279" y="372"/>
                  </a:lnTo>
                  <a:lnTo>
                    <a:pt x="278" y="372"/>
                  </a:lnTo>
                  <a:lnTo>
                    <a:pt x="278" y="370"/>
                  </a:lnTo>
                  <a:lnTo>
                    <a:pt x="276" y="370"/>
                  </a:lnTo>
                  <a:lnTo>
                    <a:pt x="276" y="369"/>
                  </a:lnTo>
                  <a:lnTo>
                    <a:pt x="276" y="367"/>
                  </a:lnTo>
                  <a:lnTo>
                    <a:pt x="276" y="366"/>
                  </a:lnTo>
                  <a:lnTo>
                    <a:pt x="275" y="366"/>
                  </a:lnTo>
                  <a:lnTo>
                    <a:pt x="275" y="364"/>
                  </a:lnTo>
                  <a:lnTo>
                    <a:pt x="274" y="364"/>
                  </a:lnTo>
                  <a:lnTo>
                    <a:pt x="274" y="363"/>
                  </a:lnTo>
                  <a:lnTo>
                    <a:pt x="272" y="364"/>
                  </a:lnTo>
                  <a:lnTo>
                    <a:pt x="271" y="363"/>
                  </a:lnTo>
                  <a:lnTo>
                    <a:pt x="269" y="363"/>
                  </a:lnTo>
                  <a:lnTo>
                    <a:pt x="268" y="361"/>
                  </a:lnTo>
                  <a:lnTo>
                    <a:pt x="269" y="361"/>
                  </a:lnTo>
                  <a:lnTo>
                    <a:pt x="268" y="361"/>
                  </a:lnTo>
                  <a:lnTo>
                    <a:pt x="268" y="360"/>
                  </a:lnTo>
                  <a:lnTo>
                    <a:pt x="266" y="360"/>
                  </a:lnTo>
                  <a:lnTo>
                    <a:pt x="266" y="358"/>
                  </a:lnTo>
                  <a:lnTo>
                    <a:pt x="265" y="358"/>
                  </a:lnTo>
                  <a:lnTo>
                    <a:pt x="265" y="357"/>
                  </a:lnTo>
                  <a:lnTo>
                    <a:pt x="263" y="357"/>
                  </a:lnTo>
                  <a:lnTo>
                    <a:pt x="263" y="355"/>
                  </a:lnTo>
                  <a:lnTo>
                    <a:pt x="263" y="354"/>
                  </a:lnTo>
                  <a:lnTo>
                    <a:pt x="262" y="352"/>
                  </a:lnTo>
                  <a:lnTo>
                    <a:pt x="262" y="351"/>
                  </a:lnTo>
                  <a:lnTo>
                    <a:pt x="260" y="351"/>
                  </a:lnTo>
                  <a:lnTo>
                    <a:pt x="260" y="350"/>
                  </a:lnTo>
                  <a:lnTo>
                    <a:pt x="260" y="348"/>
                  </a:lnTo>
                  <a:lnTo>
                    <a:pt x="259" y="348"/>
                  </a:lnTo>
                  <a:lnTo>
                    <a:pt x="259" y="347"/>
                  </a:lnTo>
                  <a:lnTo>
                    <a:pt x="257" y="345"/>
                  </a:lnTo>
                  <a:lnTo>
                    <a:pt x="256" y="345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3" y="342"/>
                  </a:lnTo>
                  <a:lnTo>
                    <a:pt x="252" y="342"/>
                  </a:lnTo>
                  <a:lnTo>
                    <a:pt x="252" y="341"/>
                  </a:lnTo>
                  <a:lnTo>
                    <a:pt x="250" y="341"/>
                  </a:lnTo>
                  <a:lnTo>
                    <a:pt x="250" y="339"/>
                  </a:lnTo>
                  <a:lnTo>
                    <a:pt x="250" y="338"/>
                  </a:lnTo>
                  <a:lnTo>
                    <a:pt x="249" y="338"/>
                  </a:lnTo>
                  <a:lnTo>
                    <a:pt x="249" y="336"/>
                  </a:lnTo>
                  <a:lnTo>
                    <a:pt x="247" y="336"/>
                  </a:lnTo>
                  <a:lnTo>
                    <a:pt x="247" y="335"/>
                  </a:lnTo>
                  <a:lnTo>
                    <a:pt x="246" y="335"/>
                  </a:lnTo>
                  <a:lnTo>
                    <a:pt x="246" y="333"/>
                  </a:lnTo>
                  <a:lnTo>
                    <a:pt x="244" y="333"/>
                  </a:lnTo>
                  <a:lnTo>
                    <a:pt x="244" y="332"/>
                  </a:lnTo>
                  <a:lnTo>
                    <a:pt x="244" y="330"/>
                  </a:lnTo>
                  <a:lnTo>
                    <a:pt x="244" y="329"/>
                  </a:lnTo>
                  <a:lnTo>
                    <a:pt x="243" y="329"/>
                  </a:lnTo>
                  <a:lnTo>
                    <a:pt x="243" y="328"/>
                  </a:lnTo>
                  <a:lnTo>
                    <a:pt x="243" y="326"/>
                  </a:lnTo>
                  <a:lnTo>
                    <a:pt x="243" y="325"/>
                  </a:lnTo>
                  <a:lnTo>
                    <a:pt x="243" y="323"/>
                  </a:lnTo>
                  <a:lnTo>
                    <a:pt x="243" y="322"/>
                  </a:lnTo>
                  <a:lnTo>
                    <a:pt x="243" y="320"/>
                  </a:lnTo>
                  <a:lnTo>
                    <a:pt x="243" y="319"/>
                  </a:lnTo>
                  <a:lnTo>
                    <a:pt x="241" y="317"/>
                  </a:lnTo>
                  <a:lnTo>
                    <a:pt x="241" y="316"/>
                  </a:lnTo>
                  <a:lnTo>
                    <a:pt x="241" y="314"/>
                  </a:lnTo>
                  <a:lnTo>
                    <a:pt x="240" y="314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8" y="311"/>
                  </a:lnTo>
                  <a:lnTo>
                    <a:pt x="237" y="311"/>
                  </a:lnTo>
                  <a:lnTo>
                    <a:pt x="235" y="310"/>
                  </a:lnTo>
                  <a:lnTo>
                    <a:pt x="234" y="310"/>
                  </a:lnTo>
                  <a:lnTo>
                    <a:pt x="232" y="310"/>
                  </a:lnTo>
                  <a:lnTo>
                    <a:pt x="231" y="310"/>
                  </a:lnTo>
                  <a:lnTo>
                    <a:pt x="229" y="310"/>
                  </a:lnTo>
                  <a:lnTo>
                    <a:pt x="228" y="310"/>
                  </a:lnTo>
                  <a:lnTo>
                    <a:pt x="227" y="310"/>
                  </a:lnTo>
                  <a:lnTo>
                    <a:pt x="225" y="310"/>
                  </a:lnTo>
                  <a:lnTo>
                    <a:pt x="224" y="310"/>
                  </a:lnTo>
                  <a:lnTo>
                    <a:pt x="222" y="310"/>
                  </a:lnTo>
                  <a:lnTo>
                    <a:pt x="222" y="311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19" y="313"/>
                  </a:lnTo>
                  <a:lnTo>
                    <a:pt x="218" y="313"/>
                  </a:lnTo>
                  <a:lnTo>
                    <a:pt x="216" y="313"/>
                  </a:lnTo>
                  <a:lnTo>
                    <a:pt x="215" y="313"/>
                  </a:lnTo>
                  <a:lnTo>
                    <a:pt x="213" y="311"/>
                  </a:lnTo>
                  <a:lnTo>
                    <a:pt x="212" y="311"/>
                  </a:lnTo>
                  <a:lnTo>
                    <a:pt x="212" y="310"/>
                  </a:lnTo>
                  <a:lnTo>
                    <a:pt x="210" y="310"/>
                  </a:lnTo>
                  <a:lnTo>
                    <a:pt x="209" y="310"/>
                  </a:lnTo>
                  <a:lnTo>
                    <a:pt x="209" y="308"/>
                  </a:lnTo>
                  <a:lnTo>
                    <a:pt x="207" y="308"/>
                  </a:lnTo>
                  <a:lnTo>
                    <a:pt x="206" y="307"/>
                  </a:lnTo>
                  <a:lnTo>
                    <a:pt x="205" y="305"/>
                  </a:lnTo>
                  <a:lnTo>
                    <a:pt x="203" y="305"/>
                  </a:lnTo>
                  <a:lnTo>
                    <a:pt x="202" y="305"/>
                  </a:lnTo>
                  <a:lnTo>
                    <a:pt x="202" y="304"/>
                  </a:lnTo>
                  <a:lnTo>
                    <a:pt x="200" y="304"/>
                  </a:lnTo>
                  <a:lnTo>
                    <a:pt x="199" y="304"/>
                  </a:lnTo>
                  <a:lnTo>
                    <a:pt x="199" y="303"/>
                  </a:lnTo>
                  <a:lnTo>
                    <a:pt x="197" y="303"/>
                  </a:lnTo>
                  <a:lnTo>
                    <a:pt x="197" y="301"/>
                  </a:lnTo>
                  <a:lnTo>
                    <a:pt x="196" y="300"/>
                  </a:lnTo>
                  <a:lnTo>
                    <a:pt x="194" y="298"/>
                  </a:lnTo>
                  <a:lnTo>
                    <a:pt x="194" y="297"/>
                  </a:lnTo>
                  <a:lnTo>
                    <a:pt x="194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1" y="294"/>
                  </a:lnTo>
                  <a:lnTo>
                    <a:pt x="190" y="292"/>
                  </a:lnTo>
                  <a:lnTo>
                    <a:pt x="188" y="292"/>
                  </a:lnTo>
                  <a:lnTo>
                    <a:pt x="188" y="291"/>
                  </a:lnTo>
                  <a:lnTo>
                    <a:pt x="187" y="291"/>
                  </a:lnTo>
                  <a:lnTo>
                    <a:pt x="185" y="291"/>
                  </a:lnTo>
                  <a:lnTo>
                    <a:pt x="184" y="289"/>
                  </a:lnTo>
                  <a:lnTo>
                    <a:pt x="183" y="289"/>
                  </a:lnTo>
                  <a:lnTo>
                    <a:pt x="181" y="289"/>
                  </a:lnTo>
                  <a:lnTo>
                    <a:pt x="181" y="288"/>
                  </a:lnTo>
                  <a:lnTo>
                    <a:pt x="180" y="288"/>
                  </a:lnTo>
                  <a:lnTo>
                    <a:pt x="178" y="288"/>
                  </a:lnTo>
                  <a:lnTo>
                    <a:pt x="177" y="288"/>
                  </a:lnTo>
                  <a:lnTo>
                    <a:pt x="175" y="288"/>
                  </a:lnTo>
                  <a:lnTo>
                    <a:pt x="174" y="288"/>
                  </a:lnTo>
                  <a:lnTo>
                    <a:pt x="172" y="288"/>
                  </a:lnTo>
                  <a:lnTo>
                    <a:pt x="171" y="288"/>
                  </a:lnTo>
                  <a:lnTo>
                    <a:pt x="169" y="288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8" y="285"/>
                  </a:lnTo>
                  <a:lnTo>
                    <a:pt x="166" y="285"/>
                  </a:lnTo>
                  <a:lnTo>
                    <a:pt x="166" y="283"/>
                  </a:lnTo>
                  <a:lnTo>
                    <a:pt x="166" y="282"/>
                  </a:lnTo>
                  <a:lnTo>
                    <a:pt x="165" y="282"/>
                  </a:lnTo>
                  <a:lnTo>
                    <a:pt x="163" y="282"/>
                  </a:lnTo>
                  <a:lnTo>
                    <a:pt x="163" y="281"/>
                  </a:lnTo>
                  <a:lnTo>
                    <a:pt x="165" y="281"/>
                  </a:lnTo>
                  <a:lnTo>
                    <a:pt x="165" y="279"/>
                  </a:lnTo>
                  <a:lnTo>
                    <a:pt x="166" y="279"/>
                  </a:lnTo>
                  <a:lnTo>
                    <a:pt x="166" y="278"/>
                  </a:lnTo>
                  <a:lnTo>
                    <a:pt x="168" y="278"/>
                  </a:lnTo>
                  <a:lnTo>
                    <a:pt x="168" y="276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5"/>
                  </a:lnTo>
                  <a:lnTo>
                    <a:pt x="172" y="273"/>
                  </a:lnTo>
                  <a:lnTo>
                    <a:pt x="174" y="272"/>
                  </a:lnTo>
                  <a:lnTo>
                    <a:pt x="175" y="270"/>
                  </a:lnTo>
                  <a:lnTo>
                    <a:pt x="175" y="269"/>
                  </a:lnTo>
                  <a:lnTo>
                    <a:pt x="177" y="269"/>
                  </a:lnTo>
                  <a:lnTo>
                    <a:pt x="177" y="267"/>
                  </a:lnTo>
                  <a:lnTo>
                    <a:pt x="178" y="266"/>
                  </a:lnTo>
                  <a:lnTo>
                    <a:pt x="178" y="264"/>
                  </a:lnTo>
                  <a:lnTo>
                    <a:pt x="180" y="264"/>
                  </a:lnTo>
                  <a:lnTo>
                    <a:pt x="181" y="264"/>
                  </a:lnTo>
                  <a:lnTo>
                    <a:pt x="183" y="263"/>
                  </a:lnTo>
                  <a:lnTo>
                    <a:pt x="184" y="263"/>
                  </a:lnTo>
                  <a:lnTo>
                    <a:pt x="185" y="263"/>
                  </a:lnTo>
                  <a:lnTo>
                    <a:pt x="187" y="263"/>
                  </a:lnTo>
                  <a:lnTo>
                    <a:pt x="188" y="263"/>
                  </a:lnTo>
                  <a:lnTo>
                    <a:pt x="190" y="263"/>
                  </a:lnTo>
                  <a:lnTo>
                    <a:pt x="191" y="263"/>
                  </a:lnTo>
                  <a:lnTo>
                    <a:pt x="193" y="264"/>
                  </a:lnTo>
                  <a:lnTo>
                    <a:pt x="194" y="263"/>
                  </a:lnTo>
                  <a:lnTo>
                    <a:pt x="196" y="263"/>
                  </a:lnTo>
                  <a:lnTo>
                    <a:pt x="197" y="263"/>
                  </a:lnTo>
                  <a:lnTo>
                    <a:pt x="200" y="263"/>
                  </a:lnTo>
                  <a:lnTo>
                    <a:pt x="202" y="263"/>
                  </a:lnTo>
                  <a:lnTo>
                    <a:pt x="202" y="264"/>
                  </a:lnTo>
                  <a:lnTo>
                    <a:pt x="203" y="264"/>
                  </a:lnTo>
                  <a:lnTo>
                    <a:pt x="205" y="264"/>
                  </a:lnTo>
                  <a:lnTo>
                    <a:pt x="206" y="264"/>
                  </a:lnTo>
                  <a:lnTo>
                    <a:pt x="207" y="264"/>
                  </a:lnTo>
                  <a:lnTo>
                    <a:pt x="209" y="263"/>
                  </a:lnTo>
                  <a:lnTo>
                    <a:pt x="210" y="263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2" y="260"/>
                  </a:lnTo>
                  <a:lnTo>
                    <a:pt x="213" y="258"/>
                  </a:lnTo>
                  <a:lnTo>
                    <a:pt x="213" y="257"/>
                  </a:lnTo>
                  <a:lnTo>
                    <a:pt x="213" y="256"/>
                  </a:lnTo>
                  <a:lnTo>
                    <a:pt x="215" y="256"/>
                  </a:lnTo>
                  <a:lnTo>
                    <a:pt x="215" y="254"/>
                  </a:lnTo>
                  <a:lnTo>
                    <a:pt x="216" y="253"/>
                  </a:lnTo>
                  <a:lnTo>
                    <a:pt x="216" y="251"/>
                  </a:lnTo>
                  <a:lnTo>
                    <a:pt x="218" y="251"/>
                  </a:lnTo>
                  <a:lnTo>
                    <a:pt x="218" y="250"/>
                  </a:lnTo>
                  <a:lnTo>
                    <a:pt x="219" y="250"/>
                  </a:lnTo>
                  <a:lnTo>
                    <a:pt x="219" y="248"/>
                  </a:lnTo>
                  <a:lnTo>
                    <a:pt x="221" y="248"/>
                  </a:lnTo>
                  <a:lnTo>
                    <a:pt x="221" y="247"/>
                  </a:lnTo>
                  <a:lnTo>
                    <a:pt x="222" y="247"/>
                  </a:lnTo>
                  <a:lnTo>
                    <a:pt x="224" y="247"/>
                  </a:lnTo>
                  <a:lnTo>
                    <a:pt x="225" y="245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9" y="244"/>
                  </a:lnTo>
                  <a:lnTo>
                    <a:pt x="231" y="244"/>
                  </a:lnTo>
                  <a:lnTo>
                    <a:pt x="232" y="244"/>
                  </a:lnTo>
                  <a:lnTo>
                    <a:pt x="234" y="244"/>
                  </a:lnTo>
                  <a:lnTo>
                    <a:pt x="235" y="244"/>
                  </a:lnTo>
                  <a:lnTo>
                    <a:pt x="237" y="244"/>
                  </a:lnTo>
                  <a:lnTo>
                    <a:pt x="238" y="245"/>
                  </a:lnTo>
                  <a:lnTo>
                    <a:pt x="240" y="245"/>
                  </a:lnTo>
                  <a:lnTo>
                    <a:pt x="241" y="245"/>
                  </a:lnTo>
                  <a:lnTo>
                    <a:pt x="243" y="245"/>
                  </a:lnTo>
                  <a:lnTo>
                    <a:pt x="244" y="245"/>
                  </a:lnTo>
                  <a:lnTo>
                    <a:pt x="246" y="245"/>
                  </a:lnTo>
                  <a:lnTo>
                    <a:pt x="246" y="244"/>
                  </a:lnTo>
                  <a:lnTo>
                    <a:pt x="247" y="244"/>
                  </a:lnTo>
                  <a:lnTo>
                    <a:pt x="247" y="245"/>
                  </a:lnTo>
                  <a:lnTo>
                    <a:pt x="249" y="245"/>
                  </a:lnTo>
                  <a:lnTo>
                    <a:pt x="250" y="245"/>
                  </a:lnTo>
                  <a:lnTo>
                    <a:pt x="252" y="245"/>
                  </a:lnTo>
                  <a:lnTo>
                    <a:pt x="253" y="245"/>
                  </a:lnTo>
                  <a:lnTo>
                    <a:pt x="254" y="244"/>
                  </a:lnTo>
                  <a:lnTo>
                    <a:pt x="256" y="244"/>
                  </a:lnTo>
                  <a:lnTo>
                    <a:pt x="256" y="242"/>
                  </a:lnTo>
                  <a:lnTo>
                    <a:pt x="257" y="242"/>
                  </a:lnTo>
                  <a:lnTo>
                    <a:pt x="259" y="241"/>
                  </a:lnTo>
                  <a:lnTo>
                    <a:pt x="260" y="239"/>
                  </a:lnTo>
                  <a:lnTo>
                    <a:pt x="262" y="239"/>
                  </a:lnTo>
                  <a:lnTo>
                    <a:pt x="262" y="238"/>
                  </a:lnTo>
                  <a:lnTo>
                    <a:pt x="263" y="236"/>
                  </a:lnTo>
                  <a:lnTo>
                    <a:pt x="263" y="235"/>
                  </a:lnTo>
                  <a:lnTo>
                    <a:pt x="263" y="234"/>
                  </a:lnTo>
                  <a:lnTo>
                    <a:pt x="263" y="232"/>
                  </a:lnTo>
                  <a:lnTo>
                    <a:pt x="262" y="232"/>
                  </a:lnTo>
                  <a:lnTo>
                    <a:pt x="262" y="231"/>
                  </a:lnTo>
                  <a:lnTo>
                    <a:pt x="262" y="229"/>
                  </a:lnTo>
                  <a:lnTo>
                    <a:pt x="262" y="228"/>
                  </a:lnTo>
                  <a:lnTo>
                    <a:pt x="263" y="226"/>
                  </a:lnTo>
                  <a:lnTo>
                    <a:pt x="263" y="225"/>
                  </a:lnTo>
                  <a:lnTo>
                    <a:pt x="265" y="225"/>
                  </a:lnTo>
                  <a:lnTo>
                    <a:pt x="265" y="223"/>
                  </a:lnTo>
                  <a:lnTo>
                    <a:pt x="266" y="223"/>
                  </a:lnTo>
                  <a:lnTo>
                    <a:pt x="266" y="222"/>
                  </a:lnTo>
                  <a:lnTo>
                    <a:pt x="269" y="220"/>
                  </a:lnTo>
                  <a:lnTo>
                    <a:pt x="271" y="220"/>
                  </a:lnTo>
                  <a:lnTo>
                    <a:pt x="272" y="219"/>
                  </a:lnTo>
                  <a:lnTo>
                    <a:pt x="274" y="219"/>
                  </a:lnTo>
                  <a:lnTo>
                    <a:pt x="275" y="219"/>
                  </a:lnTo>
                  <a:lnTo>
                    <a:pt x="276" y="219"/>
                  </a:lnTo>
                  <a:lnTo>
                    <a:pt x="276" y="217"/>
                  </a:lnTo>
                  <a:lnTo>
                    <a:pt x="278" y="217"/>
                  </a:lnTo>
                  <a:lnTo>
                    <a:pt x="279" y="217"/>
                  </a:lnTo>
                  <a:lnTo>
                    <a:pt x="281" y="216"/>
                  </a:lnTo>
                  <a:lnTo>
                    <a:pt x="282" y="216"/>
                  </a:lnTo>
                  <a:lnTo>
                    <a:pt x="282" y="214"/>
                  </a:lnTo>
                  <a:lnTo>
                    <a:pt x="284" y="214"/>
                  </a:lnTo>
                  <a:lnTo>
                    <a:pt x="285" y="213"/>
                  </a:lnTo>
                  <a:lnTo>
                    <a:pt x="287" y="212"/>
                  </a:lnTo>
                  <a:lnTo>
                    <a:pt x="288" y="212"/>
                  </a:lnTo>
                  <a:lnTo>
                    <a:pt x="290" y="210"/>
                  </a:lnTo>
                  <a:lnTo>
                    <a:pt x="291" y="209"/>
                  </a:lnTo>
                  <a:lnTo>
                    <a:pt x="293" y="207"/>
                  </a:lnTo>
                  <a:lnTo>
                    <a:pt x="293" y="206"/>
                  </a:lnTo>
                  <a:lnTo>
                    <a:pt x="294" y="206"/>
                  </a:lnTo>
                  <a:lnTo>
                    <a:pt x="294" y="204"/>
                  </a:lnTo>
                  <a:lnTo>
                    <a:pt x="296" y="204"/>
                  </a:lnTo>
                  <a:lnTo>
                    <a:pt x="296" y="203"/>
                  </a:lnTo>
                  <a:lnTo>
                    <a:pt x="297" y="201"/>
                  </a:lnTo>
                  <a:lnTo>
                    <a:pt x="297" y="200"/>
                  </a:lnTo>
                  <a:lnTo>
                    <a:pt x="297" y="198"/>
                  </a:lnTo>
                  <a:lnTo>
                    <a:pt x="298" y="198"/>
                  </a:lnTo>
                  <a:lnTo>
                    <a:pt x="298" y="197"/>
                  </a:lnTo>
                  <a:lnTo>
                    <a:pt x="300" y="197"/>
                  </a:lnTo>
                  <a:lnTo>
                    <a:pt x="300" y="195"/>
                  </a:lnTo>
                  <a:lnTo>
                    <a:pt x="301" y="195"/>
                  </a:lnTo>
                  <a:lnTo>
                    <a:pt x="301" y="194"/>
                  </a:lnTo>
                  <a:lnTo>
                    <a:pt x="303" y="194"/>
                  </a:lnTo>
                  <a:lnTo>
                    <a:pt x="303" y="192"/>
                  </a:lnTo>
                  <a:lnTo>
                    <a:pt x="304" y="192"/>
                  </a:lnTo>
                  <a:lnTo>
                    <a:pt x="304" y="191"/>
                  </a:lnTo>
                  <a:lnTo>
                    <a:pt x="306" y="191"/>
                  </a:lnTo>
                  <a:lnTo>
                    <a:pt x="307" y="189"/>
                  </a:lnTo>
                  <a:lnTo>
                    <a:pt x="309" y="189"/>
                  </a:lnTo>
                  <a:lnTo>
                    <a:pt x="310" y="189"/>
                  </a:lnTo>
                  <a:lnTo>
                    <a:pt x="312" y="189"/>
                  </a:lnTo>
                  <a:lnTo>
                    <a:pt x="313" y="189"/>
                  </a:lnTo>
                  <a:lnTo>
                    <a:pt x="315" y="189"/>
                  </a:lnTo>
                  <a:lnTo>
                    <a:pt x="315" y="188"/>
                  </a:lnTo>
                  <a:lnTo>
                    <a:pt x="316" y="188"/>
                  </a:lnTo>
                  <a:lnTo>
                    <a:pt x="318" y="188"/>
                  </a:lnTo>
                  <a:lnTo>
                    <a:pt x="319" y="188"/>
                  </a:lnTo>
                  <a:lnTo>
                    <a:pt x="321" y="188"/>
                  </a:lnTo>
                  <a:lnTo>
                    <a:pt x="322" y="188"/>
                  </a:lnTo>
                  <a:lnTo>
                    <a:pt x="323" y="188"/>
                  </a:lnTo>
                  <a:lnTo>
                    <a:pt x="325" y="188"/>
                  </a:lnTo>
                  <a:lnTo>
                    <a:pt x="326" y="188"/>
                  </a:lnTo>
                  <a:lnTo>
                    <a:pt x="326" y="187"/>
                  </a:lnTo>
                  <a:lnTo>
                    <a:pt x="328" y="187"/>
                  </a:lnTo>
                  <a:lnTo>
                    <a:pt x="328" y="188"/>
                  </a:lnTo>
                  <a:lnTo>
                    <a:pt x="329" y="188"/>
                  </a:lnTo>
                  <a:lnTo>
                    <a:pt x="331" y="188"/>
                  </a:lnTo>
                  <a:lnTo>
                    <a:pt x="332" y="188"/>
                  </a:lnTo>
                  <a:lnTo>
                    <a:pt x="332" y="189"/>
                  </a:lnTo>
                  <a:lnTo>
                    <a:pt x="334" y="189"/>
                  </a:lnTo>
                  <a:lnTo>
                    <a:pt x="335" y="189"/>
                  </a:lnTo>
                  <a:lnTo>
                    <a:pt x="337" y="189"/>
                  </a:lnTo>
                  <a:lnTo>
                    <a:pt x="337" y="191"/>
                  </a:lnTo>
                  <a:lnTo>
                    <a:pt x="338" y="191"/>
                  </a:lnTo>
                  <a:lnTo>
                    <a:pt x="338" y="192"/>
                  </a:lnTo>
                  <a:lnTo>
                    <a:pt x="340" y="192"/>
                  </a:lnTo>
                  <a:lnTo>
                    <a:pt x="341" y="192"/>
                  </a:lnTo>
                  <a:lnTo>
                    <a:pt x="341" y="194"/>
                  </a:lnTo>
                  <a:lnTo>
                    <a:pt x="343" y="194"/>
                  </a:lnTo>
                  <a:lnTo>
                    <a:pt x="344" y="194"/>
                  </a:lnTo>
                  <a:lnTo>
                    <a:pt x="344" y="195"/>
                  </a:lnTo>
                  <a:lnTo>
                    <a:pt x="345" y="195"/>
                  </a:lnTo>
                  <a:lnTo>
                    <a:pt x="347" y="195"/>
                  </a:lnTo>
                  <a:lnTo>
                    <a:pt x="347" y="197"/>
                  </a:lnTo>
                  <a:lnTo>
                    <a:pt x="348" y="197"/>
                  </a:lnTo>
                  <a:lnTo>
                    <a:pt x="350" y="198"/>
                  </a:lnTo>
                  <a:lnTo>
                    <a:pt x="351" y="198"/>
                  </a:lnTo>
                  <a:lnTo>
                    <a:pt x="351" y="200"/>
                  </a:lnTo>
                  <a:lnTo>
                    <a:pt x="353" y="200"/>
                  </a:lnTo>
                  <a:lnTo>
                    <a:pt x="354" y="200"/>
                  </a:lnTo>
                  <a:lnTo>
                    <a:pt x="354" y="201"/>
                  </a:lnTo>
                  <a:lnTo>
                    <a:pt x="356" y="201"/>
                  </a:lnTo>
                  <a:lnTo>
                    <a:pt x="357" y="201"/>
                  </a:lnTo>
                  <a:lnTo>
                    <a:pt x="359" y="201"/>
                  </a:lnTo>
                  <a:lnTo>
                    <a:pt x="359" y="200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2" y="201"/>
                  </a:lnTo>
                  <a:lnTo>
                    <a:pt x="363" y="201"/>
                  </a:lnTo>
                  <a:lnTo>
                    <a:pt x="365" y="201"/>
                  </a:lnTo>
                  <a:lnTo>
                    <a:pt x="366" y="201"/>
                  </a:lnTo>
                  <a:lnTo>
                    <a:pt x="366" y="200"/>
                  </a:lnTo>
                  <a:lnTo>
                    <a:pt x="367" y="200"/>
                  </a:lnTo>
                  <a:lnTo>
                    <a:pt x="369" y="200"/>
                  </a:lnTo>
                  <a:lnTo>
                    <a:pt x="370" y="198"/>
                  </a:lnTo>
                  <a:lnTo>
                    <a:pt x="372" y="198"/>
                  </a:lnTo>
                  <a:lnTo>
                    <a:pt x="373" y="198"/>
                  </a:lnTo>
                  <a:lnTo>
                    <a:pt x="373" y="200"/>
                  </a:lnTo>
                  <a:lnTo>
                    <a:pt x="375" y="200"/>
                  </a:lnTo>
                  <a:lnTo>
                    <a:pt x="375" y="198"/>
                  </a:lnTo>
                  <a:lnTo>
                    <a:pt x="376" y="198"/>
                  </a:lnTo>
                  <a:lnTo>
                    <a:pt x="378" y="198"/>
                  </a:lnTo>
                  <a:lnTo>
                    <a:pt x="379" y="198"/>
                  </a:lnTo>
                  <a:lnTo>
                    <a:pt x="381" y="198"/>
                  </a:lnTo>
                  <a:lnTo>
                    <a:pt x="382" y="198"/>
                  </a:lnTo>
                  <a:lnTo>
                    <a:pt x="384" y="198"/>
                  </a:lnTo>
                  <a:lnTo>
                    <a:pt x="384" y="200"/>
                  </a:lnTo>
                  <a:lnTo>
                    <a:pt x="385" y="200"/>
                  </a:lnTo>
                  <a:lnTo>
                    <a:pt x="387" y="200"/>
                  </a:lnTo>
                  <a:lnTo>
                    <a:pt x="388" y="201"/>
                  </a:lnTo>
                  <a:lnTo>
                    <a:pt x="390" y="201"/>
                  </a:lnTo>
                  <a:lnTo>
                    <a:pt x="391" y="201"/>
                  </a:lnTo>
                  <a:lnTo>
                    <a:pt x="391" y="203"/>
                  </a:lnTo>
                  <a:lnTo>
                    <a:pt x="392" y="203"/>
                  </a:lnTo>
                  <a:lnTo>
                    <a:pt x="394" y="203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6"/>
                  </a:lnTo>
                  <a:lnTo>
                    <a:pt x="397" y="206"/>
                  </a:lnTo>
                  <a:lnTo>
                    <a:pt x="398" y="206"/>
                  </a:lnTo>
                  <a:lnTo>
                    <a:pt x="400" y="206"/>
                  </a:lnTo>
                  <a:lnTo>
                    <a:pt x="401" y="206"/>
                  </a:lnTo>
                  <a:lnTo>
                    <a:pt x="401" y="204"/>
                  </a:lnTo>
                  <a:lnTo>
                    <a:pt x="403" y="204"/>
                  </a:lnTo>
                  <a:lnTo>
                    <a:pt x="404" y="204"/>
                  </a:lnTo>
                  <a:lnTo>
                    <a:pt x="404" y="206"/>
                  </a:lnTo>
                  <a:lnTo>
                    <a:pt x="406" y="206"/>
                  </a:lnTo>
                  <a:lnTo>
                    <a:pt x="407" y="206"/>
                  </a:lnTo>
                  <a:lnTo>
                    <a:pt x="409" y="206"/>
                  </a:lnTo>
                  <a:lnTo>
                    <a:pt x="410" y="206"/>
                  </a:lnTo>
                  <a:lnTo>
                    <a:pt x="412" y="206"/>
                  </a:lnTo>
                  <a:lnTo>
                    <a:pt x="413" y="206"/>
                  </a:lnTo>
                  <a:lnTo>
                    <a:pt x="414" y="206"/>
                  </a:lnTo>
                  <a:lnTo>
                    <a:pt x="414" y="207"/>
                  </a:lnTo>
                  <a:lnTo>
                    <a:pt x="416" y="207"/>
                  </a:lnTo>
                  <a:lnTo>
                    <a:pt x="416" y="206"/>
                  </a:lnTo>
                  <a:lnTo>
                    <a:pt x="417" y="207"/>
                  </a:lnTo>
                  <a:lnTo>
                    <a:pt x="419" y="207"/>
                  </a:lnTo>
                  <a:lnTo>
                    <a:pt x="420" y="207"/>
                  </a:lnTo>
                  <a:lnTo>
                    <a:pt x="422" y="207"/>
                  </a:lnTo>
                  <a:lnTo>
                    <a:pt x="423" y="207"/>
                  </a:lnTo>
                  <a:lnTo>
                    <a:pt x="423" y="209"/>
                  </a:lnTo>
                  <a:lnTo>
                    <a:pt x="425" y="209"/>
                  </a:lnTo>
                  <a:lnTo>
                    <a:pt x="425" y="210"/>
                  </a:lnTo>
                  <a:lnTo>
                    <a:pt x="426" y="210"/>
                  </a:lnTo>
                  <a:lnTo>
                    <a:pt x="428" y="210"/>
                  </a:lnTo>
                  <a:lnTo>
                    <a:pt x="428" y="212"/>
                  </a:lnTo>
                  <a:lnTo>
                    <a:pt x="429" y="212"/>
                  </a:lnTo>
                  <a:lnTo>
                    <a:pt x="431" y="212"/>
                  </a:lnTo>
                  <a:lnTo>
                    <a:pt x="432" y="212"/>
                  </a:lnTo>
                  <a:lnTo>
                    <a:pt x="432" y="213"/>
                  </a:lnTo>
                  <a:lnTo>
                    <a:pt x="434" y="213"/>
                  </a:lnTo>
                  <a:lnTo>
                    <a:pt x="435" y="212"/>
                  </a:lnTo>
                  <a:lnTo>
                    <a:pt x="437" y="212"/>
                  </a:lnTo>
                  <a:lnTo>
                    <a:pt x="438" y="212"/>
                  </a:lnTo>
                  <a:lnTo>
                    <a:pt x="439" y="212"/>
                  </a:lnTo>
                  <a:lnTo>
                    <a:pt x="441" y="212"/>
                  </a:lnTo>
                  <a:lnTo>
                    <a:pt x="442" y="212"/>
                  </a:lnTo>
                  <a:lnTo>
                    <a:pt x="444" y="212"/>
                  </a:lnTo>
                  <a:lnTo>
                    <a:pt x="444" y="210"/>
                  </a:lnTo>
                  <a:lnTo>
                    <a:pt x="445" y="209"/>
                  </a:lnTo>
                  <a:lnTo>
                    <a:pt x="447" y="209"/>
                  </a:lnTo>
                  <a:lnTo>
                    <a:pt x="447" y="207"/>
                  </a:lnTo>
                  <a:lnTo>
                    <a:pt x="448" y="207"/>
                  </a:lnTo>
                  <a:lnTo>
                    <a:pt x="450" y="206"/>
                  </a:lnTo>
                  <a:lnTo>
                    <a:pt x="451" y="206"/>
                  </a:lnTo>
                  <a:lnTo>
                    <a:pt x="453" y="206"/>
                  </a:lnTo>
                  <a:lnTo>
                    <a:pt x="454" y="206"/>
                  </a:lnTo>
                  <a:lnTo>
                    <a:pt x="454" y="204"/>
                  </a:lnTo>
                  <a:lnTo>
                    <a:pt x="454" y="203"/>
                  </a:lnTo>
                  <a:lnTo>
                    <a:pt x="454" y="201"/>
                  </a:lnTo>
                  <a:lnTo>
                    <a:pt x="456" y="201"/>
                  </a:lnTo>
                  <a:lnTo>
                    <a:pt x="456" y="200"/>
                  </a:lnTo>
                  <a:lnTo>
                    <a:pt x="457" y="200"/>
                  </a:lnTo>
                  <a:lnTo>
                    <a:pt x="457" y="198"/>
                  </a:lnTo>
                  <a:lnTo>
                    <a:pt x="459" y="198"/>
                  </a:lnTo>
                  <a:lnTo>
                    <a:pt x="460" y="198"/>
                  </a:lnTo>
                  <a:lnTo>
                    <a:pt x="461" y="198"/>
                  </a:lnTo>
                  <a:lnTo>
                    <a:pt x="461" y="197"/>
                  </a:lnTo>
                  <a:lnTo>
                    <a:pt x="463" y="197"/>
                  </a:lnTo>
                  <a:lnTo>
                    <a:pt x="463" y="195"/>
                  </a:lnTo>
                  <a:lnTo>
                    <a:pt x="464" y="195"/>
                  </a:lnTo>
                  <a:lnTo>
                    <a:pt x="466" y="195"/>
                  </a:lnTo>
                  <a:lnTo>
                    <a:pt x="466" y="194"/>
                  </a:lnTo>
                  <a:lnTo>
                    <a:pt x="467" y="194"/>
                  </a:lnTo>
                  <a:lnTo>
                    <a:pt x="469" y="194"/>
                  </a:lnTo>
                  <a:lnTo>
                    <a:pt x="470" y="194"/>
                  </a:lnTo>
                  <a:lnTo>
                    <a:pt x="472" y="194"/>
                  </a:lnTo>
                  <a:lnTo>
                    <a:pt x="472" y="192"/>
                  </a:lnTo>
                  <a:lnTo>
                    <a:pt x="473" y="192"/>
                  </a:lnTo>
                  <a:lnTo>
                    <a:pt x="473" y="194"/>
                  </a:lnTo>
                  <a:lnTo>
                    <a:pt x="475" y="194"/>
                  </a:lnTo>
                  <a:lnTo>
                    <a:pt x="475" y="192"/>
                  </a:lnTo>
                  <a:lnTo>
                    <a:pt x="476" y="192"/>
                  </a:lnTo>
                  <a:lnTo>
                    <a:pt x="478" y="192"/>
                  </a:lnTo>
                  <a:lnTo>
                    <a:pt x="479" y="192"/>
                  </a:lnTo>
                  <a:lnTo>
                    <a:pt x="481" y="191"/>
                  </a:lnTo>
                  <a:lnTo>
                    <a:pt x="482" y="191"/>
                  </a:lnTo>
                  <a:lnTo>
                    <a:pt x="483" y="191"/>
                  </a:lnTo>
                  <a:lnTo>
                    <a:pt x="485" y="189"/>
                  </a:lnTo>
                  <a:lnTo>
                    <a:pt x="486" y="189"/>
                  </a:lnTo>
                  <a:lnTo>
                    <a:pt x="486" y="191"/>
                  </a:lnTo>
                  <a:lnTo>
                    <a:pt x="488" y="191"/>
                  </a:lnTo>
                  <a:lnTo>
                    <a:pt x="489" y="191"/>
                  </a:lnTo>
                  <a:lnTo>
                    <a:pt x="489" y="189"/>
                  </a:lnTo>
                  <a:lnTo>
                    <a:pt x="491" y="189"/>
                  </a:lnTo>
                  <a:lnTo>
                    <a:pt x="491" y="188"/>
                  </a:lnTo>
                  <a:lnTo>
                    <a:pt x="492" y="189"/>
                  </a:lnTo>
                  <a:lnTo>
                    <a:pt x="492" y="188"/>
                  </a:lnTo>
                  <a:lnTo>
                    <a:pt x="492" y="187"/>
                  </a:lnTo>
                  <a:lnTo>
                    <a:pt x="494" y="187"/>
                  </a:lnTo>
                  <a:lnTo>
                    <a:pt x="494" y="185"/>
                  </a:lnTo>
                  <a:lnTo>
                    <a:pt x="495" y="185"/>
                  </a:lnTo>
                  <a:lnTo>
                    <a:pt x="497" y="185"/>
                  </a:lnTo>
                  <a:lnTo>
                    <a:pt x="497" y="184"/>
                  </a:lnTo>
                  <a:lnTo>
                    <a:pt x="498" y="184"/>
                  </a:lnTo>
                  <a:lnTo>
                    <a:pt x="498" y="182"/>
                  </a:lnTo>
                  <a:lnTo>
                    <a:pt x="498" y="181"/>
                  </a:lnTo>
                  <a:lnTo>
                    <a:pt x="500" y="181"/>
                  </a:lnTo>
                  <a:lnTo>
                    <a:pt x="500" y="179"/>
                  </a:lnTo>
                  <a:lnTo>
                    <a:pt x="501" y="179"/>
                  </a:lnTo>
                  <a:lnTo>
                    <a:pt x="501" y="178"/>
                  </a:lnTo>
                  <a:lnTo>
                    <a:pt x="503" y="178"/>
                  </a:lnTo>
                  <a:lnTo>
                    <a:pt x="503" y="176"/>
                  </a:lnTo>
                  <a:lnTo>
                    <a:pt x="504" y="176"/>
                  </a:lnTo>
                  <a:lnTo>
                    <a:pt x="506" y="176"/>
                  </a:lnTo>
                  <a:lnTo>
                    <a:pt x="506" y="175"/>
                  </a:lnTo>
                  <a:lnTo>
                    <a:pt x="507" y="173"/>
                  </a:lnTo>
                  <a:lnTo>
                    <a:pt x="508" y="173"/>
                  </a:lnTo>
                  <a:lnTo>
                    <a:pt x="508" y="172"/>
                  </a:lnTo>
                  <a:lnTo>
                    <a:pt x="507" y="172"/>
                  </a:lnTo>
                  <a:lnTo>
                    <a:pt x="507" y="170"/>
                  </a:lnTo>
                  <a:lnTo>
                    <a:pt x="507" y="169"/>
                  </a:lnTo>
                  <a:lnTo>
                    <a:pt x="508" y="169"/>
                  </a:lnTo>
                  <a:lnTo>
                    <a:pt x="510" y="169"/>
                  </a:lnTo>
                  <a:lnTo>
                    <a:pt x="510" y="167"/>
                  </a:lnTo>
                  <a:lnTo>
                    <a:pt x="511" y="167"/>
                  </a:lnTo>
                  <a:lnTo>
                    <a:pt x="511" y="166"/>
                  </a:lnTo>
                  <a:lnTo>
                    <a:pt x="511" y="165"/>
                  </a:lnTo>
                  <a:lnTo>
                    <a:pt x="511" y="163"/>
                  </a:lnTo>
                  <a:lnTo>
                    <a:pt x="511" y="162"/>
                  </a:lnTo>
                  <a:lnTo>
                    <a:pt x="513" y="162"/>
                  </a:lnTo>
                  <a:lnTo>
                    <a:pt x="513" y="160"/>
                  </a:lnTo>
                  <a:lnTo>
                    <a:pt x="513" y="159"/>
                  </a:lnTo>
                  <a:lnTo>
                    <a:pt x="514" y="159"/>
                  </a:lnTo>
                  <a:lnTo>
                    <a:pt x="516" y="159"/>
                  </a:lnTo>
                  <a:lnTo>
                    <a:pt x="516" y="157"/>
                  </a:lnTo>
                  <a:lnTo>
                    <a:pt x="517" y="157"/>
                  </a:lnTo>
                  <a:lnTo>
                    <a:pt x="517" y="156"/>
                  </a:lnTo>
                  <a:lnTo>
                    <a:pt x="516" y="156"/>
                  </a:lnTo>
                  <a:lnTo>
                    <a:pt x="517" y="156"/>
                  </a:lnTo>
                  <a:lnTo>
                    <a:pt x="517" y="154"/>
                  </a:lnTo>
                  <a:lnTo>
                    <a:pt x="519" y="154"/>
                  </a:lnTo>
                  <a:lnTo>
                    <a:pt x="520" y="154"/>
                  </a:lnTo>
                  <a:lnTo>
                    <a:pt x="520" y="153"/>
                  </a:lnTo>
                  <a:lnTo>
                    <a:pt x="520" y="151"/>
                  </a:lnTo>
                  <a:lnTo>
                    <a:pt x="522" y="151"/>
                  </a:lnTo>
                  <a:lnTo>
                    <a:pt x="523" y="151"/>
                  </a:lnTo>
                  <a:lnTo>
                    <a:pt x="523" y="153"/>
                  </a:lnTo>
                  <a:lnTo>
                    <a:pt x="525" y="153"/>
                  </a:lnTo>
                  <a:lnTo>
                    <a:pt x="525" y="151"/>
                  </a:lnTo>
                  <a:lnTo>
                    <a:pt x="526" y="151"/>
                  </a:lnTo>
                  <a:lnTo>
                    <a:pt x="526" y="150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8" y="147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30" y="148"/>
                  </a:lnTo>
                  <a:lnTo>
                    <a:pt x="532" y="147"/>
                  </a:lnTo>
                  <a:lnTo>
                    <a:pt x="532" y="145"/>
                  </a:lnTo>
                  <a:lnTo>
                    <a:pt x="532" y="144"/>
                  </a:lnTo>
                  <a:lnTo>
                    <a:pt x="533" y="144"/>
                  </a:lnTo>
                  <a:lnTo>
                    <a:pt x="535" y="144"/>
                  </a:lnTo>
                  <a:lnTo>
                    <a:pt x="536" y="143"/>
                  </a:lnTo>
                  <a:lnTo>
                    <a:pt x="538" y="143"/>
                  </a:lnTo>
                  <a:lnTo>
                    <a:pt x="538" y="141"/>
                  </a:lnTo>
                  <a:lnTo>
                    <a:pt x="538" y="140"/>
                  </a:lnTo>
                  <a:lnTo>
                    <a:pt x="538" y="138"/>
                  </a:lnTo>
                  <a:lnTo>
                    <a:pt x="538" y="137"/>
                  </a:lnTo>
                  <a:lnTo>
                    <a:pt x="539" y="137"/>
                  </a:lnTo>
                  <a:lnTo>
                    <a:pt x="541" y="137"/>
                  </a:lnTo>
                  <a:lnTo>
                    <a:pt x="541" y="138"/>
                  </a:lnTo>
                  <a:lnTo>
                    <a:pt x="541" y="137"/>
                  </a:lnTo>
                  <a:lnTo>
                    <a:pt x="542" y="137"/>
                  </a:lnTo>
                  <a:lnTo>
                    <a:pt x="542" y="135"/>
                  </a:lnTo>
                  <a:lnTo>
                    <a:pt x="544" y="135"/>
                  </a:lnTo>
                  <a:lnTo>
                    <a:pt x="545" y="135"/>
                  </a:lnTo>
                  <a:lnTo>
                    <a:pt x="545" y="137"/>
                  </a:lnTo>
                  <a:lnTo>
                    <a:pt x="547" y="137"/>
                  </a:lnTo>
                  <a:lnTo>
                    <a:pt x="547" y="138"/>
                  </a:lnTo>
                  <a:lnTo>
                    <a:pt x="548" y="138"/>
                  </a:lnTo>
                  <a:lnTo>
                    <a:pt x="548" y="137"/>
                  </a:lnTo>
                  <a:lnTo>
                    <a:pt x="548" y="135"/>
                  </a:lnTo>
                  <a:lnTo>
                    <a:pt x="550" y="134"/>
                  </a:lnTo>
                  <a:lnTo>
                    <a:pt x="551" y="134"/>
                  </a:lnTo>
                  <a:lnTo>
                    <a:pt x="552" y="134"/>
                  </a:lnTo>
                  <a:lnTo>
                    <a:pt x="554" y="134"/>
                  </a:lnTo>
                  <a:lnTo>
                    <a:pt x="554" y="132"/>
                  </a:lnTo>
                  <a:lnTo>
                    <a:pt x="555" y="132"/>
                  </a:lnTo>
                  <a:lnTo>
                    <a:pt x="557" y="132"/>
                  </a:lnTo>
                  <a:lnTo>
                    <a:pt x="557" y="131"/>
                  </a:lnTo>
                  <a:lnTo>
                    <a:pt x="558" y="131"/>
                  </a:lnTo>
                  <a:lnTo>
                    <a:pt x="558" y="132"/>
                  </a:lnTo>
                  <a:lnTo>
                    <a:pt x="560" y="132"/>
                  </a:lnTo>
                  <a:lnTo>
                    <a:pt x="561" y="132"/>
                  </a:lnTo>
                  <a:lnTo>
                    <a:pt x="561" y="131"/>
                  </a:lnTo>
                  <a:lnTo>
                    <a:pt x="563" y="131"/>
                  </a:lnTo>
                  <a:lnTo>
                    <a:pt x="563" y="129"/>
                  </a:lnTo>
                  <a:lnTo>
                    <a:pt x="564" y="129"/>
                  </a:lnTo>
                  <a:lnTo>
                    <a:pt x="564" y="128"/>
                  </a:lnTo>
                  <a:lnTo>
                    <a:pt x="566" y="128"/>
                  </a:lnTo>
                  <a:lnTo>
                    <a:pt x="566" y="129"/>
                  </a:lnTo>
                  <a:lnTo>
                    <a:pt x="566" y="131"/>
                  </a:lnTo>
                  <a:lnTo>
                    <a:pt x="567" y="131"/>
                  </a:lnTo>
                  <a:lnTo>
                    <a:pt x="569" y="131"/>
                  </a:lnTo>
                  <a:lnTo>
                    <a:pt x="569" y="129"/>
                  </a:lnTo>
                  <a:lnTo>
                    <a:pt x="570" y="129"/>
                  </a:lnTo>
                  <a:lnTo>
                    <a:pt x="572" y="129"/>
                  </a:lnTo>
                  <a:lnTo>
                    <a:pt x="572" y="128"/>
                  </a:lnTo>
                  <a:lnTo>
                    <a:pt x="573" y="128"/>
                  </a:lnTo>
                  <a:lnTo>
                    <a:pt x="573" y="126"/>
                  </a:lnTo>
                  <a:lnTo>
                    <a:pt x="575" y="126"/>
                  </a:lnTo>
                  <a:lnTo>
                    <a:pt x="576" y="126"/>
                  </a:lnTo>
                  <a:lnTo>
                    <a:pt x="576" y="125"/>
                  </a:lnTo>
                  <a:lnTo>
                    <a:pt x="575" y="125"/>
                  </a:lnTo>
                  <a:lnTo>
                    <a:pt x="575" y="123"/>
                  </a:lnTo>
                  <a:lnTo>
                    <a:pt x="573" y="122"/>
                  </a:lnTo>
                  <a:lnTo>
                    <a:pt x="573" y="120"/>
                  </a:lnTo>
                  <a:lnTo>
                    <a:pt x="573" y="119"/>
                  </a:lnTo>
                  <a:lnTo>
                    <a:pt x="573" y="118"/>
                  </a:lnTo>
                  <a:lnTo>
                    <a:pt x="572" y="116"/>
                  </a:lnTo>
                  <a:lnTo>
                    <a:pt x="572" y="115"/>
                  </a:lnTo>
                  <a:lnTo>
                    <a:pt x="572" y="113"/>
                  </a:lnTo>
                  <a:lnTo>
                    <a:pt x="572" y="112"/>
                  </a:lnTo>
                  <a:lnTo>
                    <a:pt x="573" y="112"/>
                  </a:lnTo>
                  <a:lnTo>
                    <a:pt x="573" y="110"/>
                  </a:lnTo>
                  <a:lnTo>
                    <a:pt x="575" y="110"/>
                  </a:lnTo>
                  <a:lnTo>
                    <a:pt x="575" y="109"/>
                  </a:lnTo>
                  <a:lnTo>
                    <a:pt x="576" y="109"/>
                  </a:lnTo>
                  <a:lnTo>
                    <a:pt x="576" y="107"/>
                  </a:lnTo>
                  <a:lnTo>
                    <a:pt x="576" y="106"/>
                  </a:lnTo>
                  <a:lnTo>
                    <a:pt x="575" y="104"/>
                  </a:lnTo>
                  <a:lnTo>
                    <a:pt x="573" y="103"/>
                  </a:lnTo>
                  <a:lnTo>
                    <a:pt x="575" y="103"/>
                  </a:lnTo>
                  <a:lnTo>
                    <a:pt x="576" y="103"/>
                  </a:lnTo>
                  <a:lnTo>
                    <a:pt x="577" y="103"/>
                  </a:lnTo>
                  <a:lnTo>
                    <a:pt x="577" y="101"/>
                  </a:lnTo>
                  <a:lnTo>
                    <a:pt x="579" y="101"/>
                  </a:lnTo>
                  <a:lnTo>
                    <a:pt x="580" y="101"/>
                  </a:lnTo>
                  <a:lnTo>
                    <a:pt x="582" y="101"/>
                  </a:lnTo>
                  <a:lnTo>
                    <a:pt x="580" y="103"/>
                  </a:lnTo>
                  <a:lnTo>
                    <a:pt x="582" y="101"/>
                  </a:lnTo>
                  <a:lnTo>
                    <a:pt x="583" y="101"/>
                  </a:lnTo>
                  <a:lnTo>
                    <a:pt x="582" y="100"/>
                  </a:lnTo>
                  <a:lnTo>
                    <a:pt x="582" y="98"/>
                  </a:lnTo>
                  <a:lnTo>
                    <a:pt x="582" y="97"/>
                  </a:lnTo>
                  <a:lnTo>
                    <a:pt x="583" y="97"/>
                  </a:lnTo>
                  <a:lnTo>
                    <a:pt x="585" y="97"/>
                  </a:lnTo>
                  <a:lnTo>
                    <a:pt x="585" y="96"/>
                  </a:lnTo>
                  <a:lnTo>
                    <a:pt x="583" y="96"/>
                  </a:lnTo>
                  <a:lnTo>
                    <a:pt x="583" y="94"/>
                  </a:lnTo>
                  <a:lnTo>
                    <a:pt x="583" y="93"/>
                  </a:lnTo>
                  <a:lnTo>
                    <a:pt x="583" y="91"/>
                  </a:lnTo>
                  <a:lnTo>
                    <a:pt x="583" y="90"/>
                  </a:lnTo>
                  <a:lnTo>
                    <a:pt x="583" y="88"/>
                  </a:lnTo>
                  <a:lnTo>
                    <a:pt x="585" y="88"/>
                  </a:lnTo>
                  <a:lnTo>
                    <a:pt x="586" y="87"/>
                  </a:lnTo>
                  <a:lnTo>
                    <a:pt x="588" y="88"/>
                  </a:lnTo>
                  <a:lnTo>
                    <a:pt x="588" y="90"/>
                  </a:lnTo>
                  <a:lnTo>
                    <a:pt x="589" y="90"/>
                  </a:lnTo>
                  <a:lnTo>
                    <a:pt x="591" y="90"/>
                  </a:lnTo>
                  <a:lnTo>
                    <a:pt x="591" y="88"/>
                  </a:lnTo>
                  <a:lnTo>
                    <a:pt x="589" y="88"/>
                  </a:lnTo>
                  <a:lnTo>
                    <a:pt x="589" y="87"/>
                  </a:lnTo>
                  <a:lnTo>
                    <a:pt x="589" y="85"/>
                  </a:lnTo>
                  <a:lnTo>
                    <a:pt x="591" y="85"/>
                  </a:lnTo>
                  <a:lnTo>
                    <a:pt x="591" y="84"/>
                  </a:lnTo>
                  <a:lnTo>
                    <a:pt x="591" y="82"/>
                  </a:lnTo>
                  <a:lnTo>
                    <a:pt x="591" y="81"/>
                  </a:lnTo>
                  <a:lnTo>
                    <a:pt x="591" y="79"/>
                  </a:lnTo>
                  <a:lnTo>
                    <a:pt x="592" y="79"/>
                  </a:lnTo>
                  <a:lnTo>
                    <a:pt x="592" y="81"/>
                  </a:lnTo>
                  <a:lnTo>
                    <a:pt x="592" y="82"/>
                  </a:lnTo>
                  <a:lnTo>
                    <a:pt x="592" y="84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7" y="84"/>
                  </a:lnTo>
                  <a:lnTo>
                    <a:pt x="598" y="84"/>
                  </a:lnTo>
                  <a:lnTo>
                    <a:pt x="598" y="82"/>
                  </a:lnTo>
                  <a:lnTo>
                    <a:pt x="599" y="82"/>
                  </a:lnTo>
                  <a:lnTo>
                    <a:pt x="601" y="82"/>
                  </a:lnTo>
                  <a:lnTo>
                    <a:pt x="602" y="82"/>
                  </a:lnTo>
                  <a:lnTo>
                    <a:pt x="602" y="81"/>
                  </a:lnTo>
                  <a:lnTo>
                    <a:pt x="604" y="81"/>
                  </a:lnTo>
                  <a:lnTo>
                    <a:pt x="604" y="79"/>
                  </a:lnTo>
                  <a:lnTo>
                    <a:pt x="605" y="81"/>
                  </a:lnTo>
                  <a:lnTo>
                    <a:pt x="607" y="81"/>
                  </a:lnTo>
                  <a:lnTo>
                    <a:pt x="608" y="81"/>
                  </a:lnTo>
                  <a:lnTo>
                    <a:pt x="610" y="81"/>
                  </a:lnTo>
                  <a:lnTo>
                    <a:pt x="610" y="79"/>
                  </a:lnTo>
                  <a:lnTo>
                    <a:pt x="611" y="79"/>
                  </a:lnTo>
                  <a:lnTo>
                    <a:pt x="613" y="79"/>
                  </a:lnTo>
                  <a:lnTo>
                    <a:pt x="614" y="79"/>
                  </a:lnTo>
                  <a:lnTo>
                    <a:pt x="614" y="81"/>
                  </a:lnTo>
                  <a:lnTo>
                    <a:pt x="616" y="81"/>
                  </a:lnTo>
                  <a:lnTo>
                    <a:pt x="617" y="81"/>
                  </a:lnTo>
                  <a:lnTo>
                    <a:pt x="619" y="81"/>
                  </a:lnTo>
                  <a:lnTo>
                    <a:pt x="619" y="79"/>
                  </a:lnTo>
                  <a:lnTo>
                    <a:pt x="619" y="78"/>
                  </a:lnTo>
                  <a:lnTo>
                    <a:pt x="620" y="78"/>
                  </a:lnTo>
                  <a:lnTo>
                    <a:pt x="620" y="76"/>
                  </a:lnTo>
                  <a:lnTo>
                    <a:pt x="619" y="76"/>
                  </a:lnTo>
                  <a:lnTo>
                    <a:pt x="619" y="75"/>
                  </a:lnTo>
                  <a:lnTo>
                    <a:pt x="620" y="73"/>
                  </a:lnTo>
                  <a:lnTo>
                    <a:pt x="620" y="72"/>
                  </a:lnTo>
                  <a:lnTo>
                    <a:pt x="620" y="71"/>
                  </a:lnTo>
                  <a:lnTo>
                    <a:pt x="621" y="71"/>
                  </a:lnTo>
                  <a:lnTo>
                    <a:pt x="623" y="71"/>
                  </a:lnTo>
                  <a:lnTo>
                    <a:pt x="623" y="69"/>
                  </a:lnTo>
                  <a:lnTo>
                    <a:pt x="623" y="68"/>
                  </a:lnTo>
                  <a:lnTo>
                    <a:pt x="624" y="68"/>
                  </a:lnTo>
                  <a:lnTo>
                    <a:pt x="624" y="66"/>
                  </a:lnTo>
                  <a:lnTo>
                    <a:pt x="624" y="65"/>
                  </a:lnTo>
                  <a:lnTo>
                    <a:pt x="624" y="63"/>
                  </a:lnTo>
                  <a:lnTo>
                    <a:pt x="624" y="62"/>
                  </a:lnTo>
                  <a:lnTo>
                    <a:pt x="626" y="62"/>
                  </a:lnTo>
                  <a:lnTo>
                    <a:pt x="627" y="63"/>
                  </a:lnTo>
                  <a:lnTo>
                    <a:pt x="629" y="63"/>
                  </a:lnTo>
                  <a:lnTo>
                    <a:pt x="629" y="62"/>
                  </a:lnTo>
                  <a:lnTo>
                    <a:pt x="629" y="60"/>
                  </a:lnTo>
                  <a:lnTo>
                    <a:pt x="627" y="60"/>
                  </a:lnTo>
                  <a:lnTo>
                    <a:pt x="629" y="59"/>
                  </a:lnTo>
                  <a:lnTo>
                    <a:pt x="630" y="59"/>
                  </a:lnTo>
                  <a:lnTo>
                    <a:pt x="632" y="59"/>
                  </a:lnTo>
                  <a:lnTo>
                    <a:pt x="633" y="59"/>
                  </a:lnTo>
                  <a:lnTo>
                    <a:pt x="633" y="60"/>
                  </a:lnTo>
                  <a:lnTo>
                    <a:pt x="635" y="60"/>
                  </a:lnTo>
                  <a:lnTo>
                    <a:pt x="635" y="59"/>
                  </a:lnTo>
                  <a:lnTo>
                    <a:pt x="636" y="57"/>
                  </a:lnTo>
                  <a:lnTo>
                    <a:pt x="636" y="56"/>
                  </a:lnTo>
                  <a:lnTo>
                    <a:pt x="635" y="56"/>
                  </a:lnTo>
                  <a:lnTo>
                    <a:pt x="635" y="54"/>
                  </a:lnTo>
                  <a:lnTo>
                    <a:pt x="635" y="53"/>
                  </a:lnTo>
                  <a:lnTo>
                    <a:pt x="636" y="53"/>
                  </a:lnTo>
                  <a:lnTo>
                    <a:pt x="638" y="54"/>
                  </a:lnTo>
                  <a:lnTo>
                    <a:pt x="639" y="54"/>
                  </a:lnTo>
                  <a:lnTo>
                    <a:pt x="641" y="53"/>
                  </a:lnTo>
                  <a:lnTo>
                    <a:pt x="642" y="53"/>
                  </a:lnTo>
                  <a:lnTo>
                    <a:pt x="642" y="51"/>
                  </a:lnTo>
                  <a:lnTo>
                    <a:pt x="644" y="51"/>
                  </a:lnTo>
                  <a:lnTo>
                    <a:pt x="645" y="51"/>
                  </a:lnTo>
                  <a:lnTo>
                    <a:pt x="645" y="50"/>
                  </a:lnTo>
                  <a:lnTo>
                    <a:pt x="645" y="49"/>
                  </a:lnTo>
                  <a:lnTo>
                    <a:pt x="644" y="49"/>
                  </a:lnTo>
                  <a:lnTo>
                    <a:pt x="644" y="47"/>
                  </a:lnTo>
                  <a:lnTo>
                    <a:pt x="645" y="46"/>
                  </a:lnTo>
                  <a:lnTo>
                    <a:pt x="645" y="44"/>
                  </a:lnTo>
                  <a:lnTo>
                    <a:pt x="645" y="43"/>
                  </a:lnTo>
                  <a:lnTo>
                    <a:pt x="645" y="41"/>
                  </a:lnTo>
                  <a:lnTo>
                    <a:pt x="644" y="41"/>
                  </a:lnTo>
                  <a:lnTo>
                    <a:pt x="642" y="41"/>
                  </a:lnTo>
                  <a:lnTo>
                    <a:pt x="642" y="40"/>
                  </a:lnTo>
                  <a:lnTo>
                    <a:pt x="641" y="40"/>
                  </a:lnTo>
                  <a:lnTo>
                    <a:pt x="641" y="38"/>
                  </a:lnTo>
                  <a:lnTo>
                    <a:pt x="642" y="38"/>
                  </a:lnTo>
                  <a:lnTo>
                    <a:pt x="642" y="37"/>
                  </a:lnTo>
                  <a:lnTo>
                    <a:pt x="644" y="37"/>
                  </a:lnTo>
                  <a:lnTo>
                    <a:pt x="645" y="37"/>
                  </a:lnTo>
                  <a:lnTo>
                    <a:pt x="645" y="35"/>
                  </a:lnTo>
                  <a:lnTo>
                    <a:pt x="645" y="34"/>
                  </a:lnTo>
                  <a:lnTo>
                    <a:pt x="645" y="32"/>
                  </a:lnTo>
                  <a:lnTo>
                    <a:pt x="645" y="31"/>
                  </a:lnTo>
                  <a:lnTo>
                    <a:pt x="644" y="29"/>
                  </a:lnTo>
                  <a:lnTo>
                    <a:pt x="644" y="28"/>
                  </a:lnTo>
                  <a:lnTo>
                    <a:pt x="642" y="28"/>
                  </a:lnTo>
                  <a:lnTo>
                    <a:pt x="642" y="27"/>
                  </a:lnTo>
                  <a:lnTo>
                    <a:pt x="641" y="25"/>
                  </a:lnTo>
                  <a:lnTo>
                    <a:pt x="641" y="24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2" y="21"/>
                  </a:lnTo>
                  <a:lnTo>
                    <a:pt x="644" y="21"/>
                  </a:lnTo>
                  <a:lnTo>
                    <a:pt x="645" y="21"/>
                  </a:lnTo>
                  <a:lnTo>
                    <a:pt x="646" y="19"/>
                  </a:lnTo>
                  <a:lnTo>
                    <a:pt x="646" y="18"/>
                  </a:lnTo>
                  <a:lnTo>
                    <a:pt x="648" y="18"/>
                  </a:lnTo>
                  <a:lnTo>
                    <a:pt x="648" y="16"/>
                  </a:lnTo>
                  <a:lnTo>
                    <a:pt x="648" y="18"/>
                  </a:lnTo>
                  <a:lnTo>
                    <a:pt x="649" y="18"/>
                  </a:lnTo>
                  <a:lnTo>
                    <a:pt x="651" y="18"/>
                  </a:lnTo>
                  <a:lnTo>
                    <a:pt x="652" y="18"/>
                  </a:lnTo>
                  <a:lnTo>
                    <a:pt x="654" y="18"/>
                  </a:lnTo>
                  <a:lnTo>
                    <a:pt x="654" y="16"/>
                  </a:lnTo>
                  <a:lnTo>
                    <a:pt x="655" y="16"/>
                  </a:lnTo>
                  <a:lnTo>
                    <a:pt x="657" y="15"/>
                  </a:lnTo>
                  <a:lnTo>
                    <a:pt x="658" y="15"/>
                  </a:lnTo>
                  <a:lnTo>
                    <a:pt x="658" y="13"/>
                  </a:lnTo>
                  <a:lnTo>
                    <a:pt x="660" y="13"/>
                  </a:lnTo>
                  <a:lnTo>
                    <a:pt x="661" y="12"/>
                  </a:lnTo>
                  <a:lnTo>
                    <a:pt x="663" y="10"/>
                  </a:lnTo>
                  <a:lnTo>
                    <a:pt x="664" y="9"/>
                  </a:lnTo>
                  <a:lnTo>
                    <a:pt x="666" y="7"/>
                  </a:lnTo>
                  <a:lnTo>
                    <a:pt x="667" y="7"/>
                  </a:lnTo>
                  <a:lnTo>
                    <a:pt x="667" y="6"/>
                  </a:lnTo>
                  <a:lnTo>
                    <a:pt x="668" y="6"/>
                  </a:lnTo>
                  <a:lnTo>
                    <a:pt x="670" y="6"/>
                  </a:lnTo>
                  <a:lnTo>
                    <a:pt x="671" y="4"/>
                  </a:lnTo>
                  <a:lnTo>
                    <a:pt x="673" y="4"/>
                  </a:lnTo>
                  <a:lnTo>
                    <a:pt x="674" y="4"/>
                  </a:lnTo>
                  <a:lnTo>
                    <a:pt x="676" y="3"/>
                  </a:lnTo>
                  <a:lnTo>
                    <a:pt x="677" y="3"/>
                  </a:lnTo>
                  <a:lnTo>
                    <a:pt x="679" y="3"/>
                  </a:lnTo>
                  <a:lnTo>
                    <a:pt x="680" y="3"/>
                  </a:lnTo>
                  <a:lnTo>
                    <a:pt x="682" y="3"/>
                  </a:lnTo>
                  <a:lnTo>
                    <a:pt x="683" y="3"/>
                  </a:lnTo>
                  <a:lnTo>
                    <a:pt x="683" y="2"/>
                  </a:lnTo>
                  <a:lnTo>
                    <a:pt x="685" y="2"/>
                  </a:lnTo>
                  <a:lnTo>
                    <a:pt x="685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9" y="2"/>
                  </a:lnTo>
                  <a:lnTo>
                    <a:pt x="690" y="2"/>
                  </a:lnTo>
                  <a:lnTo>
                    <a:pt x="692" y="2"/>
                  </a:lnTo>
                  <a:lnTo>
                    <a:pt x="693" y="2"/>
                  </a:lnTo>
                  <a:lnTo>
                    <a:pt x="695" y="2"/>
                  </a:lnTo>
                  <a:lnTo>
                    <a:pt x="696" y="2"/>
                  </a:lnTo>
                  <a:lnTo>
                    <a:pt x="698" y="2"/>
                  </a:lnTo>
                  <a:lnTo>
                    <a:pt x="699" y="2"/>
                  </a:lnTo>
                  <a:lnTo>
                    <a:pt x="701" y="0"/>
                  </a:lnTo>
                  <a:lnTo>
                    <a:pt x="702" y="0"/>
                  </a:lnTo>
                  <a:lnTo>
                    <a:pt x="704" y="0"/>
                  </a:lnTo>
                  <a:lnTo>
                    <a:pt x="705" y="0"/>
                  </a:lnTo>
                  <a:lnTo>
                    <a:pt x="707" y="0"/>
                  </a:lnTo>
                  <a:lnTo>
                    <a:pt x="710" y="0"/>
                  </a:lnTo>
                  <a:lnTo>
                    <a:pt x="711" y="0"/>
                  </a:lnTo>
                  <a:lnTo>
                    <a:pt x="713" y="0"/>
                  </a:lnTo>
                  <a:lnTo>
                    <a:pt x="714" y="0"/>
                  </a:lnTo>
                  <a:lnTo>
                    <a:pt x="715" y="0"/>
                  </a:lnTo>
                  <a:lnTo>
                    <a:pt x="717" y="0"/>
                  </a:lnTo>
                  <a:lnTo>
                    <a:pt x="718" y="0"/>
                  </a:lnTo>
                  <a:lnTo>
                    <a:pt x="720" y="0"/>
                  </a:lnTo>
                  <a:lnTo>
                    <a:pt x="721" y="2"/>
                  </a:lnTo>
                  <a:lnTo>
                    <a:pt x="723" y="2"/>
                  </a:lnTo>
                  <a:lnTo>
                    <a:pt x="724" y="2"/>
                  </a:lnTo>
                  <a:lnTo>
                    <a:pt x="726" y="2"/>
                  </a:lnTo>
                  <a:lnTo>
                    <a:pt x="727" y="2"/>
                  </a:lnTo>
                  <a:lnTo>
                    <a:pt x="729" y="3"/>
                  </a:lnTo>
                  <a:lnTo>
                    <a:pt x="730" y="3"/>
                  </a:lnTo>
                  <a:lnTo>
                    <a:pt x="732" y="3"/>
                  </a:lnTo>
                  <a:lnTo>
                    <a:pt x="733" y="3"/>
                  </a:lnTo>
                  <a:lnTo>
                    <a:pt x="735" y="3"/>
                  </a:lnTo>
                  <a:lnTo>
                    <a:pt x="736" y="3"/>
                  </a:lnTo>
                  <a:lnTo>
                    <a:pt x="736" y="4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0" y="4"/>
                  </a:lnTo>
                  <a:lnTo>
                    <a:pt x="742" y="4"/>
                  </a:lnTo>
                  <a:lnTo>
                    <a:pt x="743" y="4"/>
                  </a:lnTo>
                  <a:lnTo>
                    <a:pt x="745" y="4"/>
                  </a:lnTo>
                  <a:lnTo>
                    <a:pt x="745" y="6"/>
                  </a:lnTo>
                  <a:lnTo>
                    <a:pt x="746" y="6"/>
                  </a:lnTo>
                  <a:lnTo>
                    <a:pt x="748" y="6"/>
                  </a:lnTo>
                  <a:lnTo>
                    <a:pt x="749" y="6"/>
                  </a:lnTo>
                  <a:lnTo>
                    <a:pt x="751" y="6"/>
                  </a:lnTo>
                  <a:lnTo>
                    <a:pt x="752" y="6"/>
                  </a:lnTo>
                  <a:lnTo>
                    <a:pt x="754" y="6"/>
                  </a:lnTo>
                  <a:lnTo>
                    <a:pt x="755" y="7"/>
                  </a:lnTo>
                  <a:lnTo>
                    <a:pt x="757" y="7"/>
                  </a:lnTo>
                  <a:lnTo>
                    <a:pt x="758" y="7"/>
                  </a:lnTo>
                  <a:lnTo>
                    <a:pt x="759" y="9"/>
                  </a:lnTo>
                  <a:lnTo>
                    <a:pt x="761" y="9"/>
                  </a:lnTo>
                  <a:lnTo>
                    <a:pt x="762" y="9"/>
                  </a:lnTo>
                  <a:lnTo>
                    <a:pt x="764" y="10"/>
                  </a:lnTo>
                  <a:lnTo>
                    <a:pt x="765" y="10"/>
                  </a:lnTo>
                  <a:lnTo>
                    <a:pt x="767" y="12"/>
                  </a:lnTo>
                  <a:lnTo>
                    <a:pt x="768" y="12"/>
                  </a:lnTo>
                  <a:lnTo>
                    <a:pt x="770" y="13"/>
                  </a:lnTo>
                  <a:lnTo>
                    <a:pt x="771" y="13"/>
                  </a:lnTo>
                  <a:lnTo>
                    <a:pt x="773" y="13"/>
                  </a:lnTo>
                  <a:lnTo>
                    <a:pt x="774" y="15"/>
                  </a:lnTo>
                  <a:lnTo>
                    <a:pt x="776" y="15"/>
                  </a:lnTo>
                  <a:lnTo>
                    <a:pt x="776" y="16"/>
                  </a:lnTo>
                  <a:lnTo>
                    <a:pt x="777" y="16"/>
                  </a:lnTo>
                  <a:lnTo>
                    <a:pt x="777" y="18"/>
                  </a:lnTo>
                  <a:lnTo>
                    <a:pt x="779" y="18"/>
                  </a:lnTo>
                  <a:lnTo>
                    <a:pt x="779" y="19"/>
                  </a:lnTo>
                  <a:lnTo>
                    <a:pt x="779" y="21"/>
                  </a:lnTo>
                  <a:lnTo>
                    <a:pt x="780" y="21"/>
                  </a:lnTo>
                  <a:lnTo>
                    <a:pt x="780" y="22"/>
                  </a:lnTo>
                  <a:lnTo>
                    <a:pt x="782" y="24"/>
                  </a:lnTo>
                  <a:lnTo>
                    <a:pt x="782" y="25"/>
                  </a:lnTo>
                  <a:lnTo>
                    <a:pt x="783" y="27"/>
                  </a:lnTo>
                  <a:lnTo>
                    <a:pt x="783" y="28"/>
                  </a:lnTo>
                  <a:lnTo>
                    <a:pt x="784" y="29"/>
                  </a:lnTo>
                  <a:lnTo>
                    <a:pt x="784" y="31"/>
                  </a:lnTo>
                  <a:lnTo>
                    <a:pt x="784" y="32"/>
                  </a:lnTo>
                  <a:lnTo>
                    <a:pt x="786" y="32"/>
                  </a:lnTo>
                  <a:lnTo>
                    <a:pt x="786" y="34"/>
                  </a:lnTo>
                  <a:lnTo>
                    <a:pt x="787" y="34"/>
                  </a:lnTo>
                  <a:lnTo>
                    <a:pt x="789" y="35"/>
                  </a:lnTo>
                  <a:lnTo>
                    <a:pt x="790" y="35"/>
                  </a:lnTo>
                  <a:lnTo>
                    <a:pt x="792" y="35"/>
                  </a:lnTo>
                  <a:lnTo>
                    <a:pt x="793" y="37"/>
                  </a:lnTo>
                  <a:lnTo>
                    <a:pt x="795" y="37"/>
                  </a:lnTo>
                  <a:lnTo>
                    <a:pt x="796" y="37"/>
                  </a:lnTo>
                  <a:lnTo>
                    <a:pt x="798" y="37"/>
                  </a:lnTo>
                  <a:lnTo>
                    <a:pt x="799" y="37"/>
                  </a:lnTo>
                  <a:lnTo>
                    <a:pt x="799" y="38"/>
                  </a:lnTo>
                  <a:lnTo>
                    <a:pt x="801" y="38"/>
                  </a:lnTo>
                  <a:lnTo>
                    <a:pt x="802" y="40"/>
                  </a:lnTo>
                  <a:lnTo>
                    <a:pt x="804" y="40"/>
                  </a:lnTo>
                  <a:lnTo>
                    <a:pt x="804" y="41"/>
                  </a:lnTo>
                  <a:lnTo>
                    <a:pt x="805" y="41"/>
                  </a:lnTo>
                  <a:lnTo>
                    <a:pt x="805" y="43"/>
                  </a:lnTo>
                  <a:lnTo>
                    <a:pt x="806" y="43"/>
                  </a:lnTo>
                  <a:lnTo>
                    <a:pt x="806" y="44"/>
                  </a:lnTo>
                  <a:lnTo>
                    <a:pt x="808" y="44"/>
                  </a:lnTo>
                  <a:lnTo>
                    <a:pt x="808" y="46"/>
                  </a:lnTo>
                  <a:lnTo>
                    <a:pt x="809" y="46"/>
                  </a:lnTo>
                  <a:lnTo>
                    <a:pt x="811" y="46"/>
                  </a:lnTo>
                  <a:lnTo>
                    <a:pt x="812" y="46"/>
                  </a:lnTo>
                  <a:lnTo>
                    <a:pt x="814" y="47"/>
                  </a:lnTo>
                  <a:lnTo>
                    <a:pt x="815" y="47"/>
                  </a:lnTo>
                  <a:lnTo>
                    <a:pt x="818" y="49"/>
                  </a:lnTo>
                  <a:lnTo>
                    <a:pt x="820" y="49"/>
                  </a:lnTo>
                  <a:lnTo>
                    <a:pt x="821" y="50"/>
                  </a:lnTo>
                  <a:lnTo>
                    <a:pt x="823" y="50"/>
                  </a:lnTo>
                  <a:lnTo>
                    <a:pt x="824" y="50"/>
                  </a:lnTo>
                  <a:lnTo>
                    <a:pt x="826" y="50"/>
                  </a:lnTo>
                  <a:lnTo>
                    <a:pt x="827" y="50"/>
                  </a:lnTo>
                  <a:lnTo>
                    <a:pt x="828" y="50"/>
                  </a:lnTo>
                  <a:lnTo>
                    <a:pt x="830" y="50"/>
                  </a:lnTo>
                  <a:lnTo>
                    <a:pt x="831" y="50"/>
                  </a:lnTo>
                  <a:lnTo>
                    <a:pt x="833" y="50"/>
                  </a:lnTo>
                  <a:lnTo>
                    <a:pt x="834" y="50"/>
                  </a:lnTo>
                  <a:lnTo>
                    <a:pt x="836" y="50"/>
                  </a:lnTo>
                  <a:lnTo>
                    <a:pt x="837" y="51"/>
                  </a:lnTo>
                  <a:lnTo>
                    <a:pt x="839" y="51"/>
                  </a:lnTo>
                  <a:lnTo>
                    <a:pt x="840" y="53"/>
                  </a:lnTo>
                  <a:lnTo>
                    <a:pt x="842" y="53"/>
                  </a:lnTo>
                  <a:lnTo>
                    <a:pt x="842" y="54"/>
                  </a:lnTo>
                  <a:lnTo>
                    <a:pt x="843" y="56"/>
                  </a:lnTo>
                  <a:lnTo>
                    <a:pt x="845" y="56"/>
                  </a:lnTo>
                  <a:lnTo>
                    <a:pt x="846" y="57"/>
                  </a:lnTo>
                  <a:lnTo>
                    <a:pt x="848" y="59"/>
                  </a:lnTo>
                  <a:lnTo>
                    <a:pt x="849" y="59"/>
                  </a:lnTo>
                  <a:lnTo>
                    <a:pt x="851" y="59"/>
                  </a:lnTo>
                  <a:lnTo>
                    <a:pt x="852" y="59"/>
                  </a:lnTo>
                  <a:lnTo>
                    <a:pt x="853" y="60"/>
                  </a:lnTo>
                  <a:lnTo>
                    <a:pt x="855" y="60"/>
                  </a:lnTo>
                  <a:lnTo>
                    <a:pt x="856" y="62"/>
                  </a:lnTo>
                  <a:lnTo>
                    <a:pt x="858" y="63"/>
                  </a:lnTo>
                  <a:lnTo>
                    <a:pt x="858" y="65"/>
                  </a:lnTo>
                  <a:lnTo>
                    <a:pt x="859" y="65"/>
                  </a:lnTo>
                  <a:lnTo>
                    <a:pt x="859" y="66"/>
                  </a:lnTo>
                  <a:lnTo>
                    <a:pt x="861" y="66"/>
                  </a:lnTo>
                  <a:lnTo>
                    <a:pt x="861" y="68"/>
                  </a:lnTo>
                  <a:lnTo>
                    <a:pt x="862" y="68"/>
                  </a:lnTo>
                  <a:lnTo>
                    <a:pt x="864" y="68"/>
                  </a:lnTo>
                  <a:lnTo>
                    <a:pt x="865" y="68"/>
                  </a:lnTo>
                  <a:lnTo>
                    <a:pt x="865" y="69"/>
                  </a:lnTo>
                  <a:lnTo>
                    <a:pt x="867" y="69"/>
                  </a:lnTo>
                  <a:lnTo>
                    <a:pt x="868" y="69"/>
                  </a:lnTo>
                  <a:lnTo>
                    <a:pt x="868" y="71"/>
                  </a:lnTo>
                  <a:lnTo>
                    <a:pt x="870" y="71"/>
                  </a:lnTo>
                  <a:lnTo>
                    <a:pt x="870" y="72"/>
                  </a:lnTo>
                  <a:lnTo>
                    <a:pt x="871" y="73"/>
                  </a:lnTo>
                  <a:lnTo>
                    <a:pt x="873" y="75"/>
                  </a:lnTo>
                  <a:lnTo>
                    <a:pt x="874" y="75"/>
                  </a:lnTo>
                  <a:lnTo>
                    <a:pt x="874" y="76"/>
                  </a:lnTo>
                  <a:lnTo>
                    <a:pt x="875" y="76"/>
                  </a:lnTo>
                  <a:lnTo>
                    <a:pt x="877" y="76"/>
                  </a:lnTo>
                  <a:lnTo>
                    <a:pt x="877" y="78"/>
                  </a:lnTo>
                  <a:lnTo>
                    <a:pt x="878" y="78"/>
                  </a:lnTo>
                  <a:lnTo>
                    <a:pt x="880" y="79"/>
                  </a:lnTo>
                  <a:lnTo>
                    <a:pt x="881" y="79"/>
                  </a:lnTo>
                  <a:lnTo>
                    <a:pt x="883" y="81"/>
                  </a:lnTo>
                  <a:lnTo>
                    <a:pt x="884" y="81"/>
                  </a:lnTo>
                  <a:lnTo>
                    <a:pt x="886" y="81"/>
                  </a:lnTo>
                  <a:lnTo>
                    <a:pt x="887" y="81"/>
                  </a:lnTo>
                  <a:lnTo>
                    <a:pt x="887" y="82"/>
                  </a:lnTo>
                  <a:lnTo>
                    <a:pt x="889" y="82"/>
                  </a:lnTo>
                  <a:lnTo>
                    <a:pt x="890" y="82"/>
                  </a:lnTo>
                  <a:lnTo>
                    <a:pt x="890" y="84"/>
                  </a:lnTo>
                  <a:lnTo>
                    <a:pt x="892" y="84"/>
                  </a:lnTo>
                  <a:lnTo>
                    <a:pt x="892" y="85"/>
                  </a:lnTo>
                  <a:lnTo>
                    <a:pt x="893" y="85"/>
                  </a:lnTo>
                  <a:lnTo>
                    <a:pt x="895" y="88"/>
                  </a:lnTo>
                  <a:lnTo>
                    <a:pt x="895" y="90"/>
                  </a:lnTo>
                  <a:lnTo>
                    <a:pt x="896" y="91"/>
                  </a:lnTo>
                  <a:lnTo>
                    <a:pt x="896" y="93"/>
                  </a:lnTo>
                  <a:lnTo>
                    <a:pt x="897" y="93"/>
                  </a:lnTo>
                  <a:lnTo>
                    <a:pt x="899" y="93"/>
                  </a:lnTo>
                  <a:lnTo>
                    <a:pt x="900" y="93"/>
                  </a:lnTo>
                  <a:lnTo>
                    <a:pt x="902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6" y="93"/>
                  </a:lnTo>
                  <a:lnTo>
                    <a:pt x="906" y="94"/>
                  </a:lnTo>
                  <a:lnTo>
                    <a:pt x="908" y="94"/>
                  </a:lnTo>
                  <a:lnTo>
                    <a:pt x="908" y="96"/>
                  </a:lnTo>
                  <a:lnTo>
                    <a:pt x="909" y="96"/>
                  </a:lnTo>
                  <a:lnTo>
                    <a:pt x="909" y="97"/>
                  </a:lnTo>
                  <a:lnTo>
                    <a:pt x="911" y="97"/>
                  </a:lnTo>
                  <a:lnTo>
                    <a:pt x="912" y="97"/>
                  </a:lnTo>
                  <a:lnTo>
                    <a:pt x="914" y="96"/>
                  </a:lnTo>
                  <a:lnTo>
                    <a:pt x="915" y="96"/>
                  </a:lnTo>
                  <a:lnTo>
                    <a:pt x="915" y="94"/>
                  </a:lnTo>
                  <a:lnTo>
                    <a:pt x="917" y="94"/>
                  </a:lnTo>
                  <a:lnTo>
                    <a:pt x="918" y="93"/>
                  </a:lnTo>
                  <a:lnTo>
                    <a:pt x="920" y="93"/>
                  </a:lnTo>
                  <a:lnTo>
                    <a:pt x="921" y="93"/>
                  </a:lnTo>
                  <a:lnTo>
                    <a:pt x="922" y="93"/>
                  </a:lnTo>
                  <a:lnTo>
                    <a:pt x="924" y="93"/>
                  </a:lnTo>
                  <a:lnTo>
                    <a:pt x="925" y="93"/>
                  </a:lnTo>
                  <a:lnTo>
                    <a:pt x="927" y="93"/>
                  </a:lnTo>
                  <a:lnTo>
                    <a:pt x="928" y="93"/>
                  </a:lnTo>
                  <a:lnTo>
                    <a:pt x="930" y="94"/>
                  </a:lnTo>
                  <a:lnTo>
                    <a:pt x="931" y="94"/>
                  </a:lnTo>
                  <a:lnTo>
                    <a:pt x="931" y="96"/>
                  </a:lnTo>
                  <a:lnTo>
                    <a:pt x="933" y="96"/>
                  </a:lnTo>
                  <a:lnTo>
                    <a:pt x="933" y="97"/>
                  </a:lnTo>
                  <a:lnTo>
                    <a:pt x="934" y="98"/>
                  </a:lnTo>
                  <a:lnTo>
                    <a:pt x="934" y="101"/>
                  </a:lnTo>
                  <a:lnTo>
                    <a:pt x="936" y="103"/>
                  </a:lnTo>
                  <a:lnTo>
                    <a:pt x="936" y="104"/>
                  </a:lnTo>
                  <a:lnTo>
                    <a:pt x="936" y="106"/>
                  </a:lnTo>
                  <a:lnTo>
                    <a:pt x="936" y="107"/>
                  </a:lnTo>
                  <a:lnTo>
                    <a:pt x="940" y="115"/>
                  </a:lnTo>
                  <a:lnTo>
                    <a:pt x="943" y="118"/>
                  </a:lnTo>
                  <a:lnTo>
                    <a:pt x="956" y="132"/>
                  </a:lnTo>
                  <a:lnTo>
                    <a:pt x="966" y="143"/>
                  </a:lnTo>
                  <a:lnTo>
                    <a:pt x="968" y="144"/>
                  </a:lnTo>
                  <a:lnTo>
                    <a:pt x="969" y="144"/>
                  </a:lnTo>
                  <a:lnTo>
                    <a:pt x="974" y="144"/>
                  </a:lnTo>
                  <a:lnTo>
                    <a:pt x="978" y="144"/>
                  </a:lnTo>
                  <a:lnTo>
                    <a:pt x="981" y="144"/>
                  </a:lnTo>
                  <a:lnTo>
                    <a:pt x="984" y="144"/>
                  </a:lnTo>
                  <a:lnTo>
                    <a:pt x="986" y="144"/>
                  </a:lnTo>
                  <a:lnTo>
                    <a:pt x="989" y="143"/>
                  </a:lnTo>
                  <a:lnTo>
                    <a:pt x="990" y="143"/>
                  </a:lnTo>
                  <a:lnTo>
                    <a:pt x="991" y="141"/>
                  </a:lnTo>
                  <a:lnTo>
                    <a:pt x="993" y="141"/>
                  </a:lnTo>
                  <a:lnTo>
                    <a:pt x="996" y="140"/>
                  </a:lnTo>
                  <a:lnTo>
                    <a:pt x="997" y="140"/>
                  </a:lnTo>
                  <a:lnTo>
                    <a:pt x="1002" y="138"/>
                  </a:lnTo>
                  <a:lnTo>
                    <a:pt x="1003" y="137"/>
                  </a:lnTo>
                  <a:lnTo>
                    <a:pt x="1005" y="137"/>
                  </a:lnTo>
                  <a:lnTo>
                    <a:pt x="1006" y="137"/>
                  </a:lnTo>
                  <a:lnTo>
                    <a:pt x="1008" y="137"/>
                  </a:lnTo>
                  <a:lnTo>
                    <a:pt x="1009" y="135"/>
                  </a:lnTo>
                  <a:lnTo>
                    <a:pt x="1011" y="135"/>
                  </a:lnTo>
                  <a:lnTo>
                    <a:pt x="1011" y="176"/>
                  </a:lnTo>
                  <a:lnTo>
                    <a:pt x="1022" y="181"/>
                  </a:lnTo>
                  <a:lnTo>
                    <a:pt x="1024" y="182"/>
                  </a:lnTo>
                  <a:lnTo>
                    <a:pt x="1025" y="182"/>
                  </a:lnTo>
                  <a:lnTo>
                    <a:pt x="1028" y="182"/>
                  </a:lnTo>
                  <a:lnTo>
                    <a:pt x="1030" y="182"/>
                  </a:lnTo>
                  <a:lnTo>
                    <a:pt x="1031" y="184"/>
                  </a:lnTo>
                  <a:lnTo>
                    <a:pt x="1035" y="185"/>
                  </a:lnTo>
                  <a:lnTo>
                    <a:pt x="1037" y="185"/>
                  </a:lnTo>
                  <a:lnTo>
                    <a:pt x="1040" y="185"/>
                  </a:lnTo>
                  <a:lnTo>
                    <a:pt x="1040" y="187"/>
                  </a:lnTo>
                  <a:lnTo>
                    <a:pt x="1041" y="188"/>
                  </a:lnTo>
                  <a:lnTo>
                    <a:pt x="1043" y="189"/>
                  </a:lnTo>
                  <a:lnTo>
                    <a:pt x="1044" y="189"/>
                  </a:lnTo>
                  <a:lnTo>
                    <a:pt x="1044" y="191"/>
                  </a:lnTo>
                  <a:lnTo>
                    <a:pt x="1053" y="216"/>
                  </a:lnTo>
                  <a:lnTo>
                    <a:pt x="1058" y="226"/>
                  </a:lnTo>
                  <a:lnTo>
                    <a:pt x="1058" y="228"/>
                  </a:lnTo>
                  <a:lnTo>
                    <a:pt x="1058" y="229"/>
                  </a:lnTo>
                  <a:lnTo>
                    <a:pt x="1058" y="231"/>
                  </a:lnTo>
                  <a:lnTo>
                    <a:pt x="1059" y="231"/>
                  </a:lnTo>
                  <a:lnTo>
                    <a:pt x="1059" y="232"/>
                  </a:lnTo>
                  <a:lnTo>
                    <a:pt x="1059" y="234"/>
                  </a:lnTo>
                  <a:lnTo>
                    <a:pt x="1059" y="235"/>
                  </a:lnTo>
                  <a:lnTo>
                    <a:pt x="1060" y="235"/>
                  </a:lnTo>
                  <a:lnTo>
                    <a:pt x="1060" y="236"/>
                  </a:lnTo>
                  <a:lnTo>
                    <a:pt x="1062" y="238"/>
                  </a:lnTo>
                  <a:lnTo>
                    <a:pt x="1062" y="239"/>
                  </a:lnTo>
                  <a:lnTo>
                    <a:pt x="1063" y="241"/>
                  </a:lnTo>
                  <a:lnTo>
                    <a:pt x="1063" y="242"/>
                  </a:lnTo>
                  <a:lnTo>
                    <a:pt x="1065" y="244"/>
                  </a:lnTo>
                  <a:lnTo>
                    <a:pt x="1065" y="245"/>
                  </a:lnTo>
                  <a:lnTo>
                    <a:pt x="1066" y="245"/>
                  </a:lnTo>
                  <a:lnTo>
                    <a:pt x="1066" y="247"/>
                  </a:lnTo>
                  <a:lnTo>
                    <a:pt x="1066" y="248"/>
                  </a:lnTo>
                  <a:lnTo>
                    <a:pt x="1066" y="250"/>
                  </a:lnTo>
                  <a:lnTo>
                    <a:pt x="1068" y="251"/>
                  </a:lnTo>
                  <a:lnTo>
                    <a:pt x="1068" y="253"/>
                  </a:lnTo>
                  <a:lnTo>
                    <a:pt x="1068" y="254"/>
                  </a:lnTo>
                  <a:lnTo>
                    <a:pt x="1068" y="256"/>
                  </a:lnTo>
                  <a:lnTo>
                    <a:pt x="1068" y="257"/>
                  </a:lnTo>
                  <a:lnTo>
                    <a:pt x="1068" y="258"/>
                  </a:lnTo>
                  <a:lnTo>
                    <a:pt x="1068" y="267"/>
                  </a:lnTo>
                  <a:lnTo>
                    <a:pt x="1069" y="275"/>
                  </a:lnTo>
                  <a:lnTo>
                    <a:pt x="1069" y="286"/>
                  </a:lnTo>
                  <a:lnTo>
                    <a:pt x="1071" y="294"/>
                  </a:lnTo>
                  <a:lnTo>
                    <a:pt x="1072" y="310"/>
                  </a:lnTo>
                  <a:lnTo>
                    <a:pt x="1074" y="311"/>
                  </a:lnTo>
                  <a:lnTo>
                    <a:pt x="1074" y="313"/>
                  </a:lnTo>
                  <a:lnTo>
                    <a:pt x="1074" y="314"/>
                  </a:lnTo>
                  <a:lnTo>
                    <a:pt x="1074" y="317"/>
                  </a:lnTo>
                  <a:lnTo>
                    <a:pt x="1074" y="319"/>
                  </a:lnTo>
                  <a:lnTo>
                    <a:pt x="1072" y="319"/>
                  </a:lnTo>
                  <a:lnTo>
                    <a:pt x="1072" y="320"/>
                  </a:lnTo>
                  <a:lnTo>
                    <a:pt x="1072" y="322"/>
                  </a:lnTo>
                  <a:lnTo>
                    <a:pt x="1071" y="333"/>
                  </a:lnTo>
                  <a:lnTo>
                    <a:pt x="1066" y="355"/>
                  </a:lnTo>
                  <a:lnTo>
                    <a:pt x="1066" y="363"/>
                  </a:lnTo>
                  <a:lnTo>
                    <a:pt x="1063" y="376"/>
                  </a:lnTo>
                  <a:lnTo>
                    <a:pt x="1062" y="389"/>
                  </a:lnTo>
                  <a:lnTo>
                    <a:pt x="1060" y="395"/>
                  </a:lnTo>
                  <a:lnTo>
                    <a:pt x="1059" y="410"/>
                  </a:lnTo>
                  <a:lnTo>
                    <a:pt x="1059" y="411"/>
                  </a:lnTo>
                  <a:lnTo>
                    <a:pt x="1059" y="414"/>
                  </a:lnTo>
                  <a:lnTo>
                    <a:pt x="1060" y="416"/>
                  </a:lnTo>
                  <a:lnTo>
                    <a:pt x="1060" y="417"/>
                  </a:lnTo>
                  <a:lnTo>
                    <a:pt x="1060" y="419"/>
                  </a:lnTo>
                  <a:lnTo>
                    <a:pt x="1060" y="421"/>
                  </a:lnTo>
                  <a:lnTo>
                    <a:pt x="1060" y="423"/>
                  </a:lnTo>
                  <a:lnTo>
                    <a:pt x="1060" y="424"/>
                  </a:lnTo>
                  <a:lnTo>
                    <a:pt x="1060" y="426"/>
                  </a:lnTo>
                  <a:lnTo>
                    <a:pt x="1062" y="427"/>
                  </a:lnTo>
                  <a:lnTo>
                    <a:pt x="1062" y="429"/>
                  </a:lnTo>
                  <a:lnTo>
                    <a:pt x="1062" y="433"/>
                  </a:lnTo>
                  <a:lnTo>
                    <a:pt x="1063" y="436"/>
                  </a:lnTo>
                  <a:lnTo>
                    <a:pt x="1063" y="438"/>
                  </a:lnTo>
                  <a:lnTo>
                    <a:pt x="1063" y="439"/>
                  </a:lnTo>
                  <a:lnTo>
                    <a:pt x="1063" y="441"/>
                  </a:lnTo>
                  <a:lnTo>
                    <a:pt x="1063" y="443"/>
                  </a:lnTo>
                  <a:lnTo>
                    <a:pt x="1065" y="445"/>
                  </a:lnTo>
                  <a:lnTo>
                    <a:pt x="1065" y="446"/>
                  </a:lnTo>
                  <a:lnTo>
                    <a:pt x="1063" y="446"/>
                  </a:lnTo>
                  <a:lnTo>
                    <a:pt x="1063" y="448"/>
                  </a:lnTo>
                  <a:lnTo>
                    <a:pt x="1063" y="449"/>
                  </a:lnTo>
                  <a:lnTo>
                    <a:pt x="1063" y="451"/>
                  </a:lnTo>
                  <a:lnTo>
                    <a:pt x="1063" y="454"/>
                  </a:lnTo>
                  <a:lnTo>
                    <a:pt x="1063" y="455"/>
                  </a:lnTo>
                  <a:lnTo>
                    <a:pt x="1063" y="457"/>
                  </a:lnTo>
                  <a:lnTo>
                    <a:pt x="1063" y="458"/>
                  </a:lnTo>
                  <a:lnTo>
                    <a:pt x="1063" y="460"/>
                  </a:lnTo>
                  <a:lnTo>
                    <a:pt x="1063" y="461"/>
                  </a:lnTo>
                  <a:lnTo>
                    <a:pt x="1065" y="464"/>
                  </a:lnTo>
                  <a:lnTo>
                    <a:pt x="1065" y="466"/>
                  </a:lnTo>
                  <a:lnTo>
                    <a:pt x="1065" y="468"/>
                  </a:lnTo>
                  <a:lnTo>
                    <a:pt x="1065" y="470"/>
                  </a:lnTo>
                  <a:lnTo>
                    <a:pt x="1066" y="473"/>
                  </a:lnTo>
                  <a:lnTo>
                    <a:pt x="1066" y="474"/>
                  </a:lnTo>
                  <a:lnTo>
                    <a:pt x="1066" y="476"/>
                  </a:lnTo>
                  <a:lnTo>
                    <a:pt x="1068" y="477"/>
                  </a:lnTo>
                  <a:lnTo>
                    <a:pt x="1069" y="480"/>
                  </a:lnTo>
                  <a:lnTo>
                    <a:pt x="1069" y="482"/>
                  </a:lnTo>
                  <a:lnTo>
                    <a:pt x="1069" y="483"/>
                  </a:lnTo>
                  <a:lnTo>
                    <a:pt x="1071" y="483"/>
                  </a:lnTo>
                  <a:lnTo>
                    <a:pt x="1069" y="485"/>
                  </a:lnTo>
                  <a:lnTo>
                    <a:pt x="1069" y="486"/>
                  </a:lnTo>
                  <a:lnTo>
                    <a:pt x="1069" y="489"/>
                  </a:lnTo>
                  <a:lnTo>
                    <a:pt x="1069" y="490"/>
                  </a:lnTo>
                  <a:lnTo>
                    <a:pt x="1069" y="492"/>
                  </a:lnTo>
                  <a:lnTo>
                    <a:pt x="1069" y="495"/>
                  </a:lnTo>
                  <a:lnTo>
                    <a:pt x="1068" y="495"/>
                  </a:lnTo>
                  <a:lnTo>
                    <a:pt x="1066" y="495"/>
                  </a:lnTo>
                  <a:lnTo>
                    <a:pt x="1065" y="495"/>
                  </a:lnTo>
                  <a:lnTo>
                    <a:pt x="1063" y="496"/>
                  </a:lnTo>
                  <a:lnTo>
                    <a:pt x="1062" y="498"/>
                  </a:lnTo>
                  <a:lnTo>
                    <a:pt x="1062" y="499"/>
                  </a:lnTo>
                  <a:lnTo>
                    <a:pt x="1059" y="501"/>
                  </a:lnTo>
                  <a:lnTo>
                    <a:pt x="1059" y="502"/>
                  </a:lnTo>
                  <a:lnTo>
                    <a:pt x="1058" y="502"/>
                  </a:lnTo>
                  <a:lnTo>
                    <a:pt x="1056" y="505"/>
                  </a:lnTo>
                  <a:lnTo>
                    <a:pt x="1055" y="507"/>
                  </a:lnTo>
                  <a:lnTo>
                    <a:pt x="1055" y="508"/>
                  </a:lnTo>
                  <a:lnTo>
                    <a:pt x="1053" y="510"/>
                  </a:lnTo>
                  <a:lnTo>
                    <a:pt x="1052" y="511"/>
                  </a:lnTo>
                  <a:lnTo>
                    <a:pt x="1052" y="513"/>
                  </a:lnTo>
                  <a:lnTo>
                    <a:pt x="1050" y="513"/>
                  </a:lnTo>
                  <a:lnTo>
                    <a:pt x="1050" y="514"/>
                  </a:lnTo>
                  <a:lnTo>
                    <a:pt x="1049" y="517"/>
                  </a:lnTo>
                  <a:lnTo>
                    <a:pt x="1049" y="518"/>
                  </a:lnTo>
                  <a:lnTo>
                    <a:pt x="1047" y="521"/>
                  </a:lnTo>
                  <a:lnTo>
                    <a:pt x="1047" y="523"/>
                  </a:lnTo>
                  <a:lnTo>
                    <a:pt x="1047" y="524"/>
                  </a:lnTo>
                  <a:lnTo>
                    <a:pt x="1047" y="526"/>
                  </a:lnTo>
                  <a:lnTo>
                    <a:pt x="1047" y="529"/>
                  </a:lnTo>
                  <a:lnTo>
                    <a:pt x="1047" y="530"/>
                  </a:lnTo>
                  <a:lnTo>
                    <a:pt x="1047" y="535"/>
                  </a:lnTo>
                  <a:lnTo>
                    <a:pt x="1047" y="536"/>
                  </a:lnTo>
                  <a:lnTo>
                    <a:pt x="1047" y="537"/>
                  </a:lnTo>
                  <a:lnTo>
                    <a:pt x="1047" y="539"/>
                  </a:lnTo>
                  <a:lnTo>
                    <a:pt x="1047" y="540"/>
                  </a:lnTo>
                  <a:lnTo>
                    <a:pt x="1049" y="540"/>
                  </a:lnTo>
                  <a:lnTo>
                    <a:pt x="1049" y="542"/>
                  </a:lnTo>
                  <a:lnTo>
                    <a:pt x="1050" y="543"/>
                  </a:lnTo>
                  <a:lnTo>
                    <a:pt x="1050" y="545"/>
                  </a:lnTo>
                  <a:lnTo>
                    <a:pt x="1049" y="546"/>
                  </a:lnTo>
                  <a:lnTo>
                    <a:pt x="1049" y="548"/>
                  </a:lnTo>
                  <a:lnTo>
                    <a:pt x="1049" y="549"/>
                  </a:lnTo>
                  <a:lnTo>
                    <a:pt x="1049" y="551"/>
                  </a:lnTo>
                  <a:lnTo>
                    <a:pt x="1049" y="552"/>
                  </a:lnTo>
                  <a:lnTo>
                    <a:pt x="1049" y="555"/>
                  </a:lnTo>
                  <a:lnTo>
                    <a:pt x="1047" y="557"/>
                  </a:lnTo>
                  <a:lnTo>
                    <a:pt x="1047" y="558"/>
                  </a:lnTo>
                  <a:lnTo>
                    <a:pt x="1047" y="559"/>
                  </a:lnTo>
                  <a:lnTo>
                    <a:pt x="1047" y="561"/>
                  </a:lnTo>
                  <a:lnTo>
                    <a:pt x="1047" y="562"/>
                  </a:lnTo>
                  <a:lnTo>
                    <a:pt x="1049" y="564"/>
                  </a:lnTo>
                  <a:lnTo>
                    <a:pt x="1049" y="565"/>
                  </a:lnTo>
                  <a:lnTo>
                    <a:pt x="1049" y="567"/>
                  </a:lnTo>
                  <a:lnTo>
                    <a:pt x="1049" y="568"/>
                  </a:lnTo>
                  <a:lnTo>
                    <a:pt x="1050" y="568"/>
                  </a:lnTo>
                  <a:lnTo>
                    <a:pt x="1050" y="570"/>
                  </a:lnTo>
                  <a:lnTo>
                    <a:pt x="1050" y="571"/>
                  </a:lnTo>
                  <a:lnTo>
                    <a:pt x="1052" y="573"/>
                  </a:lnTo>
                  <a:lnTo>
                    <a:pt x="1052" y="574"/>
                  </a:lnTo>
                  <a:lnTo>
                    <a:pt x="1052" y="576"/>
                  </a:lnTo>
                  <a:lnTo>
                    <a:pt x="1052" y="577"/>
                  </a:lnTo>
                  <a:lnTo>
                    <a:pt x="1052" y="579"/>
                  </a:lnTo>
                  <a:lnTo>
                    <a:pt x="1050" y="579"/>
                  </a:lnTo>
                  <a:lnTo>
                    <a:pt x="1050" y="580"/>
                  </a:lnTo>
                  <a:lnTo>
                    <a:pt x="1050" y="582"/>
                  </a:lnTo>
                  <a:lnTo>
                    <a:pt x="1049" y="582"/>
                  </a:lnTo>
                  <a:lnTo>
                    <a:pt x="1049" y="583"/>
                  </a:lnTo>
                  <a:lnTo>
                    <a:pt x="1049" y="584"/>
                  </a:lnTo>
                  <a:lnTo>
                    <a:pt x="1049" y="586"/>
                  </a:lnTo>
                  <a:lnTo>
                    <a:pt x="1047" y="586"/>
                  </a:lnTo>
                  <a:lnTo>
                    <a:pt x="1047" y="587"/>
                  </a:lnTo>
                  <a:lnTo>
                    <a:pt x="1047" y="589"/>
                  </a:lnTo>
                  <a:lnTo>
                    <a:pt x="1047" y="590"/>
                  </a:lnTo>
                  <a:lnTo>
                    <a:pt x="1047" y="592"/>
                  </a:lnTo>
                  <a:lnTo>
                    <a:pt x="1046" y="593"/>
                  </a:lnTo>
                  <a:lnTo>
                    <a:pt x="1047" y="595"/>
                  </a:lnTo>
                  <a:lnTo>
                    <a:pt x="1047" y="596"/>
                  </a:lnTo>
                  <a:lnTo>
                    <a:pt x="1047" y="598"/>
                  </a:lnTo>
                  <a:lnTo>
                    <a:pt x="1047" y="599"/>
                  </a:lnTo>
                  <a:lnTo>
                    <a:pt x="1049" y="601"/>
                  </a:lnTo>
                  <a:lnTo>
                    <a:pt x="1047" y="602"/>
                  </a:lnTo>
                  <a:lnTo>
                    <a:pt x="1047" y="604"/>
                  </a:lnTo>
                  <a:lnTo>
                    <a:pt x="1047" y="605"/>
                  </a:lnTo>
                  <a:lnTo>
                    <a:pt x="1047" y="606"/>
                  </a:lnTo>
                  <a:lnTo>
                    <a:pt x="1047" y="608"/>
                  </a:lnTo>
                  <a:lnTo>
                    <a:pt x="1047" y="609"/>
                  </a:lnTo>
                  <a:lnTo>
                    <a:pt x="1046" y="611"/>
                  </a:lnTo>
                  <a:lnTo>
                    <a:pt x="1046" y="612"/>
                  </a:lnTo>
                  <a:lnTo>
                    <a:pt x="1046" y="614"/>
                  </a:lnTo>
                  <a:lnTo>
                    <a:pt x="1044" y="615"/>
                  </a:lnTo>
                  <a:lnTo>
                    <a:pt x="1044" y="617"/>
                  </a:lnTo>
                  <a:lnTo>
                    <a:pt x="1044" y="618"/>
                  </a:lnTo>
                  <a:lnTo>
                    <a:pt x="1044" y="620"/>
                  </a:lnTo>
                  <a:lnTo>
                    <a:pt x="1044" y="621"/>
                  </a:lnTo>
                  <a:lnTo>
                    <a:pt x="1044" y="623"/>
                  </a:lnTo>
                  <a:lnTo>
                    <a:pt x="1043" y="623"/>
                  </a:lnTo>
                  <a:lnTo>
                    <a:pt x="1043" y="624"/>
                  </a:lnTo>
                  <a:lnTo>
                    <a:pt x="1041" y="626"/>
                  </a:lnTo>
                  <a:lnTo>
                    <a:pt x="1041" y="627"/>
                  </a:lnTo>
                  <a:lnTo>
                    <a:pt x="1040" y="627"/>
                  </a:lnTo>
                  <a:lnTo>
                    <a:pt x="1040" y="628"/>
                  </a:lnTo>
                  <a:lnTo>
                    <a:pt x="1038" y="630"/>
                  </a:lnTo>
                  <a:lnTo>
                    <a:pt x="1038" y="631"/>
                  </a:lnTo>
                  <a:lnTo>
                    <a:pt x="1037" y="633"/>
                  </a:lnTo>
                  <a:lnTo>
                    <a:pt x="1035" y="634"/>
                  </a:lnTo>
                  <a:lnTo>
                    <a:pt x="1035" y="636"/>
                  </a:lnTo>
                  <a:lnTo>
                    <a:pt x="1034" y="637"/>
                  </a:lnTo>
                  <a:lnTo>
                    <a:pt x="1034" y="639"/>
                  </a:lnTo>
                  <a:lnTo>
                    <a:pt x="1034" y="640"/>
                  </a:lnTo>
                  <a:lnTo>
                    <a:pt x="1034" y="642"/>
                  </a:lnTo>
                  <a:lnTo>
                    <a:pt x="1033" y="642"/>
                  </a:lnTo>
                  <a:lnTo>
                    <a:pt x="1034" y="643"/>
                  </a:lnTo>
                  <a:lnTo>
                    <a:pt x="1034" y="645"/>
                  </a:lnTo>
                  <a:lnTo>
                    <a:pt x="1033" y="646"/>
                  </a:lnTo>
                  <a:lnTo>
                    <a:pt x="1031" y="648"/>
                  </a:lnTo>
                  <a:lnTo>
                    <a:pt x="1031" y="649"/>
                  </a:lnTo>
                  <a:lnTo>
                    <a:pt x="1030" y="649"/>
                  </a:lnTo>
                  <a:lnTo>
                    <a:pt x="1030" y="651"/>
                  </a:lnTo>
                  <a:lnTo>
                    <a:pt x="1028" y="651"/>
                  </a:lnTo>
                  <a:lnTo>
                    <a:pt x="1028" y="652"/>
                  </a:lnTo>
                  <a:lnTo>
                    <a:pt x="1027" y="652"/>
                  </a:lnTo>
                  <a:lnTo>
                    <a:pt x="1027" y="653"/>
                  </a:lnTo>
                  <a:lnTo>
                    <a:pt x="1025" y="653"/>
                  </a:lnTo>
                  <a:lnTo>
                    <a:pt x="1025" y="655"/>
                  </a:lnTo>
                  <a:lnTo>
                    <a:pt x="1024" y="656"/>
                  </a:lnTo>
                  <a:lnTo>
                    <a:pt x="1024" y="658"/>
                  </a:lnTo>
                  <a:lnTo>
                    <a:pt x="1022" y="659"/>
                  </a:lnTo>
                  <a:lnTo>
                    <a:pt x="1022" y="661"/>
                  </a:lnTo>
                  <a:lnTo>
                    <a:pt x="1021" y="661"/>
                  </a:lnTo>
                  <a:lnTo>
                    <a:pt x="1021" y="662"/>
                  </a:lnTo>
                  <a:lnTo>
                    <a:pt x="1019" y="662"/>
                  </a:lnTo>
                  <a:lnTo>
                    <a:pt x="1018" y="664"/>
                  </a:lnTo>
                  <a:lnTo>
                    <a:pt x="1016" y="664"/>
                  </a:lnTo>
                  <a:lnTo>
                    <a:pt x="1016" y="665"/>
                  </a:lnTo>
                  <a:lnTo>
                    <a:pt x="1015" y="665"/>
                  </a:lnTo>
                  <a:lnTo>
                    <a:pt x="1015" y="667"/>
                  </a:lnTo>
                  <a:lnTo>
                    <a:pt x="1013" y="667"/>
                  </a:lnTo>
                  <a:lnTo>
                    <a:pt x="1012" y="667"/>
                  </a:lnTo>
                  <a:lnTo>
                    <a:pt x="1011" y="668"/>
                  </a:lnTo>
                  <a:lnTo>
                    <a:pt x="1009" y="668"/>
                  </a:lnTo>
                  <a:lnTo>
                    <a:pt x="1008" y="670"/>
                  </a:lnTo>
                  <a:lnTo>
                    <a:pt x="1006" y="670"/>
                  </a:lnTo>
                  <a:lnTo>
                    <a:pt x="1006" y="671"/>
                  </a:lnTo>
                  <a:lnTo>
                    <a:pt x="1005" y="671"/>
                  </a:lnTo>
                  <a:lnTo>
                    <a:pt x="1005" y="673"/>
                  </a:lnTo>
                  <a:lnTo>
                    <a:pt x="1003" y="673"/>
                  </a:lnTo>
                  <a:lnTo>
                    <a:pt x="1002" y="674"/>
                  </a:lnTo>
                  <a:lnTo>
                    <a:pt x="1002" y="675"/>
                  </a:lnTo>
                  <a:lnTo>
                    <a:pt x="1000" y="675"/>
                  </a:lnTo>
                  <a:lnTo>
                    <a:pt x="1000" y="67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2065" y="2364"/>
              <a:ext cx="1000" cy="716"/>
            </a:xfrm>
            <a:custGeom>
              <a:avLst/>
              <a:gdLst/>
              <a:ahLst/>
              <a:cxnLst>
                <a:cxn ang="0">
                  <a:pos x="150" y="716"/>
                </a:cxn>
                <a:cxn ang="0">
                  <a:pos x="3" y="682"/>
                </a:cxn>
                <a:cxn ang="0">
                  <a:pos x="22" y="672"/>
                </a:cxn>
                <a:cxn ang="0">
                  <a:pos x="36" y="656"/>
                </a:cxn>
                <a:cxn ang="0">
                  <a:pos x="53" y="644"/>
                </a:cxn>
                <a:cxn ang="0">
                  <a:pos x="67" y="625"/>
                </a:cxn>
                <a:cxn ang="0">
                  <a:pos x="71" y="607"/>
                </a:cxn>
                <a:cxn ang="0">
                  <a:pos x="62" y="591"/>
                </a:cxn>
                <a:cxn ang="0">
                  <a:pos x="56" y="572"/>
                </a:cxn>
                <a:cxn ang="0">
                  <a:pos x="67" y="557"/>
                </a:cxn>
                <a:cxn ang="0">
                  <a:pos x="71" y="540"/>
                </a:cxn>
                <a:cxn ang="0">
                  <a:pos x="72" y="519"/>
                </a:cxn>
                <a:cxn ang="0">
                  <a:pos x="93" y="518"/>
                </a:cxn>
                <a:cxn ang="0">
                  <a:pos x="114" y="515"/>
                </a:cxn>
                <a:cxn ang="0">
                  <a:pos x="134" y="508"/>
                </a:cxn>
                <a:cxn ang="0">
                  <a:pos x="138" y="494"/>
                </a:cxn>
                <a:cxn ang="0">
                  <a:pos x="143" y="471"/>
                </a:cxn>
                <a:cxn ang="0">
                  <a:pos x="133" y="456"/>
                </a:cxn>
                <a:cxn ang="0">
                  <a:pos x="119" y="444"/>
                </a:cxn>
                <a:cxn ang="0">
                  <a:pos x="133" y="433"/>
                </a:cxn>
                <a:cxn ang="0">
                  <a:pos x="149" y="414"/>
                </a:cxn>
                <a:cxn ang="0">
                  <a:pos x="159" y="397"/>
                </a:cxn>
                <a:cxn ang="0">
                  <a:pos x="162" y="378"/>
                </a:cxn>
                <a:cxn ang="0">
                  <a:pos x="185" y="387"/>
                </a:cxn>
                <a:cxn ang="0">
                  <a:pos x="205" y="396"/>
                </a:cxn>
                <a:cxn ang="0">
                  <a:pos x="221" y="389"/>
                </a:cxn>
                <a:cxn ang="0">
                  <a:pos x="234" y="372"/>
                </a:cxn>
                <a:cxn ang="0">
                  <a:pos x="231" y="352"/>
                </a:cxn>
                <a:cxn ang="0">
                  <a:pos x="241" y="334"/>
                </a:cxn>
                <a:cxn ang="0">
                  <a:pos x="252" y="320"/>
                </a:cxn>
                <a:cxn ang="0">
                  <a:pos x="259" y="301"/>
                </a:cxn>
                <a:cxn ang="0">
                  <a:pos x="256" y="280"/>
                </a:cxn>
                <a:cxn ang="0">
                  <a:pos x="250" y="262"/>
                </a:cxn>
                <a:cxn ang="0">
                  <a:pos x="257" y="246"/>
                </a:cxn>
                <a:cxn ang="0">
                  <a:pos x="274" y="239"/>
                </a:cxn>
                <a:cxn ang="0">
                  <a:pos x="291" y="229"/>
                </a:cxn>
                <a:cxn ang="0">
                  <a:pos x="306" y="210"/>
                </a:cxn>
                <a:cxn ang="0">
                  <a:pos x="296" y="192"/>
                </a:cxn>
                <a:cxn ang="0">
                  <a:pos x="278" y="183"/>
                </a:cxn>
                <a:cxn ang="0">
                  <a:pos x="266" y="171"/>
                </a:cxn>
                <a:cxn ang="0">
                  <a:pos x="253" y="155"/>
                </a:cxn>
                <a:cxn ang="0">
                  <a:pos x="243" y="141"/>
                </a:cxn>
                <a:cxn ang="0">
                  <a:pos x="232" y="123"/>
                </a:cxn>
                <a:cxn ang="0">
                  <a:pos x="212" y="123"/>
                </a:cxn>
                <a:cxn ang="0">
                  <a:pos x="194" y="110"/>
                </a:cxn>
                <a:cxn ang="0">
                  <a:pos x="175" y="101"/>
                </a:cxn>
                <a:cxn ang="0">
                  <a:pos x="166" y="91"/>
                </a:cxn>
                <a:cxn ang="0">
                  <a:pos x="184" y="76"/>
                </a:cxn>
                <a:cxn ang="0">
                  <a:pos x="209" y="76"/>
                </a:cxn>
                <a:cxn ang="0">
                  <a:pos x="221" y="60"/>
                </a:cxn>
                <a:cxn ang="0">
                  <a:pos x="244" y="58"/>
                </a:cxn>
                <a:cxn ang="0">
                  <a:pos x="263" y="49"/>
                </a:cxn>
                <a:cxn ang="0">
                  <a:pos x="274" y="32"/>
                </a:cxn>
                <a:cxn ang="0">
                  <a:pos x="294" y="19"/>
                </a:cxn>
                <a:cxn ang="0">
                  <a:pos x="306" y="4"/>
                </a:cxn>
                <a:cxn ang="0">
                  <a:pos x="328" y="0"/>
                </a:cxn>
                <a:cxn ang="0">
                  <a:pos x="344" y="8"/>
                </a:cxn>
                <a:cxn ang="0">
                  <a:pos x="362" y="14"/>
                </a:cxn>
                <a:cxn ang="0">
                  <a:pos x="382" y="11"/>
                </a:cxn>
                <a:cxn ang="0">
                  <a:pos x="401" y="19"/>
                </a:cxn>
              </a:cxnLst>
              <a:rect l="0" t="0" r="r" b="b"/>
              <a:pathLst>
                <a:path w="1000" h="716">
                  <a:moveTo>
                    <a:pt x="1000" y="490"/>
                  </a:moveTo>
                  <a:lnTo>
                    <a:pt x="915" y="474"/>
                  </a:lnTo>
                  <a:lnTo>
                    <a:pt x="773" y="505"/>
                  </a:lnTo>
                  <a:lnTo>
                    <a:pt x="726" y="478"/>
                  </a:lnTo>
                  <a:lnTo>
                    <a:pt x="705" y="541"/>
                  </a:lnTo>
                  <a:lnTo>
                    <a:pt x="742" y="580"/>
                  </a:lnTo>
                  <a:lnTo>
                    <a:pt x="745" y="651"/>
                  </a:lnTo>
                  <a:lnTo>
                    <a:pt x="696" y="676"/>
                  </a:lnTo>
                  <a:lnTo>
                    <a:pt x="641" y="647"/>
                  </a:lnTo>
                  <a:lnTo>
                    <a:pt x="554" y="681"/>
                  </a:lnTo>
                  <a:lnTo>
                    <a:pt x="511" y="659"/>
                  </a:lnTo>
                  <a:lnTo>
                    <a:pt x="437" y="675"/>
                  </a:lnTo>
                  <a:lnTo>
                    <a:pt x="322" y="597"/>
                  </a:lnTo>
                  <a:lnTo>
                    <a:pt x="309" y="616"/>
                  </a:lnTo>
                  <a:lnTo>
                    <a:pt x="203" y="644"/>
                  </a:lnTo>
                  <a:lnTo>
                    <a:pt x="180" y="693"/>
                  </a:lnTo>
                  <a:lnTo>
                    <a:pt x="150" y="716"/>
                  </a:lnTo>
                  <a:lnTo>
                    <a:pt x="75" y="684"/>
                  </a:lnTo>
                  <a:lnTo>
                    <a:pt x="2" y="700"/>
                  </a:lnTo>
                  <a:lnTo>
                    <a:pt x="3" y="700"/>
                  </a:lnTo>
                  <a:lnTo>
                    <a:pt x="3" y="698"/>
                  </a:lnTo>
                  <a:lnTo>
                    <a:pt x="3" y="697"/>
                  </a:lnTo>
                  <a:lnTo>
                    <a:pt x="3" y="696"/>
                  </a:lnTo>
                  <a:lnTo>
                    <a:pt x="3" y="694"/>
                  </a:lnTo>
                  <a:lnTo>
                    <a:pt x="3" y="693"/>
                  </a:lnTo>
                  <a:lnTo>
                    <a:pt x="2" y="691"/>
                  </a:lnTo>
                  <a:lnTo>
                    <a:pt x="2" y="690"/>
                  </a:lnTo>
                  <a:lnTo>
                    <a:pt x="2" y="688"/>
                  </a:lnTo>
                  <a:lnTo>
                    <a:pt x="0" y="687"/>
                  </a:lnTo>
                  <a:lnTo>
                    <a:pt x="0" y="685"/>
                  </a:lnTo>
                  <a:lnTo>
                    <a:pt x="2" y="685"/>
                  </a:lnTo>
                  <a:lnTo>
                    <a:pt x="2" y="684"/>
                  </a:lnTo>
                  <a:lnTo>
                    <a:pt x="3" y="684"/>
                  </a:lnTo>
                  <a:lnTo>
                    <a:pt x="3" y="682"/>
                  </a:lnTo>
                  <a:lnTo>
                    <a:pt x="5" y="682"/>
                  </a:lnTo>
                  <a:lnTo>
                    <a:pt x="6" y="682"/>
                  </a:lnTo>
                  <a:lnTo>
                    <a:pt x="6" y="681"/>
                  </a:lnTo>
                  <a:lnTo>
                    <a:pt x="8" y="681"/>
                  </a:lnTo>
                  <a:lnTo>
                    <a:pt x="8" y="679"/>
                  </a:lnTo>
                  <a:lnTo>
                    <a:pt x="9" y="679"/>
                  </a:lnTo>
                  <a:lnTo>
                    <a:pt x="11" y="679"/>
                  </a:lnTo>
                  <a:lnTo>
                    <a:pt x="11" y="678"/>
                  </a:lnTo>
                  <a:lnTo>
                    <a:pt x="12" y="678"/>
                  </a:lnTo>
                  <a:lnTo>
                    <a:pt x="12" y="676"/>
                  </a:lnTo>
                  <a:lnTo>
                    <a:pt x="15" y="675"/>
                  </a:lnTo>
                  <a:lnTo>
                    <a:pt x="17" y="675"/>
                  </a:lnTo>
                  <a:lnTo>
                    <a:pt x="18" y="673"/>
                  </a:lnTo>
                  <a:lnTo>
                    <a:pt x="20" y="673"/>
                  </a:lnTo>
                  <a:lnTo>
                    <a:pt x="20" y="672"/>
                  </a:lnTo>
                  <a:lnTo>
                    <a:pt x="21" y="672"/>
                  </a:lnTo>
                  <a:lnTo>
                    <a:pt x="22" y="672"/>
                  </a:lnTo>
                  <a:lnTo>
                    <a:pt x="22" y="671"/>
                  </a:lnTo>
                  <a:lnTo>
                    <a:pt x="24" y="669"/>
                  </a:lnTo>
                  <a:lnTo>
                    <a:pt x="24" y="668"/>
                  </a:lnTo>
                  <a:lnTo>
                    <a:pt x="24" y="666"/>
                  </a:lnTo>
                  <a:lnTo>
                    <a:pt x="25" y="666"/>
                  </a:lnTo>
                  <a:lnTo>
                    <a:pt x="25" y="665"/>
                  </a:lnTo>
                  <a:lnTo>
                    <a:pt x="27" y="665"/>
                  </a:lnTo>
                  <a:lnTo>
                    <a:pt x="27" y="663"/>
                  </a:lnTo>
                  <a:lnTo>
                    <a:pt x="28" y="663"/>
                  </a:lnTo>
                  <a:lnTo>
                    <a:pt x="28" y="662"/>
                  </a:lnTo>
                  <a:lnTo>
                    <a:pt x="30" y="662"/>
                  </a:lnTo>
                  <a:lnTo>
                    <a:pt x="31" y="662"/>
                  </a:lnTo>
                  <a:lnTo>
                    <a:pt x="31" y="660"/>
                  </a:lnTo>
                  <a:lnTo>
                    <a:pt x="33" y="660"/>
                  </a:lnTo>
                  <a:lnTo>
                    <a:pt x="34" y="659"/>
                  </a:lnTo>
                  <a:lnTo>
                    <a:pt x="34" y="657"/>
                  </a:lnTo>
                  <a:lnTo>
                    <a:pt x="36" y="656"/>
                  </a:lnTo>
                  <a:lnTo>
                    <a:pt x="37" y="656"/>
                  </a:lnTo>
                  <a:lnTo>
                    <a:pt x="39" y="656"/>
                  </a:lnTo>
                  <a:lnTo>
                    <a:pt x="39" y="654"/>
                  </a:lnTo>
                  <a:lnTo>
                    <a:pt x="40" y="654"/>
                  </a:lnTo>
                  <a:lnTo>
                    <a:pt x="43" y="651"/>
                  </a:lnTo>
                  <a:lnTo>
                    <a:pt x="45" y="651"/>
                  </a:lnTo>
                  <a:lnTo>
                    <a:pt x="46" y="651"/>
                  </a:lnTo>
                  <a:lnTo>
                    <a:pt x="46" y="650"/>
                  </a:lnTo>
                  <a:lnTo>
                    <a:pt x="47" y="650"/>
                  </a:lnTo>
                  <a:lnTo>
                    <a:pt x="47" y="649"/>
                  </a:lnTo>
                  <a:lnTo>
                    <a:pt x="49" y="649"/>
                  </a:lnTo>
                  <a:lnTo>
                    <a:pt x="49" y="647"/>
                  </a:lnTo>
                  <a:lnTo>
                    <a:pt x="50" y="647"/>
                  </a:lnTo>
                  <a:lnTo>
                    <a:pt x="50" y="646"/>
                  </a:lnTo>
                  <a:lnTo>
                    <a:pt x="52" y="646"/>
                  </a:lnTo>
                  <a:lnTo>
                    <a:pt x="52" y="644"/>
                  </a:lnTo>
                  <a:lnTo>
                    <a:pt x="53" y="644"/>
                  </a:lnTo>
                  <a:lnTo>
                    <a:pt x="53" y="643"/>
                  </a:lnTo>
                  <a:lnTo>
                    <a:pt x="55" y="641"/>
                  </a:lnTo>
                  <a:lnTo>
                    <a:pt x="55" y="640"/>
                  </a:lnTo>
                  <a:lnTo>
                    <a:pt x="56" y="638"/>
                  </a:lnTo>
                  <a:lnTo>
                    <a:pt x="56" y="637"/>
                  </a:lnTo>
                  <a:lnTo>
                    <a:pt x="58" y="635"/>
                  </a:lnTo>
                  <a:lnTo>
                    <a:pt x="58" y="634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9" y="631"/>
                  </a:lnTo>
                  <a:lnTo>
                    <a:pt x="59" y="629"/>
                  </a:lnTo>
                  <a:lnTo>
                    <a:pt x="61" y="629"/>
                  </a:lnTo>
                  <a:lnTo>
                    <a:pt x="62" y="628"/>
                  </a:lnTo>
                  <a:lnTo>
                    <a:pt x="62" y="626"/>
                  </a:lnTo>
                  <a:lnTo>
                    <a:pt x="64" y="626"/>
                  </a:lnTo>
                  <a:lnTo>
                    <a:pt x="65" y="625"/>
                  </a:lnTo>
                  <a:lnTo>
                    <a:pt x="67" y="625"/>
                  </a:lnTo>
                  <a:lnTo>
                    <a:pt x="67" y="624"/>
                  </a:lnTo>
                  <a:lnTo>
                    <a:pt x="68" y="624"/>
                  </a:lnTo>
                  <a:lnTo>
                    <a:pt x="68" y="622"/>
                  </a:lnTo>
                  <a:lnTo>
                    <a:pt x="69" y="622"/>
                  </a:lnTo>
                  <a:lnTo>
                    <a:pt x="71" y="622"/>
                  </a:lnTo>
                  <a:lnTo>
                    <a:pt x="71" y="621"/>
                  </a:lnTo>
                  <a:lnTo>
                    <a:pt x="71" y="619"/>
                  </a:lnTo>
                  <a:lnTo>
                    <a:pt x="71" y="618"/>
                  </a:lnTo>
                  <a:lnTo>
                    <a:pt x="72" y="616"/>
                  </a:lnTo>
                  <a:lnTo>
                    <a:pt x="72" y="615"/>
                  </a:lnTo>
                  <a:lnTo>
                    <a:pt x="72" y="613"/>
                  </a:lnTo>
                  <a:lnTo>
                    <a:pt x="74" y="613"/>
                  </a:lnTo>
                  <a:lnTo>
                    <a:pt x="74" y="612"/>
                  </a:lnTo>
                  <a:lnTo>
                    <a:pt x="74" y="610"/>
                  </a:lnTo>
                  <a:lnTo>
                    <a:pt x="72" y="609"/>
                  </a:lnTo>
                  <a:lnTo>
                    <a:pt x="72" y="607"/>
                  </a:lnTo>
                  <a:lnTo>
                    <a:pt x="71" y="607"/>
                  </a:lnTo>
                  <a:lnTo>
                    <a:pt x="71" y="606"/>
                  </a:lnTo>
                  <a:lnTo>
                    <a:pt x="69" y="606"/>
                  </a:lnTo>
                  <a:lnTo>
                    <a:pt x="69" y="604"/>
                  </a:lnTo>
                  <a:lnTo>
                    <a:pt x="69" y="603"/>
                  </a:lnTo>
                  <a:lnTo>
                    <a:pt x="68" y="603"/>
                  </a:lnTo>
                  <a:lnTo>
                    <a:pt x="68" y="602"/>
                  </a:lnTo>
                  <a:lnTo>
                    <a:pt x="67" y="602"/>
                  </a:lnTo>
                  <a:lnTo>
                    <a:pt x="67" y="600"/>
                  </a:lnTo>
                  <a:lnTo>
                    <a:pt x="65" y="600"/>
                  </a:lnTo>
                  <a:lnTo>
                    <a:pt x="65" y="599"/>
                  </a:lnTo>
                  <a:lnTo>
                    <a:pt x="64" y="599"/>
                  </a:lnTo>
                  <a:lnTo>
                    <a:pt x="64" y="597"/>
                  </a:lnTo>
                  <a:lnTo>
                    <a:pt x="64" y="596"/>
                  </a:lnTo>
                  <a:lnTo>
                    <a:pt x="64" y="594"/>
                  </a:lnTo>
                  <a:lnTo>
                    <a:pt x="62" y="594"/>
                  </a:lnTo>
                  <a:lnTo>
                    <a:pt x="62" y="593"/>
                  </a:lnTo>
                  <a:lnTo>
                    <a:pt x="62" y="591"/>
                  </a:lnTo>
                  <a:lnTo>
                    <a:pt x="62" y="590"/>
                  </a:lnTo>
                  <a:lnTo>
                    <a:pt x="61" y="590"/>
                  </a:lnTo>
                  <a:lnTo>
                    <a:pt x="61" y="588"/>
                  </a:lnTo>
                  <a:lnTo>
                    <a:pt x="59" y="588"/>
                  </a:lnTo>
                  <a:lnTo>
                    <a:pt x="59" y="587"/>
                  </a:lnTo>
                  <a:lnTo>
                    <a:pt x="59" y="585"/>
                  </a:lnTo>
                  <a:lnTo>
                    <a:pt x="59" y="584"/>
                  </a:lnTo>
                  <a:lnTo>
                    <a:pt x="59" y="582"/>
                  </a:lnTo>
                  <a:lnTo>
                    <a:pt x="58" y="582"/>
                  </a:lnTo>
                  <a:lnTo>
                    <a:pt x="58" y="581"/>
                  </a:lnTo>
                  <a:lnTo>
                    <a:pt x="58" y="580"/>
                  </a:lnTo>
                  <a:lnTo>
                    <a:pt x="58" y="578"/>
                  </a:lnTo>
                  <a:lnTo>
                    <a:pt x="56" y="578"/>
                  </a:lnTo>
                  <a:lnTo>
                    <a:pt x="56" y="577"/>
                  </a:lnTo>
                  <a:lnTo>
                    <a:pt x="56" y="575"/>
                  </a:lnTo>
                  <a:lnTo>
                    <a:pt x="56" y="574"/>
                  </a:lnTo>
                  <a:lnTo>
                    <a:pt x="56" y="572"/>
                  </a:lnTo>
                  <a:lnTo>
                    <a:pt x="56" y="571"/>
                  </a:lnTo>
                  <a:lnTo>
                    <a:pt x="58" y="571"/>
                  </a:lnTo>
                  <a:lnTo>
                    <a:pt x="58" y="569"/>
                  </a:lnTo>
                  <a:lnTo>
                    <a:pt x="59" y="569"/>
                  </a:lnTo>
                  <a:lnTo>
                    <a:pt x="59" y="568"/>
                  </a:lnTo>
                  <a:lnTo>
                    <a:pt x="59" y="566"/>
                  </a:lnTo>
                  <a:lnTo>
                    <a:pt x="58" y="566"/>
                  </a:lnTo>
                  <a:lnTo>
                    <a:pt x="58" y="565"/>
                  </a:lnTo>
                  <a:lnTo>
                    <a:pt x="59" y="565"/>
                  </a:lnTo>
                  <a:lnTo>
                    <a:pt x="59" y="563"/>
                  </a:lnTo>
                  <a:lnTo>
                    <a:pt x="61" y="563"/>
                  </a:lnTo>
                  <a:lnTo>
                    <a:pt x="61" y="562"/>
                  </a:lnTo>
                  <a:lnTo>
                    <a:pt x="62" y="562"/>
                  </a:lnTo>
                  <a:lnTo>
                    <a:pt x="64" y="560"/>
                  </a:lnTo>
                  <a:lnTo>
                    <a:pt x="65" y="559"/>
                  </a:lnTo>
                  <a:lnTo>
                    <a:pt x="65" y="557"/>
                  </a:lnTo>
                  <a:lnTo>
                    <a:pt x="67" y="557"/>
                  </a:lnTo>
                  <a:lnTo>
                    <a:pt x="67" y="556"/>
                  </a:lnTo>
                  <a:lnTo>
                    <a:pt x="68" y="556"/>
                  </a:lnTo>
                  <a:lnTo>
                    <a:pt x="68" y="555"/>
                  </a:lnTo>
                  <a:lnTo>
                    <a:pt x="69" y="555"/>
                  </a:lnTo>
                  <a:lnTo>
                    <a:pt x="69" y="553"/>
                  </a:lnTo>
                  <a:lnTo>
                    <a:pt x="71" y="553"/>
                  </a:lnTo>
                  <a:lnTo>
                    <a:pt x="71" y="552"/>
                  </a:lnTo>
                  <a:lnTo>
                    <a:pt x="72" y="552"/>
                  </a:lnTo>
                  <a:lnTo>
                    <a:pt x="72" y="550"/>
                  </a:lnTo>
                  <a:lnTo>
                    <a:pt x="72" y="549"/>
                  </a:lnTo>
                  <a:lnTo>
                    <a:pt x="72" y="547"/>
                  </a:lnTo>
                  <a:lnTo>
                    <a:pt x="72" y="546"/>
                  </a:lnTo>
                  <a:lnTo>
                    <a:pt x="72" y="544"/>
                  </a:lnTo>
                  <a:lnTo>
                    <a:pt x="72" y="543"/>
                  </a:lnTo>
                  <a:lnTo>
                    <a:pt x="71" y="543"/>
                  </a:lnTo>
                  <a:lnTo>
                    <a:pt x="71" y="541"/>
                  </a:lnTo>
                  <a:lnTo>
                    <a:pt x="71" y="540"/>
                  </a:lnTo>
                  <a:lnTo>
                    <a:pt x="71" y="538"/>
                  </a:lnTo>
                  <a:lnTo>
                    <a:pt x="71" y="537"/>
                  </a:lnTo>
                  <a:lnTo>
                    <a:pt x="71" y="535"/>
                  </a:lnTo>
                  <a:lnTo>
                    <a:pt x="72" y="534"/>
                  </a:lnTo>
                  <a:lnTo>
                    <a:pt x="72" y="533"/>
                  </a:lnTo>
                  <a:lnTo>
                    <a:pt x="72" y="531"/>
                  </a:lnTo>
                  <a:lnTo>
                    <a:pt x="72" y="530"/>
                  </a:lnTo>
                  <a:lnTo>
                    <a:pt x="74" y="530"/>
                  </a:lnTo>
                  <a:lnTo>
                    <a:pt x="74" y="528"/>
                  </a:lnTo>
                  <a:lnTo>
                    <a:pt x="74" y="527"/>
                  </a:lnTo>
                  <a:lnTo>
                    <a:pt x="75" y="525"/>
                  </a:lnTo>
                  <a:lnTo>
                    <a:pt x="75" y="524"/>
                  </a:lnTo>
                  <a:lnTo>
                    <a:pt x="75" y="522"/>
                  </a:lnTo>
                  <a:lnTo>
                    <a:pt x="74" y="522"/>
                  </a:lnTo>
                  <a:lnTo>
                    <a:pt x="72" y="522"/>
                  </a:lnTo>
                  <a:lnTo>
                    <a:pt x="72" y="521"/>
                  </a:lnTo>
                  <a:lnTo>
                    <a:pt x="72" y="519"/>
                  </a:lnTo>
                  <a:lnTo>
                    <a:pt x="72" y="518"/>
                  </a:lnTo>
                  <a:lnTo>
                    <a:pt x="74" y="518"/>
                  </a:lnTo>
                  <a:lnTo>
                    <a:pt x="75" y="518"/>
                  </a:lnTo>
                  <a:lnTo>
                    <a:pt x="77" y="519"/>
                  </a:lnTo>
                  <a:lnTo>
                    <a:pt x="78" y="519"/>
                  </a:lnTo>
                  <a:lnTo>
                    <a:pt x="80" y="521"/>
                  </a:lnTo>
                  <a:lnTo>
                    <a:pt x="81" y="521"/>
                  </a:lnTo>
                  <a:lnTo>
                    <a:pt x="81" y="519"/>
                  </a:lnTo>
                  <a:lnTo>
                    <a:pt x="83" y="519"/>
                  </a:lnTo>
                  <a:lnTo>
                    <a:pt x="84" y="519"/>
                  </a:lnTo>
                  <a:lnTo>
                    <a:pt x="84" y="518"/>
                  </a:lnTo>
                  <a:lnTo>
                    <a:pt x="86" y="518"/>
                  </a:lnTo>
                  <a:lnTo>
                    <a:pt x="87" y="518"/>
                  </a:lnTo>
                  <a:lnTo>
                    <a:pt x="89" y="518"/>
                  </a:lnTo>
                  <a:lnTo>
                    <a:pt x="90" y="518"/>
                  </a:lnTo>
                  <a:lnTo>
                    <a:pt x="91" y="518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6" y="518"/>
                  </a:lnTo>
                  <a:lnTo>
                    <a:pt x="97" y="518"/>
                  </a:lnTo>
                  <a:lnTo>
                    <a:pt x="99" y="518"/>
                  </a:lnTo>
                  <a:lnTo>
                    <a:pt x="100" y="518"/>
                  </a:lnTo>
                  <a:lnTo>
                    <a:pt x="102" y="518"/>
                  </a:lnTo>
                  <a:lnTo>
                    <a:pt x="103" y="518"/>
                  </a:lnTo>
                  <a:lnTo>
                    <a:pt x="103" y="516"/>
                  </a:lnTo>
                  <a:lnTo>
                    <a:pt x="105" y="516"/>
                  </a:lnTo>
                  <a:lnTo>
                    <a:pt x="106" y="516"/>
                  </a:lnTo>
                  <a:lnTo>
                    <a:pt x="108" y="516"/>
                  </a:lnTo>
                  <a:lnTo>
                    <a:pt x="109" y="516"/>
                  </a:lnTo>
                  <a:lnTo>
                    <a:pt x="109" y="518"/>
                  </a:lnTo>
                  <a:lnTo>
                    <a:pt x="111" y="516"/>
                  </a:lnTo>
                  <a:lnTo>
                    <a:pt x="112" y="516"/>
                  </a:lnTo>
                  <a:lnTo>
                    <a:pt x="112" y="515"/>
                  </a:lnTo>
                  <a:lnTo>
                    <a:pt x="114" y="515"/>
                  </a:lnTo>
                  <a:lnTo>
                    <a:pt x="115" y="513"/>
                  </a:lnTo>
                  <a:lnTo>
                    <a:pt x="116" y="513"/>
                  </a:lnTo>
                  <a:lnTo>
                    <a:pt x="118" y="512"/>
                  </a:lnTo>
                  <a:lnTo>
                    <a:pt x="119" y="512"/>
                  </a:lnTo>
                  <a:lnTo>
                    <a:pt x="121" y="512"/>
                  </a:lnTo>
                  <a:lnTo>
                    <a:pt x="121" y="511"/>
                  </a:lnTo>
                  <a:lnTo>
                    <a:pt x="122" y="511"/>
                  </a:lnTo>
                  <a:lnTo>
                    <a:pt x="124" y="511"/>
                  </a:lnTo>
                  <a:lnTo>
                    <a:pt x="125" y="511"/>
                  </a:lnTo>
                  <a:lnTo>
                    <a:pt x="127" y="511"/>
                  </a:lnTo>
                  <a:lnTo>
                    <a:pt x="128" y="511"/>
                  </a:lnTo>
                  <a:lnTo>
                    <a:pt x="130" y="511"/>
                  </a:lnTo>
                  <a:lnTo>
                    <a:pt x="131" y="511"/>
                  </a:lnTo>
                  <a:lnTo>
                    <a:pt x="131" y="509"/>
                  </a:lnTo>
                  <a:lnTo>
                    <a:pt x="133" y="509"/>
                  </a:lnTo>
                  <a:lnTo>
                    <a:pt x="134" y="509"/>
                  </a:lnTo>
                  <a:lnTo>
                    <a:pt x="134" y="508"/>
                  </a:lnTo>
                  <a:lnTo>
                    <a:pt x="136" y="508"/>
                  </a:lnTo>
                  <a:lnTo>
                    <a:pt x="136" y="506"/>
                  </a:lnTo>
                  <a:lnTo>
                    <a:pt x="137" y="506"/>
                  </a:lnTo>
                  <a:lnTo>
                    <a:pt x="137" y="505"/>
                  </a:lnTo>
                  <a:lnTo>
                    <a:pt x="137" y="503"/>
                  </a:lnTo>
                  <a:lnTo>
                    <a:pt x="136" y="503"/>
                  </a:lnTo>
                  <a:lnTo>
                    <a:pt x="134" y="503"/>
                  </a:lnTo>
                  <a:lnTo>
                    <a:pt x="134" y="502"/>
                  </a:lnTo>
                  <a:lnTo>
                    <a:pt x="133" y="500"/>
                  </a:lnTo>
                  <a:lnTo>
                    <a:pt x="133" y="499"/>
                  </a:lnTo>
                  <a:lnTo>
                    <a:pt x="133" y="497"/>
                  </a:lnTo>
                  <a:lnTo>
                    <a:pt x="134" y="497"/>
                  </a:lnTo>
                  <a:lnTo>
                    <a:pt x="134" y="496"/>
                  </a:lnTo>
                  <a:lnTo>
                    <a:pt x="134" y="494"/>
                  </a:lnTo>
                  <a:lnTo>
                    <a:pt x="136" y="494"/>
                  </a:lnTo>
                  <a:lnTo>
                    <a:pt x="137" y="494"/>
                  </a:lnTo>
                  <a:lnTo>
                    <a:pt x="138" y="494"/>
                  </a:lnTo>
                  <a:lnTo>
                    <a:pt x="138" y="493"/>
                  </a:lnTo>
                  <a:lnTo>
                    <a:pt x="138" y="491"/>
                  </a:lnTo>
                  <a:lnTo>
                    <a:pt x="138" y="490"/>
                  </a:lnTo>
                  <a:lnTo>
                    <a:pt x="140" y="488"/>
                  </a:lnTo>
                  <a:lnTo>
                    <a:pt x="140" y="487"/>
                  </a:lnTo>
                  <a:lnTo>
                    <a:pt x="141" y="486"/>
                  </a:lnTo>
                  <a:lnTo>
                    <a:pt x="141" y="484"/>
                  </a:lnTo>
                  <a:lnTo>
                    <a:pt x="143" y="484"/>
                  </a:lnTo>
                  <a:lnTo>
                    <a:pt x="143" y="483"/>
                  </a:lnTo>
                  <a:lnTo>
                    <a:pt x="143" y="481"/>
                  </a:lnTo>
                  <a:lnTo>
                    <a:pt x="143" y="480"/>
                  </a:lnTo>
                  <a:lnTo>
                    <a:pt x="141" y="478"/>
                  </a:lnTo>
                  <a:lnTo>
                    <a:pt x="143" y="477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2"/>
                  </a:lnTo>
                  <a:lnTo>
                    <a:pt x="143" y="471"/>
                  </a:lnTo>
                  <a:lnTo>
                    <a:pt x="143" y="469"/>
                  </a:lnTo>
                  <a:lnTo>
                    <a:pt x="141" y="469"/>
                  </a:lnTo>
                  <a:lnTo>
                    <a:pt x="141" y="468"/>
                  </a:lnTo>
                  <a:lnTo>
                    <a:pt x="141" y="466"/>
                  </a:lnTo>
                  <a:lnTo>
                    <a:pt x="141" y="465"/>
                  </a:lnTo>
                  <a:lnTo>
                    <a:pt x="141" y="464"/>
                  </a:lnTo>
                  <a:lnTo>
                    <a:pt x="141" y="462"/>
                  </a:lnTo>
                  <a:lnTo>
                    <a:pt x="141" y="461"/>
                  </a:lnTo>
                  <a:lnTo>
                    <a:pt x="141" y="459"/>
                  </a:lnTo>
                  <a:lnTo>
                    <a:pt x="140" y="459"/>
                  </a:lnTo>
                  <a:lnTo>
                    <a:pt x="138" y="459"/>
                  </a:lnTo>
                  <a:lnTo>
                    <a:pt x="138" y="458"/>
                  </a:lnTo>
                  <a:lnTo>
                    <a:pt x="137" y="458"/>
                  </a:lnTo>
                  <a:lnTo>
                    <a:pt x="137" y="456"/>
                  </a:lnTo>
                  <a:lnTo>
                    <a:pt x="136" y="456"/>
                  </a:lnTo>
                  <a:lnTo>
                    <a:pt x="134" y="456"/>
                  </a:lnTo>
                  <a:lnTo>
                    <a:pt x="133" y="456"/>
                  </a:lnTo>
                  <a:lnTo>
                    <a:pt x="133" y="455"/>
                  </a:lnTo>
                  <a:lnTo>
                    <a:pt x="131" y="455"/>
                  </a:lnTo>
                  <a:lnTo>
                    <a:pt x="131" y="453"/>
                  </a:lnTo>
                  <a:lnTo>
                    <a:pt x="130" y="453"/>
                  </a:lnTo>
                  <a:lnTo>
                    <a:pt x="128" y="453"/>
                  </a:lnTo>
                  <a:lnTo>
                    <a:pt x="128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4" y="450"/>
                  </a:lnTo>
                  <a:lnTo>
                    <a:pt x="124" y="449"/>
                  </a:lnTo>
                  <a:lnTo>
                    <a:pt x="122" y="449"/>
                  </a:lnTo>
                  <a:lnTo>
                    <a:pt x="122" y="447"/>
                  </a:lnTo>
                  <a:lnTo>
                    <a:pt x="121" y="447"/>
                  </a:lnTo>
                  <a:lnTo>
                    <a:pt x="121" y="446"/>
                  </a:lnTo>
                  <a:lnTo>
                    <a:pt x="119" y="446"/>
                  </a:lnTo>
                  <a:lnTo>
                    <a:pt x="119" y="444"/>
                  </a:lnTo>
                  <a:lnTo>
                    <a:pt x="118" y="444"/>
                  </a:lnTo>
                  <a:lnTo>
                    <a:pt x="118" y="443"/>
                  </a:lnTo>
                  <a:lnTo>
                    <a:pt x="118" y="441"/>
                  </a:lnTo>
                  <a:lnTo>
                    <a:pt x="119" y="441"/>
                  </a:lnTo>
                  <a:lnTo>
                    <a:pt x="121" y="441"/>
                  </a:lnTo>
                  <a:lnTo>
                    <a:pt x="122" y="440"/>
                  </a:lnTo>
                  <a:lnTo>
                    <a:pt x="124" y="440"/>
                  </a:lnTo>
                  <a:lnTo>
                    <a:pt x="124" y="439"/>
                  </a:lnTo>
                  <a:lnTo>
                    <a:pt x="125" y="439"/>
                  </a:lnTo>
                  <a:lnTo>
                    <a:pt x="127" y="439"/>
                  </a:lnTo>
                  <a:lnTo>
                    <a:pt x="128" y="439"/>
                  </a:lnTo>
                  <a:lnTo>
                    <a:pt x="130" y="437"/>
                  </a:lnTo>
                  <a:lnTo>
                    <a:pt x="131" y="437"/>
                  </a:lnTo>
                  <a:lnTo>
                    <a:pt x="131" y="436"/>
                  </a:lnTo>
                  <a:lnTo>
                    <a:pt x="131" y="434"/>
                  </a:lnTo>
                  <a:lnTo>
                    <a:pt x="133" y="434"/>
                  </a:lnTo>
                  <a:lnTo>
                    <a:pt x="133" y="433"/>
                  </a:lnTo>
                  <a:lnTo>
                    <a:pt x="134" y="431"/>
                  </a:lnTo>
                  <a:lnTo>
                    <a:pt x="134" y="430"/>
                  </a:lnTo>
                  <a:lnTo>
                    <a:pt x="136" y="428"/>
                  </a:lnTo>
                  <a:lnTo>
                    <a:pt x="137" y="427"/>
                  </a:lnTo>
                  <a:lnTo>
                    <a:pt x="138" y="425"/>
                  </a:lnTo>
                  <a:lnTo>
                    <a:pt x="138" y="424"/>
                  </a:lnTo>
                  <a:lnTo>
                    <a:pt x="140" y="422"/>
                  </a:lnTo>
                  <a:lnTo>
                    <a:pt x="140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3" y="418"/>
                  </a:lnTo>
                  <a:lnTo>
                    <a:pt x="143" y="417"/>
                  </a:lnTo>
                  <a:lnTo>
                    <a:pt x="144" y="417"/>
                  </a:lnTo>
                  <a:lnTo>
                    <a:pt x="144" y="415"/>
                  </a:lnTo>
                  <a:lnTo>
                    <a:pt x="146" y="414"/>
                  </a:lnTo>
                  <a:lnTo>
                    <a:pt x="147" y="414"/>
                  </a:lnTo>
                  <a:lnTo>
                    <a:pt x="149" y="414"/>
                  </a:lnTo>
                  <a:lnTo>
                    <a:pt x="150" y="414"/>
                  </a:lnTo>
                  <a:lnTo>
                    <a:pt x="152" y="412"/>
                  </a:lnTo>
                  <a:lnTo>
                    <a:pt x="152" y="411"/>
                  </a:lnTo>
                  <a:lnTo>
                    <a:pt x="152" y="409"/>
                  </a:lnTo>
                  <a:lnTo>
                    <a:pt x="152" y="408"/>
                  </a:lnTo>
                  <a:lnTo>
                    <a:pt x="152" y="406"/>
                  </a:lnTo>
                  <a:lnTo>
                    <a:pt x="152" y="405"/>
                  </a:lnTo>
                  <a:lnTo>
                    <a:pt x="153" y="405"/>
                  </a:lnTo>
                  <a:lnTo>
                    <a:pt x="152" y="405"/>
                  </a:lnTo>
                  <a:lnTo>
                    <a:pt x="153" y="403"/>
                  </a:lnTo>
                  <a:lnTo>
                    <a:pt x="153" y="402"/>
                  </a:lnTo>
                  <a:lnTo>
                    <a:pt x="155" y="400"/>
                  </a:lnTo>
                  <a:lnTo>
                    <a:pt x="156" y="399"/>
                  </a:lnTo>
                  <a:lnTo>
                    <a:pt x="156" y="397"/>
                  </a:lnTo>
                  <a:lnTo>
                    <a:pt x="158" y="397"/>
                  </a:lnTo>
                  <a:lnTo>
                    <a:pt x="158" y="396"/>
                  </a:lnTo>
                  <a:lnTo>
                    <a:pt x="159" y="397"/>
                  </a:lnTo>
                  <a:lnTo>
                    <a:pt x="159" y="396"/>
                  </a:lnTo>
                  <a:lnTo>
                    <a:pt x="160" y="396"/>
                  </a:lnTo>
                  <a:lnTo>
                    <a:pt x="160" y="395"/>
                  </a:lnTo>
                  <a:lnTo>
                    <a:pt x="162" y="395"/>
                  </a:lnTo>
                  <a:lnTo>
                    <a:pt x="162" y="393"/>
                  </a:lnTo>
                  <a:lnTo>
                    <a:pt x="162" y="392"/>
                  </a:lnTo>
                  <a:lnTo>
                    <a:pt x="162" y="390"/>
                  </a:lnTo>
                  <a:lnTo>
                    <a:pt x="162" y="389"/>
                  </a:lnTo>
                  <a:lnTo>
                    <a:pt x="160" y="389"/>
                  </a:lnTo>
                  <a:lnTo>
                    <a:pt x="160" y="387"/>
                  </a:lnTo>
                  <a:lnTo>
                    <a:pt x="160" y="386"/>
                  </a:lnTo>
                  <a:lnTo>
                    <a:pt x="160" y="384"/>
                  </a:lnTo>
                  <a:lnTo>
                    <a:pt x="160" y="383"/>
                  </a:lnTo>
                  <a:lnTo>
                    <a:pt x="160" y="381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2" y="378"/>
                  </a:lnTo>
                  <a:lnTo>
                    <a:pt x="163" y="378"/>
                  </a:lnTo>
                  <a:lnTo>
                    <a:pt x="165" y="378"/>
                  </a:lnTo>
                  <a:lnTo>
                    <a:pt x="166" y="380"/>
                  </a:lnTo>
                  <a:lnTo>
                    <a:pt x="168" y="380"/>
                  </a:lnTo>
                  <a:lnTo>
                    <a:pt x="169" y="380"/>
                  </a:lnTo>
                  <a:lnTo>
                    <a:pt x="171" y="381"/>
                  </a:lnTo>
                  <a:lnTo>
                    <a:pt x="172" y="381"/>
                  </a:lnTo>
                  <a:lnTo>
                    <a:pt x="174" y="381"/>
                  </a:lnTo>
                  <a:lnTo>
                    <a:pt x="175" y="383"/>
                  </a:lnTo>
                  <a:lnTo>
                    <a:pt x="177" y="383"/>
                  </a:lnTo>
                  <a:lnTo>
                    <a:pt x="178" y="384"/>
                  </a:lnTo>
                  <a:lnTo>
                    <a:pt x="180" y="384"/>
                  </a:lnTo>
                  <a:lnTo>
                    <a:pt x="181" y="386"/>
                  </a:lnTo>
                  <a:lnTo>
                    <a:pt x="183" y="386"/>
                  </a:lnTo>
                  <a:lnTo>
                    <a:pt x="184" y="386"/>
                  </a:lnTo>
                  <a:lnTo>
                    <a:pt x="184" y="387"/>
                  </a:lnTo>
                  <a:lnTo>
                    <a:pt x="185" y="387"/>
                  </a:lnTo>
                  <a:lnTo>
                    <a:pt x="187" y="387"/>
                  </a:lnTo>
                  <a:lnTo>
                    <a:pt x="188" y="389"/>
                  </a:lnTo>
                  <a:lnTo>
                    <a:pt x="190" y="389"/>
                  </a:lnTo>
                  <a:lnTo>
                    <a:pt x="190" y="390"/>
                  </a:lnTo>
                  <a:lnTo>
                    <a:pt x="191" y="390"/>
                  </a:lnTo>
                  <a:lnTo>
                    <a:pt x="193" y="392"/>
                  </a:lnTo>
                  <a:lnTo>
                    <a:pt x="194" y="392"/>
                  </a:lnTo>
                  <a:lnTo>
                    <a:pt x="194" y="393"/>
                  </a:lnTo>
                  <a:lnTo>
                    <a:pt x="196" y="393"/>
                  </a:lnTo>
                  <a:lnTo>
                    <a:pt x="197" y="393"/>
                  </a:lnTo>
                  <a:lnTo>
                    <a:pt x="197" y="395"/>
                  </a:lnTo>
                  <a:lnTo>
                    <a:pt x="199" y="395"/>
                  </a:lnTo>
                  <a:lnTo>
                    <a:pt x="200" y="395"/>
                  </a:lnTo>
                  <a:lnTo>
                    <a:pt x="202" y="395"/>
                  </a:lnTo>
                  <a:lnTo>
                    <a:pt x="203" y="395"/>
                  </a:lnTo>
                  <a:lnTo>
                    <a:pt x="203" y="396"/>
                  </a:lnTo>
                  <a:lnTo>
                    <a:pt x="205" y="396"/>
                  </a:lnTo>
                  <a:lnTo>
                    <a:pt x="206" y="396"/>
                  </a:lnTo>
                  <a:lnTo>
                    <a:pt x="207" y="397"/>
                  </a:lnTo>
                  <a:lnTo>
                    <a:pt x="209" y="397"/>
                  </a:lnTo>
                  <a:lnTo>
                    <a:pt x="210" y="399"/>
                  </a:lnTo>
                  <a:lnTo>
                    <a:pt x="212" y="399"/>
                  </a:lnTo>
                  <a:lnTo>
                    <a:pt x="213" y="399"/>
                  </a:lnTo>
                  <a:lnTo>
                    <a:pt x="215" y="399"/>
                  </a:lnTo>
                  <a:lnTo>
                    <a:pt x="216" y="399"/>
                  </a:lnTo>
                  <a:lnTo>
                    <a:pt x="216" y="397"/>
                  </a:lnTo>
                  <a:lnTo>
                    <a:pt x="218" y="397"/>
                  </a:lnTo>
                  <a:lnTo>
                    <a:pt x="218" y="396"/>
                  </a:lnTo>
                  <a:lnTo>
                    <a:pt x="219" y="395"/>
                  </a:lnTo>
                  <a:lnTo>
                    <a:pt x="219" y="393"/>
                  </a:lnTo>
                  <a:lnTo>
                    <a:pt x="219" y="392"/>
                  </a:lnTo>
                  <a:lnTo>
                    <a:pt x="219" y="390"/>
                  </a:lnTo>
                  <a:lnTo>
                    <a:pt x="221" y="390"/>
                  </a:lnTo>
                  <a:lnTo>
                    <a:pt x="221" y="389"/>
                  </a:lnTo>
                  <a:lnTo>
                    <a:pt x="221" y="387"/>
                  </a:lnTo>
                  <a:lnTo>
                    <a:pt x="221" y="386"/>
                  </a:lnTo>
                  <a:lnTo>
                    <a:pt x="222" y="386"/>
                  </a:lnTo>
                  <a:lnTo>
                    <a:pt x="222" y="384"/>
                  </a:lnTo>
                  <a:lnTo>
                    <a:pt x="224" y="383"/>
                  </a:lnTo>
                  <a:lnTo>
                    <a:pt x="224" y="381"/>
                  </a:lnTo>
                  <a:lnTo>
                    <a:pt x="225" y="381"/>
                  </a:lnTo>
                  <a:lnTo>
                    <a:pt x="225" y="380"/>
                  </a:lnTo>
                  <a:lnTo>
                    <a:pt x="227" y="378"/>
                  </a:lnTo>
                  <a:lnTo>
                    <a:pt x="227" y="377"/>
                  </a:lnTo>
                  <a:lnTo>
                    <a:pt x="228" y="377"/>
                  </a:lnTo>
                  <a:lnTo>
                    <a:pt x="228" y="375"/>
                  </a:lnTo>
                  <a:lnTo>
                    <a:pt x="229" y="375"/>
                  </a:lnTo>
                  <a:lnTo>
                    <a:pt x="231" y="375"/>
                  </a:lnTo>
                  <a:lnTo>
                    <a:pt x="232" y="375"/>
                  </a:lnTo>
                  <a:lnTo>
                    <a:pt x="234" y="374"/>
                  </a:lnTo>
                  <a:lnTo>
                    <a:pt x="234" y="372"/>
                  </a:lnTo>
                  <a:lnTo>
                    <a:pt x="232" y="372"/>
                  </a:lnTo>
                  <a:lnTo>
                    <a:pt x="232" y="371"/>
                  </a:lnTo>
                  <a:lnTo>
                    <a:pt x="234" y="371"/>
                  </a:lnTo>
                  <a:lnTo>
                    <a:pt x="234" y="370"/>
                  </a:lnTo>
                  <a:lnTo>
                    <a:pt x="232" y="368"/>
                  </a:lnTo>
                  <a:lnTo>
                    <a:pt x="234" y="368"/>
                  </a:lnTo>
                  <a:lnTo>
                    <a:pt x="234" y="367"/>
                  </a:lnTo>
                  <a:lnTo>
                    <a:pt x="232" y="365"/>
                  </a:lnTo>
                  <a:lnTo>
                    <a:pt x="232" y="364"/>
                  </a:lnTo>
                  <a:lnTo>
                    <a:pt x="232" y="362"/>
                  </a:lnTo>
                  <a:lnTo>
                    <a:pt x="232" y="361"/>
                  </a:lnTo>
                  <a:lnTo>
                    <a:pt x="232" y="359"/>
                  </a:lnTo>
                  <a:lnTo>
                    <a:pt x="232" y="358"/>
                  </a:lnTo>
                  <a:lnTo>
                    <a:pt x="232" y="356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1" y="352"/>
                  </a:lnTo>
                  <a:lnTo>
                    <a:pt x="231" y="350"/>
                  </a:lnTo>
                  <a:lnTo>
                    <a:pt x="231" y="349"/>
                  </a:lnTo>
                  <a:lnTo>
                    <a:pt x="231" y="348"/>
                  </a:lnTo>
                  <a:lnTo>
                    <a:pt x="231" y="346"/>
                  </a:lnTo>
                  <a:lnTo>
                    <a:pt x="231" y="345"/>
                  </a:lnTo>
                  <a:lnTo>
                    <a:pt x="231" y="343"/>
                  </a:lnTo>
                  <a:lnTo>
                    <a:pt x="231" y="342"/>
                  </a:lnTo>
                  <a:lnTo>
                    <a:pt x="231" y="340"/>
                  </a:lnTo>
                  <a:lnTo>
                    <a:pt x="231" y="339"/>
                  </a:lnTo>
                  <a:lnTo>
                    <a:pt x="232" y="337"/>
                  </a:lnTo>
                  <a:lnTo>
                    <a:pt x="234" y="336"/>
                  </a:lnTo>
                  <a:lnTo>
                    <a:pt x="235" y="336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38" y="334"/>
                  </a:lnTo>
                  <a:lnTo>
                    <a:pt x="240" y="334"/>
                  </a:lnTo>
                  <a:lnTo>
                    <a:pt x="241" y="334"/>
                  </a:lnTo>
                  <a:lnTo>
                    <a:pt x="241" y="333"/>
                  </a:lnTo>
                  <a:lnTo>
                    <a:pt x="243" y="331"/>
                  </a:lnTo>
                  <a:lnTo>
                    <a:pt x="244" y="330"/>
                  </a:lnTo>
                  <a:lnTo>
                    <a:pt x="246" y="330"/>
                  </a:lnTo>
                  <a:lnTo>
                    <a:pt x="246" y="328"/>
                  </a:lnTo>
                  <a:lnTo>
                    <a:pt x="246" y="330"/>
                  </a:lnTo>
                  <a:lnTo>
                    <a:pt x="247" y="330"/>
                  </a:lnTo>
                  <a:lnTo>
                    <a:pt x="249" y="330"/>
                  </a:lnTo>
                  <a:lnTo>
                    <a:pt x="250" y="330"/>
                  </a:lnTo>
                  <a:lnTo>
                    <a:pt x="250" y="328"/>
                  </a:lnTo>
                  <a:lnTo>
                    <a:pt x="252" y="328"/>
                  </a:lnTo>
                  <a:lnTo>
                    <a:pt x="253" y="327"/>
                  </a:lnTo>
                  <a:lnTo>
                    <a:pt x="254" y="326"/>
                  </a:lnTo>
                  <a:lnTo>
                    <a:pt x="254" y="324"/>
                  </a:lnTo>
                  <a:lnTo>
                    <a:pt x="253" y="323"/>
                  </a:lnTo>
                  <a:lnTo>
                    <a:pt x="252" y="321"/>
                  </a:lnTo>
                  <a:lnTo>
                    <a:pt x="252" y="320"/>
                  </a:lnTo>
                  <a:lnTo>
                    <a:pt x="252" y="318"/>
                  </a:lnTo>
                  <a:lnTo>
                    <a:pt x="252" y="317"/>
                  </a:lnTo>
                  <a:lnTo>
                    <a:pt x="252" y="315"/>
                  </a:lnTo>
                  <a:lnTo>
                    <a:pt x="252" y="314"/>
                  </a:lnTo>
                  <a:lnTo>
                    <a:pt x="252" y="312"/>
                  </a:lnTo>
                  <a:lnTo>
                    <a:pt x="252" y="311"/>
                  </a:lnTo>
                  <a:lnTo>
                    <a:pt x="252" y="309"/>
                  </a:lnTo>
                  <a:lnTo>
                    <a:pt x="252" y="308"/>
                  </a:lnTo>
                  <a:lnTo>
                    <a:pt x="253" y="306"/>
                  </a:lnTo>
                  <a:lnTo>
                    <a:pt x="254" y="306"/>
                  </a:lnTo>
                  <a:lnTo>
                    <a:pt x="254" y="305"/>
                  </a:lnTo>
                  <a:lnTo>
                    <a:pt x="256" y="305"/>
                  </a:lnTo>
                  <a:lnTo>
                    <a:pt x="256" y="303"/>
                  </a:lnTo>
                  <a:lnTo>
                    <a:pt x="257" y="303"/>
                  </a:lnTo>
                  <a:lnTo>
                    <a:pt x="257" y="302"/>
                  </a:lnTo>
                  <a:lnTo>
                    <a:pt x="259" y="302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8"/>
                  </a:lnTo>
                  <a:lnTo>
                    <a:pt x="259" y="296"/>
                  </a:lnTo>
                  <a:lnTo>
                    <a:pt x="259" y="295"/>
                  </a:lnTo>
                  <a:lnTo>
                    <a:pt x="259" y="293"/>
                  </a:lnTo>
                  <a:lnTo>
                    <a:pt x="259" y="292"/>
                  </a:lnTo>
                  <a:lnTo>
                    <a:pt x="260" y="290"/>
                  </a:lnTo>
                  <a:lnTo>
                    <a:pt x="260" y="287"/>
                  </a:lnTo>
                  <a:lnTo>
                    <a:pt x="262" y="286"/>
                  </a:lnTo>
                  <a:lnTo>
                    <a:pt x="262" y="284"/>
                  </a:lnTo>
                  <a:lnTo>
                    <a:pt x="260" y="284"/>
                  </a:lnTo>
                  <a:lnTo>
                    <a:pt x="260" y="283"/>
                  </a:lnTo>
                  <a:lnTo>
                    <a:pt x="260" y="281"/>
                  </a:lnTo>
                  <a:lnTo>
                    <a:pt x="259" y="281"/>
                  </a:lnTo>
                  <a:lnTo>
                    <a:pt x="259" y="280"/>
                  </a:lnTo>
                  <a:lnTo>
                    <a:pt x="257" y="280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80"/>
                  </a:lnTo>
                  <a:lnTo>
                    <a:pt x="256" y="279"/>
                  </a:lnTo>
                  <a:lnTo>
                    <a:pt x="256" y="277"/>
                  </a:lnTo>
                  <a:lnTo>
                    <a:pt x="254" y="277"/>
                  </a:lnTo>
                  <a:lnTo>
                    <a:pt x="254" y="276"/>
                  </a:lnTo>
                  <a:lnTo>
                    <a:pt x="253" y="276"/>
                  </a:lnTo>
                  <a:lnTo>
                    <a:pt x="252" y="276"/>
                  </a:lnTo>
                  <a:lnTo>
                    <a:pt x="252" y="274"/>
                  </a:lnTo>
                  <a:lnTo>
                    <a:pt x="252" y="273"/>
                  </a:lnTo>
                  <a:lnTo>
                    <a:pt x="250" y="271"/>
                  </a:lnTo>
                  <a:lnTo>
                    <a:pt x="250" y="270"/>
                  </a:lnTo>
                  <a:lnTo>
                    <a:pt x="250" y="268"/>
                  </a:lnTo>
                  <a:lnTo>
                    <a:pt x="250" y="267"/>
                  </a:lnTo>
                  <a:lnTo>
                    <a:pt x="250" y="265"/>
                  </a:lnTo>
                  <a:lnTo>
                    <a:pt x="250" y="264"/>
                  </a:lnTo>
                  <a:lnTo>
                    <a:pt x="250" y="262"/>
                  </a:lnTo>
                  <a:lnTo>
                    <a:pt x="249" y="262"/>
                  </a:lnTo>
                  <a:lnTo>
                    <a:pt x="249" y="261"/>
                  </a:lnTo>
                  <a:lnTo>
                    <a:pt x="247" y="258"/>
                  </a:lnTo>
                  <a:lnTo>
                    <a:pt x="247" y="256"/>
                  </a:lnTo>
                  <a:lnTo>
                    <a:pt x="247" y="255"/>
                  </a:lnTo>
                  <a:lnTo>
                    <a:pt x="247" y="254"/>
                  </a:lnTo>
                  <a:lnTo>
                    <a:pt x="249" y="254"/>
                  </a:lnTo>
                  <a:lnTo>
                    <a:pt x="249" y="252"/>
                  </a:lnTo>
                  <a:lnTo>
                    <a:pt x="249" y="251"/>
                  </a:lnTo>
                  <a:lnTo>
                    <a:pt x="250" y="251"/>
                  </a:lnTo>
                  <a:lnTo>
                    <a:pt x="252" y="251"/>
                  </a:lnTo>
                  <a:lnTo>
                    <a:pt x="252" y="249"/>
                  </a:lnTo>
                  <a:lnTo>
                    <a:pt x="254" y="249"/>
                  </a:lnTo>
                  <a:lnTo>
                    <a:pt x="256" y="249"/>
                  </a:lnTo>
                  <a:lnTo>
                    <a:pt x="256" y="248"/>
                  </a:lnTo>
                  <a:lnTo>
                    <a:pt x="256" y="246"/>
                  </a:lnTo>
                  <a:lnTo>
                    <a:pt x="257" y="246"/>
                  </a:lnTo>
                  <a:lnTo>
                    <a:pt x="257" y="248"/>
                  </a:lnTo>
                  <a:lnTo>
                    <a:pt x="259" y="246"/>
                  </a:lnTo>
                  <a:lnTo>
                    <a:pt x="259" y="248"/>
                  </a:lnTo>
                  <a:lnTo>
                    <a:pt x="259" y="246"/>
                  </a:lnTo>
                  <a:lnTo>
                    <a:pt x="260" y="246"/>
                  </a:lnTo>
                  <a:lnTo>
                    <a:pt x="262" y="246"/>
                  </a:lnTo>
                  <a:lnTo>
                    <a:pt x="263" y="246"/>
                  </a:lnTo>
                  <a:lnTo>
                    <a:pt x="263" y="245"/>
                  </a:lnTo>
                  <a:lnTo>
                    <a:pt x="265" y="243"/>
                  </a:lnTo>
                  <a:lnTo>
                    <a:pt x="266" y="243"/>
                  </a:lnTo>
                  <a:lnTo>
                    <a:pt x="266" y="242"/>
                  </a:lnTo>
                  <a:lnTo>
                    <a:pt x="268" y="242"/>
                  </a:lnTo>
                  <a:lnTo>
                    <a:pt x="269" y="240"/>
                  </a:lnTo>
                  <a:lnTo>
                    <a:pt x="271" y="240"/>
                  </a:lnTo>
                  <a:lnTo>
                    <a:pt x="272" y="240"/>
                  </a:lnTo>
                  <a:lnTo>
                    <a:pt x="274" y="240"/>
                  </a:lnTo>
                  <a:lnTo>
                    <a:pt x="274" y="239"/>
                  </a:lnTo>
                  <a:lnTo>
                    <a:pt x="275" y="239"/>
                  </a:lnTo>
                  <a:lnTo>
                    <a:pt x="276" y="237"/>
                  </a:lnTo>
                  <a:lnTo>
                    <a:pt x="278" y="237"/>
                  </a:lnTo>
                  <a:lnTo>
                    <a:pt x="279" y="236"/>
                  </a:lnTo>
                  <a:lnTo>
                    <a:pt x="281" y="236"/>
                  </a:lnTo>
                  <a:lnTo>
                    <a:pt x="281" y="234"/>
                  </a:lnTo>
                  <a:lnTo>
                    <a:pt x="282" y="234"/>
                  </a:lnTo>
                  <a:lnTo>
                    <a:pt x="282" y="233"/>
                  </a:lnTo>
                  <a:lnTo>
                    <a:pt x="282" y="232"/>
                  </a:lnTo>
                  <a:lnTo>
                    <a:pt x="284" y="232"/>
                  </a:lnTo>
                  <a:lnTo>
                    <a:pt x="285" y="232"/>
                  </a:lnTo>
                  <a:lnTo>
                    <a:pt x="287" y="232"/>
                  </a:lnTo>
                  <a:lnTo>
                    <a:pt x="288" y="232"/>
                  </a:lnTo>
                  <a:lnTo>
                    <a:pt x="288" y="230"/>
                  </a:lnTo>
                  <a:lnTo>
                    <a:pt x="290" y="230"/>
                  </a:lnTo>
                  <a:lnTo>
                    <a:pt x="290" y="229"/>
                  </a:lnTo>
                  <a:lnTo>
                    <a:pt x="291" y="229"/>
                  </a:lnTo>
                  <a:lnTo>
                    <a:pt x="293" y="227"/>
                  </a:lnTo>
                  <a:lnTo>
                    <a:pt x="294" y="226"/>
                  </a:lnTo>
                  <a:lnTo>
                    <a:pt x="294" y="224"/>
                  </a:lnTo>
                  <a:lnTo>
                    <a:pt x="296" y="224"/>
                  </a:lnTo>
                  <a:lnTo>
                    <a:pt x="297" y="223"/>
                  </a:lnTo>
                  <a:lnTo>
                    <a:pt x="298" y="223"/>
                  </a:lnTo>
                  <a:lnTo>
                    <a:pt x="298" y="221"/>
                  </a:lnTo>
                  <a:lnTo>
                    <a:pt x="300" y="221"/>
                  </a:lnTo>
                  <a:lnTo>
                    <a:pt x="300" y="220"/>
                  </a:lnTo>
                  <a:lnTo>
                    <a:pt x="301" y="218"/>
                  </a:lnTo>
                  <a:lnTo>
                    <a:pt x="303" y="217"/>
                  </a:lnTo>
                  <a:lnTo>
                    <a:pt x="304" y="215"/>
                  </a:lnTo>
                  <a:lnTo>
                    <a:pt x="304" y="214"/>
                  </a:lnTo>
                  <a:lnTo>
                    <a:pt x="304" y="212"/>
                  </a:lnTo>
                  <a:lnTo>
                    <a:pt x="306" y="212"/>
                  </a:lnTo>
                  <a:lnTo>
                    <a:pt x="306" y="211"/>
                  </a:lnTo>
                  <a:lnTo>
                    <a:pt x="306" y="210"/>
                  </a:lnTo>
                  <a:lnTo>
                    <a:pt x="306" y="208"/>
                  </a:lnTo>
                  <a:lnTo>
                    <a:pt x="306" y="207"/>
                  </a:lnTo>
                  <a:lnTo>
                    <a:pt x="306" y="205"/>
                  </a:lnTo>
                  <a:lnTo>
                    <a:pt x="306" y="204"/>
                  </a:lnTo>
                  <a:lnTo>
                    <a:pt x="304" y="204"/>
                  </a:lnTo>
                  <a:lnTo>
                    <a:pt x="304" y="202"/>
                  </a:lnTo>
                  <a:lnTo>
                    <a:pt x="304" y="201"/>
                  </a:lnTo>
                  <a:lnTo>
                    <a:pt x="303" y="201"/>
                  </a:lnTo>
                  <a:lnTo>
                    <a:pt x="303" y="199"/>
                  </a:lnTo>
                  <a:lnTo>
                    <a:pt x="301" y="198"/>
                  </a:lnTo>
                  <a:lnTo>
                    <a:pt x="300" y="198"/>
                  </a:lnTo>
                  <a:lnTo>
                    <a:pt x="298" y="196"/>
                  </a:lnTo>
                  <a:lnTo>
                    <a:pt x="297" y="196"/>
                  </a:lnTo>
                  <a:lnTo>
                    <a:pt x="297" y="195"/>
                  </a:lnTo>
                  <a:lnTo>
                    <a:pt x="297" y="193"/>
                  </a:lnTo>
                  <a:lnTo>
                    <a:pt x="297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3" y="190"/>
                  </a:lnTo>
                  <a:lnTo>
                    <a:pt x="291" y="190"/>
                  </a:lnTo>
                  <a:lnTo>
                    <a:pt x="291" y="189"/>
                  </a:lnTo>
                  <a:lnTo>
                    <a:pt x="290" y="189"/>
                  </a:lnTo>
                  <a:lnTo>
                    <a:pt x="288" y="187"/>
                  </a:lnTo>
                  <a:lnTo>
                    <a:pt x="287" y="187"/>
                  </a:lnTo>
                  <a:lnTo>
                    <a:pt x="285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6"/>
                  </a:lnTo>
                  <a:lnTo>
                    <a:pt x="281" y="186"/>
                  </a:lnTo>
                  <a:lnTo>
                    <a:pt x="279" y="186"/>
                  </a:lnTo>
                  <a:lnTo>
                    <a:pt x="279" y="185"/>
                  </a:lnTo>
                  <a:lnTo>
                    <a:pt x="278" y="185"/>
                  </a:lnTo>
                  <a:lnTo>
                    <a:pt x="278" y="183"/>
                  </a:lnTo>
                  <a:lnTo>
                    <a:pt x="276" y="183"/>
                  </a:lnTo>
                  <a:lnTo>
                    <a:pt x="276" y="182"/>
                  </a:lnTo>
                  <a:lnTo>
                    <a:pt x="276" y="180"/>
                  </a:lnTo>
                  <a:lnTo>
                    <a:pt x="276" y="179"/>
                  </a:lnTo>
                  <a:lnTo>
                    <a:pt x="275" y="179"/>
                  </a:lnTo>
                  <a:lnTo>
                    <a:pt x="275" y="177"/>
                  </a:lnTo>
                  <a:lnTo>
                    <a:pt x="274" y="177"/>
                  </a:lnTo>
                  <a:lnTo>
                    <a:pt x="274" y="176"/>
                  </a:lnTo>
                  <a:lnTo>
                    <a:pt x="272" y="177"/>
                  </a:lnTo>
                  <a:lnTo>
                    <a:pt x="271" y="176"/>
                  </a:lnTo>
                  <a:lnTo>
                    <a:pt x="269" y="176"/>
                  </a:lnTo>
                  <a:lnTo>
                    <a:pt x="268" y="174"/>
                  </a:lnTo>
                  <a:lnTo>
                    <a:pt x="269" y="174"/>
                  </a:lnTo>
                  <a:lnTo>
                    <a:pt x="268" y="174"/>
                  </a:lnTo>
                  <a:lnTo>
                    <a:pt x="268" y="173"/>
                  </a:lnTo>
                  <a:lnTo>
                    <a:pt x="266" y="173"/>
                  </a:lnTo>
                  <a:lnTo>
                    <a:pt x="266" y="171"/>
                  </a:lnTo>
                  <a:lnTo>
                    <a:pt x="265" y="171"/>
                  </a:lnTo>
                  <a:lnTo>
                    <a:pt x="265" y="170"/>
                  </a:lnTo>
                  <a:lnTo>
                    <a:pt x="263" y="170"/>
                  </a:lnTo>
                  <a:lnTo>
                    <a:pt x="263" y="168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2" y="164"/>
                  </a:lnTo>
                  <a:lnTo>
                    <a:pt x="260" y="164"/>
                  </a:lnTo>
                  <a:lnTo>
                    <a:pt x="260" y="163"/>
                  </a:lnTo>
                  <a:lnTo>
                    <a:pt x="260" y="161"/>
                  </a:lnTo>
                  <a:lnTo>
                    <a:pt x="259" y="161"/>
                  </a:lnTo>
                  <a:lnTo>
                    <a:pt x="259" y="160"/>
                  </a:lnTo>
                  <a:lnTo>
                    <a:pt x="257" y="158"/>
                  </a:lnTo>
                  <a:lnTo>
                    <a:pt x="256" y="158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3" y="155"/>
                  </a:lnTo>
                  <a:lnTo>
                    <a:pt x="252" y="155"/>
                  </a:lnTo>
                  <a:lnTo>
                    <a:pt x="252" y="154"/>
                  </a:lnTo>
                  <a:lnTo>
                    <a:pt x="250" y="154"/>
                  </a:lnTo>
                  <a:lnTo>
                    <a:pt x="250" y="152"/>
                  </a:lnTo>
                  <a:lnTo>
                    <a:pt x="250" y="151"/>
                  </a:lnTo>
                  <a:lnTo>
                    <a:pt x="249" y="151"/>
                  </a:lnTo>
                  <a:lnTo>
                    <a:pt x="249" y="149"/>
                  </a:lnTo>
                  <a:lnTo>
                    <a:pt x="247" y="149"/>
                  </a:lnTo>
                  <a:lnTo>
                    <a:pt x="247" y="148"/>
                  </a:lnTo>
                  <a:lnTo>
                    <a:pt x="246" y="148"/>
                  </a:lnTo>
                  <a:lnTo>
                    <a:pt x="246" y="146"/>
                  </a:lnTo>
                  <a:lnTo>
                    <a:pt x="244" y="146"/>
                  </a:lnTo>
                  <a:lnTo>
                    <a:pt x="244" y="145"/>
                  </a:lnTo>
                  <a:lnTo>
                    <a:pt x="244" y="143"/>
                  </a:lnTo>
                  <a:lnTo>
                    <a:pt x="244" y="142"/>
                  </a:lnTo>
                  <a:lnTo>
                    <a:pt x="243" y="142"/>
                  </a:lnTo>
                  <a:lnTo>
                    <a:pt x="243" y="141"/>
                  </a:lnTo>
                  <a:lnTo>
                    <a:pt x="243" y="139"/>
                  </a:lnTo>
                  <a:lnTo>
                    <a:pt x="243" y="138"/>
                  </a:lnTo>
                  <a:lnTo>
                    <a:pt x="243" y="136"/>
                  </a:lnTo>
                  <a:lnTo>
                    <a:pt x="243" y="135"/>
                  </a:lnTo>
                  <a:lnTo>
                    <a:pt x="243" y="133"/>
                  </a:lnTo>
                  <a:lnTo>
                    <a:pt x="243" y="132"/>
                  </a:lnTo>
                  <a:lnTo>
                    <a:pt x="241" y="130"/>
                  </a:lnTo>
                  <a:lnTo>
                    <a:pt x="241" y="129"/>
                  </a:lnTo>
                  <a:lnTo>
                    <a:pt x="241" y="127"/>
                  </a:lnTo>
                  <a:lnTo>
                    <a:pt x="240" y="127"/>
                  </a:lnTo>
                  <a:lnTo>
                    <a:pt x="240" y="126"/>
                  </a:lnTo>
                  <a:lnTo>
                    <a:pt x="238" y="126"/>
                  </a:lnTo>
                  <a:lnTo>
                    <a:pt x="238" y="124"/>
                  </a:lnTo>
                  <a:lnTo>
                    <a:pt x="237" y="124"/>
                  </a:lnTo>
                  <a:lnTo>
                    <a:pt x="235" y="123"/>
                  </a:lnTo>
                  <a:lnTo>
                    <a:pt x="234" y="123"/>
                  </a:lnTo>
                  <a:lnTo>
                    <a:pt x="232" y="123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8" y="123"/>
                  </a:lnTo>
                  <a:lnTo>
                    <a:pt x="227" y="123"/>
                  </a:lnTo>
                  <a:lnTo>
                    <a:pt x="225" y="123"/>
                  </a:lnTo>
                  <a:lnTo>
                    <a:pt x="224" y="123"/>
                  </a:lnTo>
                  <a:lnTo>
                    <a:pt x="222" y="123"/>
                  </a:lnTo>
                  <a:lnTo>
                    <a:pt x="222" y="124"/>
                  </a:lnTo>
                  <a:lnTo>
                    <a:pt x="221" y="124"/>
                  </a:lnTo>
                  <a:lnTo>
                    <a:pt x="221" y="126"/>
                  </a:lnTo>
                  <a:lnTo>
                    <a:pt x="219" y="126"/>
                  </a:lnTo>
                  <a:lnTo>
                    <a:pt x="218" y="126"/>
                  </a:lnTo>
                  <a:lnTo>
                    <a:pt x="216" y="126"/>
                  </a:lnTo>
                  <a:lnTo>
                    <a:pt x="215" y="126"/>
                  </a:lnTo>
                  <a:lnTo>
                    <a:pt x="213" y="124"/>
                  </a:lnTo>
                  <a:lnTo>
                    <a:pt x="212" y="124"/>
                  </a:lnTo>
                  <a:lnTo>
                    <a:pt x="212" y="123"/>
                  </a:lnTo>
                  <a:lnTo>
                    <a:pt x="210" y="123"/>
                  </a:lnTo>
                  <a:lnTo>
                    <a:pt x="209" y="123"/>
                  </a:lnTo>
                  <a:lnTo>
                    <a:pt x="209" y="121"/>
                  </a:lnTo>
                  <a:lnTo>
                    <a:pt x="207" y="121"/>
                  </a:lnTo>
                  <a:lnTo>
                    <a:pt x="206" y="120"/>
                  </a:lnTo>
                  <a:lnTo>
                    <a:pt x="205" y="118"/>
                  </a:lnTo>
                  <a:lnTo>
                    <a:pt x="203" y="118"/>
                  </a:lnTo>
                  <a:lnTo>
                    <a:pt x="202" y="118"/>
                  </a:lnTo>
                  <a:lnTo>
                    <a:pt x="202" y="117"/>
                  </a:lnTo>
                  <a:lnTo>
                    <a:pt x="200" y="117"/>
                  </a:lnTo>
                  <a:lnTo>
                    <a:pt x="199" y="117"/>
                  </a:lnTo>
                  <a:lnTo>
                    <a:pt x="199" y="116"/>
                  </a:lnTo>
                  <a:lnTo>
                    <a:pt x="197" y="116"/>
                  </a:lnTo>
                  <a:lnTo>
                    <a:pt x="197" y="114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10"/>
                  </a:lnTo>
                  <a:lnTo>
                    <a:pt x="194" y="108"/>
                  </a:lnTo>
                  <a:lnTo>
                    <a:pt x="193" y="108"/>
                  </a:lnTo>
                  <a:lnTo>
                    <a:pt x="193" y="107"/>
                  </a:lnTo>
                  <a:lnTo>
                    <a:pt x="191" y="107"/>
                  </a:lnTo>
                  <a:lnTo>
                    <a:pt x="190" y="105"/>
                  </a:lnTo>
                  <a:lnTo>
                    <a:pt x="188" y="105"/>
                  </a:lnTo>
                  <a:lnTo>
                    <a:pt x="188" y="104"/>
                  </a:lnTo>
                  <a:lnTo>
                    <a:pt x="187" y="104"/>
                  </a:lnTo>
                  <a:lnTo>
                    <a:pt x="185" y="104"/>
                  </a:lnTo>
                  <a:lnTo>
                    <a:pt x="184" y="102"/>
                  </a:lnTo>
                  <a:lnTo>
                    <a:pt x="183" y="102"/>
                  </a:lnTo>
                  <a:lnTo>
                    <a:pt x="181" y="102"/>
                  </a:lnTo>
                  <a:lnTo>
                    <a:pt x="181" y="101"/>
                  </a:lnTo>
                  <a:lnTo>
                    <a:pt x="180" y="101"/>
                  </a:lnTo>
                  <a:lnTo>
                    <a:pt x="178" y="101"/>
                  </a:lnTo>
                  <a:lnTo>
                    <a:pt x="177" y="101"/>
                  </a:lnTo>
                  <a:lnTo>
                    <a:pt x="175" y="101"/>
                  </a:lnTo>
                  <a:lnTo>
                    <a:pt x="174" y="101"/>
                  </a:lnTo>
                  <a:lnTo>
                    <a:pt x="172" y="101"/>
                  </a:lnTo>
                  <a:lnTo>
                    <a:pt x="171" y="101"/>
                  </a:lnTo>
                  <a:lnTo>
                    <a:pt x="169" y="101"/>
                  </a:lnTo>
                  <a:lnTo>
                    <a:pt x="169" y="99"/>
                  </a:lnTo>
                  <a:lnTo>
                    <a:pt x="168" y="99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6" y="95"/>
                  </a:lnTo>
                  <a:lnTo>
                    <a:pt x="165" y="95"/>
                  </a:lnTo>
                  <a:lnTo>
                    <a:pt x="163" y="95"/>
                  </a:lnTo>
                  <a:lnTo>
                    <a:pt x="163" y="94"/>
                  </a:lnTo>
                  <a:lnTo>
                    <a:pt x="165" y="94"/>
                  </a:lnTo>
                  <a:lnTo>
                    <a:pt x="165" y="92"/>
                  </a:lnTo>
                  <a:lnTo>
                    <a:pt x="166" y="92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68" y="89"/>
                  </a:lnTo>
                  <a:lnTo>
                    <a:pt x="169" y="89"/>
                  </a:lnTo>
                  <a:lnTo>
                    <a:pt x="171" y="89"/>
                  </a:lnTo>
                  <a:lnTo>
                    <a:pt x="171" y="88"/>
                  </a:lnTo>
                  <a:lnTo>
                    <a:pt x="172" y="86"/>
                  </a:lnTo>
                  <a:lnTo>
                    <a:pt x="174" y="85"/>
                  </a:lnTo>
                  <a:lnTo>
                    <a:pt x="175" y="83"/>
                  </a:lnTo>
                  <a:lnTo>
                    <a:pt x="175" y="82"/>
                  </a:lnTo>
                  <a:lnTo>
                    <a:pt x="177" y="82"/>
                  </a:lnTo>
                  <a:lnTo>
                    <a:pt x="177" y="80"/>
                  </a:lnTo>
                  <a:lnTo>
                    <a:pt x="178" y="79"/>
                  </a:lnTo>
                  <a:lnTo>
                    <a:pt x="178" y="77"/>
                  </a:lnTo>
                  <a:lnTo>
                    <a:pt x="180" y="77"/>
                  </a:lnTo>
                  <a:lnTo>
                    <a:pt x="181" y="77"/>
                  </a:lnTo>
                  <a:lnTo>
                    <a:pt x="183" y="76"/>
                  </a:lnTo>
                  <a:lnTo>
                    <a:pt x="184" y="76"/>
                  </a:lnTo>
                  <a:lnTo>
                    <a:pt x="185" y="76"/>
                  </a:lnTo>
                  <a:lnTo>
                    <a:pt x="187" y="76"/>
                  </a:lnTo>
                  <a:lnTo>
                    <a:pt x="188" y="76"/>
                  </a:lnTo>
                  <a:lnTo>
                    <a:pt x="190" y="76"/>
                  </a:lnTo>
                  <a:lnTo>
                    <a:pt x="191" y="76"/>
                  </a:lnTo>
                  <a:lnTo>
                    <a:pt x="193" y="77"/>
                  </a:lnTo>
                  <a:lnTo>
                    <a:pt x="194" y="76"/>
                  </a:lnTo>
                  <a:lnTo>
                    <a:pt x="196" y="76"/>
                  </a:lnTo>
                  <a:lnTo>
                    <a:pt x="197" y="76"/>
                  </a:lnTo>
                  <a:lnTo>
                    <a:pt x="200" y="76"/>
                  </a:lnTo>
                  <a:lnTo>
                    <a:pt x="202" y="76"/>
                  </a:lnTo>
                  <a:lnTo>
                    <a:pt x="202" y="77"/>
                  </a:lnTo>
                  <a:lnTo>
                    <a:pt x="203" y="77"/>
                  </a:lnTo>
                  <a:lnTo>
                    <a:pt x="205" y="77"/>
                  </a:lnTo>
                  <a:lnTo>
                    <a:pt x="206" y="77"/>
                  </a:lnTo>
                  <a:lnTo>
                    <a:pt x="207" y="77"/>
                  </a:lnTo>
                  <a:lnTo>
                    <a:pt x="209" y="76"/>
                  </a:lnTo>
                  <a:lnTo>
                    <a:pt x="210" y="76"/>
                  </a:lnTo>
                  <a:lnTo>
                    <a:pt x="210" y="74"/>
                  </a:lnTo>
                  <a:lnTo>
                    <a:pt x="212" y="74"/>
                  </a:lnTo>
                  <a:lnTo>
                    <a:pt x="212" y="73"/>
                  </a:lnTo>
                  <a:lnTo>
                    <a:pt x="213" y="71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5" y="69"/>
                  </a:lnTo>
                  <a:lnTo>
                    <a:pt x="215" y="67"/>
                  </a:lnTo>
                  <a:lnTo>
                    <a:pt x="216" y="66"/>
                  </a:lnTo>
                  <a:lnTo>
                    <a:pt x="216" y="64"/>
                  </a:lnTo>
                  <a:lnTo>
                    <a:pt x="218" y="64"/>
                  </a:lnTo>
                  <a:lnTo>
                    <a:pt x="218" y="63"/>
                  </a:lnTo>
                  <a:lnTo>
                    <a:pt x="219" y="63"/>
                  </a:lnTo>
                  <a:lnTo>
                    <a:pt x="219" y="61"/>
                  </a:lnTo>
                  <a:lnTo>
                    <a:pt x="221" y="61"/>
                  </a:lnTo>
                  <a:lnTo>
                    <a:pt x="221" y="60"/>
                  </a:lnTo>
                  <a:lnTo>
                    <a:pt x="222" y="60"/>
                  </a:lnTo>
                  <a:lnTo>
                    <a:pt x="224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57"/>
                  </a:lnTo>
                  <a:lnTo>
                    <a:pt x="228" y="57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2" y="57"/>
                  </a:lnTo>
                  <a:lnTo>
                    <a:pt x="234" y="57"/>
                  </a:lnTo>
                  <a:lnTo>
                    <a:pt x="235" y="57"/>
                  </a:lnTo>
                  <a:lnTo>
                    <a:pt x="237" y="57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1" y="58"/>
                  </a:lnTo>
                  <a:lnTo>
                    <a:pt x="243" y="58"/>
                  </a:lnTo>
                  <a:lnTo>
                    <a:pt x="244" y="58"/>
                  </a:lnTo>
                  <a:lnTo>
                    <a:pt x="246" y="58"/>
                  </a:lnTo>
                  <a:lnTo>
                    <a:pt x="246" y="57"/>
                  </a:lnTo>
                  <a:lnTo>
                    <a:pt x="247" y="57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0" y="58"/>
                  </a:lnTo>
                  <a:lnTo>
                    <a:pt x="252" y="58"/>
                  </a:lnTo>
                  <a:lnTo>
                    <a:pt x="253" y="58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5"/>
                  </a:lnTo>
                  <a:lnTo>
                    <a:pt x="257" y="55"/>
                  </a:lnTo>
                  <a:lnTo>
                    <a:pt x="259" y="54"/>
                  </a:lnTo>
                  <a:lnTo>
                    <a:pt x="260" y="52"/>
                  </a:lnTo>
                  <a:lnTo>
                    <a:pt x="262" y="52"/>
                  </a:lnTo>
                  <a:lnTo>
                    <a:pt x="262" y="51"/>
                  </a:lnTo>
                  <a:lnTo>
                    <a:pt x="263" y="49"/>
                  </a:lnTo>
                  <a:lnTo>
                    <a:pt x="263" y="4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2" y="45"/>
                  </a:lnTo>
                  <a:lnTo>
                    <a:pt x="262" y="44"/>
                  </a:lnTo>
                  <a:lnTo>
                    <a:pt x="262" y="42"/>
                  </a:lnTo>
                  <a:lnTo>
                    <a:pt x="262" y="41"/>
                  </a:lnTo>
                  <a:lnTo>
                    <a:pt x="263" y="39"/>
                  </a:lnTo>
                  <a:lnTo>
                    <a:pt x="263" y="38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6" y="36"/>
                  </a:lnTo>
                  <a:lnTo>
                    <a:pt x="266" y="35"/>
                  </a:lnTo>
                  <a:lnTo>
                    <a:pt x="269" y="33"/>
                  </a:lnTo>
                  <a:lnTo>
                    <a:pt x="271" y="33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6" y="32"/>
                  </a:lnTo>
                  <a:lnTo>
                    <a:pt x="276" y="30"/>
                  </a:lnTo>
                  <a:lnTo>
                    <a:pt x="278" y="30"/>
                  </a:lnTo>
                  <a:lnTo>
                    <a:pt x="279" y="30"/>
                  </a:lnTo>
                  <a:lnTo>
                    <a:pt x="281" y="29"/>
                  </a:lnTo>
                  <a:lnTo>
                    <a:pt x="282" y="29"/>
                  </a:lnTo>
                  <a:lnTo>
                    <a:pt x="282" y="27"/>
                  </a:lnTo>
                  <a:lnTo>
                    <a:pt x="284" y="27"/>
                  </a:lnTo>
                  <a:lnTo>
                    <a:pt x="285" y="26"/>
                  </a:lnTo>
                  <a:lnTo>
                    <a:pt x="287" y="25"/>
                  </a:lnTo>
                  <a:lnTo>
                    <a:pt x="288" y="25"/>
                  </a:lnTo>
                  <a:lnTo>
                    <a:pt x="290" y="23"/>
                  </a:lnTo>
                  <a:lnTo>
                    <a:pt x="291" y="22"/>
                  </a:lnTo>
                  <a:lnTo>
                    <a:pt x="293" y="20"/>
                  </a:lnTo>
                  <a:lnTo>
                    <a:pt x="293" y="19"/>
                  </a:lnTo>
                  <a:lnTo>
                    <a:pt x="294" y="19"/>
                  </a:lnTo>
                  <a:lnTo>
                    <a:pt x="294" y="17"/>
                  </a:lnTo>
                  <a:lnTo>
                    <a:pt x="296" y="17"/>
                  </a:lnTo>
                  <a:lnTo>
                    <a:pt x="296" y="16"/>
                  </a:lnTo>
                  <a:lnTo>
                    <a:pt x="297" y="14"/>
                  </a:lnTo>
                  <a:lnTo>
                    <a:pt x="297" y="13"/>
                  </a:lnTo>
                  <a:lnTo>
                    <a:pt x="297" y="11"/>
                  </a:lnTo>
                  <a:lnTo>
                    <a:pt x="298" y="11"/>
                  </a:lnTo>
                  <a:lnTo>
                    <a:pt x="298" y="10"/>
                  </a:lnTo>
                  <a:lnTo>
                    <a:pt x="300" y="10"/>
                  </a:lnTo>
                  <a:lnTo>
                    <a:pt x="300" y="8"/>
                  </a:lnTo>
                  <a:lnTo>
                    <a:pt x="301" y="8"/>
                  </a:lnTo>
                  <a:lnTo>
                    <a:pt x="301" y="7"/>
                  </a:lnTo>
                  <a:lnTo>
                    <a:pt x="303" y="7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4" y="4"/>
                  </a:lnTo>
                  <a:lnTo>
                    <a:pt x="306" y="4"/>
                  </a:lnTo>
                  <a:lnTo>
                    <a:pt x="307" y="2"/>
                  </a:lnTo>
                  <a:lnTo>
                    <a:pt x="309" y="2"/>
                  </a:lnTo>
                  <a:lnTo>
                    <a:pt x="310" y="2"/>
                  </a:lnTo>
                  <a:lnTo>
                    <a:pt x="312" y="2"/>
                  </a:lnTo>
                  <a:lnTo>
                    <a:pt x="313" y="2"/>
                  </a:lnTo>
                  <a:lnTo>
                    <a:pt x="315" y="2"/>
                  </a:lnTo>
                  <a:lnTo>
                    <a:pt x="315" y="1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19" y="1"/>
                  </a:lnTo>
                  <a:lnTo>
                    <a:pt x="321" y="1"/>
                  </a:lnTo>
                  <a:lnTo>
                    <a:pt x="322" y="1"/>
                  </a:lnTo>
                  <a:lnTo>
                    <a:pt x="323" y="1"/>
                  </a:lnTo>
                  <a:lnTo>
                    <a:pt x="325" y="1"/>
                  </a:lnTo>
                  <a:lnTo>
                    <a:pt x="326" y="1"/>
                  </a:lnTo>
                  <a:lnTo>
                    <a:pt x="326" y="0"/>
                  </a:lnTo>
                  <a:lnTo>
                    <a:pt x="328" y="0"/>
                  </a:lnTo>
                  <a:lnTo>
                    <a:pt x="328" y="1"/>
                  </a:lnTo>
                  <a:lnTo>
                    <a:pt x="329" y="1"/>
                  </a:lnTo>
                  <a:lnTo>
                    <a:pt x="331" y="1"/>
                  </a:lnTo>
                  <a:lnTo>
                    <a:pt x="332" y="1"/>
                  </a:lnTo>
                  <a:lnTo>
                    <a:pt x="332" y="2"/>
                  </a:lnTo>
                  <a:lnTo>
                    <a:pt x="334" y="2"/>
                  </a:lnTo>
                  <a:lnTo>
                    <a:pt x="335" y="2"/>
                  </a:lnTo>
                  <a:lnTo>
                    <a:pt x="337" y="2"/>
                  </a:lnTo>
                  <a:lnTo>
                    <a:pt x="337" y="4"/>
                  </a:lnTo>
                  <a:lnTo>
                    <a:pt x="338" y="4"/>
                  </a:lnTo>
                  <a:lnTo>
                    <a:pt x="338" y="5"/>
                  </a:lnTo>
                  <a:lnTo>
                    <a:pt x="340" y="5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4" y="7"/>
                  </a:lnTo>
                  <a:lnTo>
                    <a:pt x="344" y="8"/>
                  </a:lnTo>
                  <a:lnTo>
                    <a:pt x="345" y="8"/>
                  </a:lnTo>
                  <a:lnTo>
                    <a:pt x="347" y="8"/>
                  </a:lnTo>
                  <a:lnTo>
                    <a:pt x="347" y="10"/>
                  </a:lnTo>
                  <a:lnTo>
                    <a:pt x="348" y="10"/>
                  </a:lnTo>
                  <a:lnTo>
                    <a:pt x="350" y="11"/>
                  </a:lnTo>
                  <a:lnTo>
                    <a:pt x="351" y="11"/>
                  </a:lnTo>
                  <a:lnTo>
                    <a:pt x="351" y="13"/>
                  </a:lnTo>
                  <a:lnTo>
                    <a:pt x="353" y="13"/>
                  </a:lnTo>
                  <a:lnTo>
                    <a:pt x="354" y="13"/>
                  </a:lnTo>
                  <a:lnTo>
                    <a:pt x="354" y="14"/>
                  </a:lnTo>
                  <a:lnTo>
                    <a:pt x="356" y="14"/>
                  </a:lnTo>
                  <a:lnTo>
                    <a:pt x="357" y="14"/>
                  </a:lnTo>
                  <a:lnTo>
                    <a:pt x="359" y="14"/>
                  </a:lnTo>
                  <a:lnTo>
                    <a:pt x="359" y="13"/>
                  </a:lnTo>
                  <a:lnTo>
                    <a:pt x="360" y="13"/>
                  </a:lnTo>
                  <a:lnTo>
                    <a:pt x="362" y="13"/>
                  </a:lnTo>
                  <a:lnTo>
                    <a:pt x="362" y="14"/>
                  </a:lnTo>
                  <a:lnTo>
                    <a:pt x="363" y="14"/>
                  </a:lnTo>
                  <a:lnTo>
                    <a:pt x="365" y="14"/>
                  </a:lnTo>
                  <a:lnTo>
                    <a:pt x="366" y="14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1"/>
                  </a:lnTo>
                  <a:lnTo>
                    <a:pt x="372" y="11"/>
                  </a:lnTo>
                  <a:lnTo>
                    <a:pt x="373" y="11"/>
                  </a:lnTo>
                  <a:lnTo>
                    <a:pt x="373" y="13"/>
                  </a:lnTo>
                  <a:lnTo>
                    <a:pt x="375" y="13"/>
                  </a:lnTo>
                  <a:lnTo>
                    <a:pt x="375" y="11"/>
                  </a:lnTo>
                  <a:lnTo>
                    <a:pt x="376" y="11"/>
                  </a:lnTo>
                  <a:lnTo>
                    <a:pt x="378" y="11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2" y="11"/>
                  </a:lnTo>
                  <a:lnTo>
                    <a:pt x="384" y="11"/>
                  </a:lnTo>
                  <a:lnTo>
                    <a:pt x="384" y="13"/>
                  </a:lnTo>
                  <a:lnTo>
                    <a:pt x="385" y="13"/>
                  </a:lnTo>
                  <a:lnTo>
                    <a:pt x="387" y="13"/>
                  </a:lnTo>
                  <a:lnTo>
                    <a:pt x="388" y="14"/>
                  </a:lnTo>
                  <a:lnTo>
                    <a:pt x="390" y="14"/>
                  </a:lnTo>
                  <a:lnTo>
                    <a:pt x="391" y="14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4" y="16"/>
                  </a:lnTo>
                  <a:lnTo>
                    <a:pt x="394" y="17"/>
                  </a:lnTo>
                  <a:lnTo>
                    <a:pt x="395" y="17"/>
                  </a:lnTo>
                  <a:lnTo>
                    <a:pt x="395" y="19"/>
                  </a:lnTo>
                  <a:lnTo>
                    <a:pt x="397" y="19"/>
                  </a:lnTo>
                  <a:lnTo>
                    <a:pt x="398" y="19"/>
                  </a:lnTo>
                  <a:lnTo>
                    <a:pt x="400" y="19"/>
                  </a:lnTo>
                  <a:lnTo>
                    <a:pt x="401" y="19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4" y="17"/>
                  </a:lnTo>
                  <a:lnTo>
                    <a:pt x="404" y="19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2469" y="2177"/>
              <a:ext cx="670" cy="677"/>
            </a:xfrm>
            <a:custGeom>
              <a:avLst/>
              <a:gdLst/>
              <a:ahLst/>
              <a:cxnLst>
                <a:cxn ang="0">
                  <a:pos x="16" y="207"/>
                </a:cxn>
                <a:cxn ang="0">
                  <a:pos x="31" y="212"/>
                </a:cxn>
                <a:cxn ang="0">
                  <a:pos x="49" y="206"/>
                </a:cxn>
                <a:cxn ang="0">
                  <a:pos x="59" y="195"/>
                </a:cxn>
                <a:cxn ang="0">
                  <a:pos x="74" y="192"/>
                </a:cxn>
                <a:cxn ang="0">
                  <a:pos x="88" y="188"/>
                </a:cxn>
                <a:cxn ang="0">
                  <a:pos x="99" y="178"/>
                </a:cxn>
                <a:cxn ang="0">
                  <a:pos x="107" y="167"/>
                </a:cxn>
                <a:cxn ang="0">
                  <a:pos x="113" y="156"/>
                </a:cxn>
                <a:cxn ang="0">
                  <a:pos x="122" y="147"/>
                </a:cxn>
                <a:cxn ang="0">
                  <a:pos x="134" y="138"/>
                </a:cxn>
                <a:cxn ang="0">
                  <a:pos x="144" y="137"/>
                </a:cxn>
                <a:cxn ang="0">
                  <a:pos x="157" y="131"/>
                </a:cxn>
                <a:cxn ang="0">
                  <a:pos x="169" y="128"/>
                </a:cxn>
                <a:cxn ang="0">
                  <a:pos x="168" y="112"/>
                </a:cxn>
                <a:cxn ang="0">
                  <a:pos x="175" y="101"/>
                </a:cxn>
                <a:cxn ang="0">
                  <a:pos x="179" y="93"/>
                </a:cxn>
                <a:cxn ang="0">
                  <a:pos x="187" y="85"/>
                </a:cxn>
                <a:cxn ang="0">
                  <a:pos x="195" y="82"/>
                </a:cxn>
                <a:cxn ang="0">
                  <a:pos x="210" y="81"/>
                </a:cxn>
                <a:cxn ang="0">
                  <a:pos x="219" y="71"/>
                </a:cxn>
                <a:cxn ang="0">
                  <a:pos x="225" y="59"/>
                </a:cxn>
                <a:cxn ang="0">
                  <a:pos x="235" y="54"/>
                </a:cxn>
                <a:cxn ang="0">
                  <a:pos x="240" y="41"/>
                </a:cxn>
                <a:cxn ang="0">
                  <a:pos x="240" y="28"/>
                </a:cxn>
                <a:cxn ang="0">
                  <a:pos x="244" y="18"/>
                </a:cxn>
                <a:cxn ang="0">
                  <a:pos x="262" y="7"/>
                </a:cxn>
                <a:cxn ang="0">
                  <a:pos x="279" y="2"/>
                </a:cxn>
                <a:cxn ang="0">
                  <a:pos x="298" y="0"/>
                </a:cxn>
                <a:cxn ang="0">
                  <a:pos x="320" y="2"/>
                </a:cxn>
                <a:cxn ang="0">
                  <a:pos x="339" y="4"/>
                </a:cxn>
                <a:cxn ang="0">
                  <a:pos x="358" y="9"/>
                </a:cxn>
                <a:cxn ang="0">
                  <a:pos x="375" y="19"/>
                </a:cxn>
                <a:cxn ang="0">
                  <a:pos x="385" y="35"/>
                </a:cxn>
                <a:cxn ang="0">
                  <a:pos x="401" y="43"/>
                </a:cxn>
                <a:cxn ang="0">
                  <a:pos x="420" y="50"/>
                </a:cxn>
                <a:cxn ang="0">
                  <a:pos x="439" y="56"/>
                </a:cxn>
                <a:cxn ang="0">
                  <a:pos x="457" y="66"/>
                </a:cxn>
                <a:cxn ang="0">
                  <a:pos x="470" y="76"/>
                </a:cxn>
                <a:cxn ang="0">
                  <a:pos x="486" y="84"/>
                </a:cxn>
                <a:cxn ang="0">
                  <a:pos x="502" y="93"/>
                </a:cxn>
                <a:cxn ang="0">
                  <a:pos x="517" y="93"/>
                </a:cxn>
                <a:cxn ang="0">
                  <a:pos x="532" y="104"/>
                </a:cxn>
                <a:cxn ang="0">
                  <a:pos x="585" y="143"/>
                </a:cxn>
                <a:cxn ang="0">
                  <a:pos x="618" y="181"/>
                </a:cxn>
                <a:cxn ang="0">
                  <a:pos x="649" y="216"/>
                </a:cxn>
                <a:cxn ang="0">
                  <a:pos x="659" y="242"/>
                </a:cxn>
                <a:cxn ang="0">
                  <a:pos x="665" y="275"/>
                </a:cxn>
                <a:cxn ang="0">
                  <a:pos x="662" y="363"/>
                </a:cxn>
                <a:cxn ang="0">
                  <a:pos x="658" y="427"/>
                </a:cxn>
                <a:cxn ang="0">
                  <a:pos x="659" y="454"/>
                </a:cxn>
                <a:cxn ang="0">
                  <a:pos x="665" y="480"/>
                </a:cxn>
                <a:cxn ang="0">
                  <a:pos x="658" y="498"/>
                </a:cxn>
                <a:cxn ang="0">
                  <a:pos x="645" y="518"/>
                </a:cxn>
                <a:cxn ang="0">
                  <a:pos x="646" y="543"/>
                </a:cxn>
                <a:cxn ang="0">
                  <a:pos x="645" y="565"/>
                </a:cxn>
                <a:cxn ang="0">
                  <a:pos x="645" y="582"/>
                </a:cxn>
                <a:cxn ang="0">
                  <a:pos x="645" y="601"/>
                </a:cxn>
                <a:cxn ang="0">
                  <a:pos x="640" y="621"/>
                </a:cxn>
                <a:cxn ang="0">
                  <a:pos x="630" y="639"/>
                </a:cxn>
                <a:cxn ang="0">
                  <a:pos x="623" y="653"/>
                </a:cxn>
                <a:cxn ang="0">
                  <a:pos x="611" y="667"/>
                </a:cxn>
                <a:cxn ang="0">
                  <a:pos x="596" y="677"/>
                </a:cxn>
              </a:cxnLst>
              <a:rect l="0" t="0" r="r" b="b"/>
              <a:pathLst>
                <a:path w="670" h="677">
                  <a:moveTo>
                    <a:pt x="0" y="206"/>
                  </a:moveTo>
                  <a:lnTo>
                    <a:pt x="2" y="206"/>
                  </a:lnTo>
                  <a:lnTo>
                    <a:pt x="3" y="206"/>
                  </a:lnTo>
                  <a:lnTo>
                    <a:pt x="5" y="206"/>
                  </a:lnTo>
                  <a:lnTo>
                    <a:pt x="6" y="206"/>
                  </a:lnTo>
                  <a:lnTo>
                    <a:pt x="8" y="206"/>
                  </a:lnTo>
                  <a:lnTo>
                    <a:pt x="9" y="206"/>
                  </a:lnTo>
                  <a:lnTo>
                    <a:pt x="10" y="206"/>
                  </a:lnTo>
                  <a:lnTo>
                    <a:pt x="10" y="207"/>
                  </a:lnTo>
                  <a:lnTo>
                    <a:pt x="12" y="207"/>
                  </a:lnTo>
                  <a:lnTo>
                    <a:pt x="12" y="206"/>
                  </a:lnTo>
                  <a:lnTo>
                    <a:pt x="13" y="207"/>
                  </a:lnTo>
                  <a:lnTo>
                    <a:pt x="15" y="207"/>
                  </a:lnTo>
                  <a:lnTo>
                    <a:pt x="16" y="207"/>
                  </a:lnTo>
                  <a:lnTo>
                    <a:pt x="18" y="207"/>
                  </a:lnTo>
                  <a:lnTo>
                    <a:pt x="19" y="207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10"/>
                  </a:lnTo>
                  <a:lnTo>
                    <a:pt x="22" y="210"/>
                  </a:lnTo>
                  <a:lnTo>
                    <a:pt x="24" y="210"/>
                  </a:lnTo>
                  <a:lnTo>
                    <a:pt x="24" y="212"/>
                  </a:lnTo>
                  <a:lnTo>
                    <a:pt x="25" y="212"/>
                  </a:lnTo>
                  <a:lnTo>
                    <a:pt x="27" y="212"/>
                  </a:lnTo>
                  <a:lnTo>
                    <a:pt x="28" y="212"/>
                  </a:lnTo>
                  <a:lnTo>
                    <a:pt x="28" y="213"/>
                  </a:lnTo>
                  <a:lnTo>
                    <a:pt x="30" y="213"/>
                  </a:lnTo>
                  <a:lnTo>
                    <a:pt x="31" y="212"/>
                  </a:lnTo>
                  <a:lnTo>
                    <a:pt x="33" y="212"/>
                  </a:lnTo>
                  <a:lnTo>
                    <a:pt x="34" y="212"/>
                  </a:lnTo>
                  <a:lnTo>
                    <a:pt x="35" y="212"/>
                  </a:lnTo>
                  <a:lnTo>
                    <a:pt x="37" y="212"/>
                  </a:lnTo>
                  <a:lnTo>
                    <a:pt x="38" y="212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41" y="209"/>
                  </a:lnTo>
                  <a:lnTo>
                    <a:pt x="43" y="209"/>
                  </a:lnTo>
                  <a:lnTo>
                    <a:pt x="43" y="207"/>
                  </a:lnTo>
                  <a:lnTo>
                    <a:pt x="44" y="207"/>
                  </a:lnTo>
                  <a:lnTo>
                    <a:pt x="46" y="206"/>
                  </a:lnTo>
                  <a:lnTo>
                    <a:pt x="47" y="206"/>
                  </a:lnTo>
                  <a:lnTo>
                    <a:pt x="49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52" y="201"/>
                  </a:lnTo>
                  <a:lnTo>
                    <a:pt x="52" y="200"/>
                  </a:lnTo>
                  <a:lnTo>
                    <a:pt x="53" y="200"/>
                  </a:lnTo>
                  <a:lnTo>
                    <a:pt x="53" y="198"/>
                  </a:lnTo>
                  <a:lnTo>
                    <a:pt x="55" y="198"/>
                  </a:lnTo>
                  <a:lnTo>
                    <a:pt x="56" y="198"/>
                  </a:lnTo>
                  <a:lnTo>
                    <a:pt x="57" y="198"/>
                  </a:lnTo>
                  <a:lnTo>
                    <a:pt x="57" y="197"/>
                  </a:lnTo>
                  <a:lnTo>
                    <a:pt x="59" y="197"/>
                  </a:lnTo>
                  <a:lnTo>
                    <a:pt x="59" y="195"/>
                  </a:lnTo>
                  <a:lnTo>
                    <a:pt x="60" y="195"/>
                  </a:lnTo>
                  <a:lnTo>
                    <a:pt x="62" y="195"/>
                  </a:lnTo>
                  <a:lnTo>
                    <a:pt x="62" y="194"/>
                  </a:lnTo>
                  <a:lnTo>
                    <a:pt x="63" y="194"/>
                  </a:lnTo>
                  <a:lnTo>
                    <a:pt x="65" y="194"/>
                  </a:lnTo>
                  <a:lnTo>
                    <a:pt x="66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9" y="192"/>
                  </a:lnTo>
                  <a:lnTo>
                    <a:pt x="69" y="194"/>
                  </a:lnTo>
                  <a:lnTo>
                    <a:pt x="71" y="194"/>
                  </a:lnTo>
                  <a:lnTo>
                    <a:pt x="71" y="192"/>
                  </a:lnTo>
                  <a:lnTo>
                    <a:pt x="72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7" y="191"/>
                  </a:lnTo>
                  <a:lnTo>
                    <a:pt x="78" y="191"/>
                  </a:lnTo>
                  <a:lnTo>
                    <a:pt x="79" y="191"/>
                  </a:lnTo>
                  <a:lnTo>
                    <a:pt x="81" y="189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4" y="191"/>
                  </a:lnTo>
                  <a:lnTo>
                    <a:pt x="85" y="191"/>
                  </a:lnTo>
                  <a:lnTo>
                    <a:pt x="85" y="189"/>
                  </a:lnTo>
                  <a:lnTo>
                    <a:pt x="87" y="189"/>
                  </a:lnTo>
                  <a:lnTo>
                    <a:pt x="87" y="188"/>
                  </a:lnTo>
                  <a:lnTo>
                    <a:pt x="88" y="189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90" y="187"/>
                  </a:lnTo>
                  <a:lnTo>
                    <a:pt x="90" y="185"/>
                  </a:lnTo>
                  <a:lnTo>
                    <a:pt x="91" y="185"/>
                  </a:lnTo>
                  <a:lnTo>
                    <a:pt x="93" y="185"/>
                  </a:lnTo>
                  <a:lnTo>
                    <a:pt x="93" y="184"/>
                  </a:lnTo>
                  <a:lnTo>
                    <a:pt x="94" y="184"/>
                  </a:lnTo>
                  <a:lnTo>
                    <a:pt x="94" y="182"/>
                  </a:lnTo>
                  <a:lnTo>
                    <a:pt x="94" y="181"/>
                  </a:lnTo>
                  <a:lnTo>
                    <a:pt x="96" y="181"/>
                  </a:lnTo>
                  <a:lnTo>
                    <a:pt x="96" y="179"/>
                  </a:lnTo>
                  <a:lnTo>
                    <a:pt x="97" y="179"/>
                  </a:lnTo>
                  <a:lnTo>
                    <a:pt x="97" y="178"/>
                  </a:lnTo>
                  <a:lnTo>
                    <a:pt x="99" y="178"/>
                  </a:lnTo>
                  <a:lnTo>
                    <a:pt x="99" y="176"/>
                  </a:lnTo>
                  <a:lnTo>
                    <a:pt x="100" y="176"/>
                  </a:lnTo>
                  <a:lnTo>
                    <a:pt x="102" y="176"/>
                  </a:lnTo>
                  <a:lnTo>
                    <a:pt x="102" y="175"/>
                  </a:lnTo>
                  <a:lnTo>
                    <a:pt x="103" y="173"/>
                  </a:lnTo>
                  <a:lnTo>
                    <a:pt x="104" y="173"/>
                  </a:lnTo>
                  <a:lnTo>
                    <a:pt x="104" y="172"/>
                  </a:lnTo>
                  <a:lnTo>
                    <a:pt x="103" y="172"/>
                  </a:lnTo>
                  <a:lnTo>
                    <a:pt x="103" y="170"/>
                  </a:lnTo>
                  <a:lnTo>
                    <a:pt x="103" y="169"/>
                  </a:lnTo>
                  <a:lnTo>
                    <a:pt x="104" y="169"/>
                  </a:lnTo>
                  <a:lnTo>
                    <a:pt x="106" y="169"/>
                  </a:lnTo>
                  <a:lnTo>
                    <a:pt x="106" y="167"/>
                  </a:lnTo>
                  <a:lnTo>
                    <a:pt x="107" y="167"/>
                  </a:lnTo>
                  <a:lnTo>
                    <a:pt x="107" y="166"/>
                  </a:lnTo>
                  <a:lnTo>
                    <a:pt x="107" y="165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9" y="162"/>
                  </a:lnTo>
                  <a:lnTo>
                    <a:pt x="109" y="160"/>
                  </a:lnTo>
                  <a:lnTo>
                    <a:pt x="109" y="159"/>
                  </a:lnTo>
                  <a:lnTo>
                    <a:pt x="110" y="159"/>
                  </a:lnTo>
                  <a:lnTo>
                    <a:pt x="112" y="159"/>
                  </a:lnTo>
                  <a:lnTo>
                    <a:pt x="112" y="157"/>
                  </a:lnTo>
                  <a:lnTo>
                    <a:pt x="113" y="157"/>
                  </a:lnTo>
                  <a:lnTo>
                    <a:pt x="113" y="156"/>
                  </a:lnTo>
                  <a:lnTo>
                    <a:pt x="112" y="156"/>
                  </a:lnTo>
                  <a:lnTo>
                    <a:pt x="113" y="156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6" y="154"/>
                  </a:lnTo>
                  <a:lnTo>
                    <a:pt x="116" y="153"/>
                  </a:lnTo>
                  <a:lnTo>
                    <a:pt x="116" y="151"/>
                  </a:lnTo>
                  <a:lnTo>
                    <a:pt x="118" y="151"/>
                  </a:lnTo>
                  <a:lnTo>
                    <a:pt x="119" y="151"/>
                  </a:lnTo>
                  <a:lnTo>
                    <a:pt x="119" y="153"/>
                  </a:lnTo>
                  <a:lnTo>
                    <a:pt x="121" y="153"/>
                  </a:lnTo>
                  <a:lnTo>
                    <a:pt x="121" y="151"/>
                  </a:lnTo>
                  <a:lnTo>
                    <a:pt x="122" y="151"/>
                  </a:lnTo>
                  <a:lnTo>
                    <a:pt x="122" y="150"/>
                  </a:lnTo>
                  <a:lnTo>
                    <a:pt x="122" y="148"/>
                  </a:lnTo>
                  <a:lnTo>
                    <a:pt x="122" y="147"/>
                  </a:lnTo>
                  <a:lnTo>
                    <a:pt x="124" y="147"/>
                  </a:lnTo>
                  <a:lnTo>
                    <a:pt x="125" y="147"/>
                  </a:lnTo>
                  <a:lnTo>
                    <a:pt x="125" y="148"/>
                  </a:lnTo>
                  <a:lnTo>
                    <a:pt x="126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8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2" y="143"/>
                  </a:lnTo>
                  <a:lnTo>
                    <a:pt x="134" y="143"/>
                  </a:lnTo>
                  <a:lnTo>
                    <a:pt x="134" y="141"/>
                  </a:lnTo>
                  <a:lnTo>
                    <a:pt x="134" y="140"/>
                  </a:lnTo>
                  <a:lnTo>
                    <a:pt x="134" y="138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37"/>
                  </a:lnTo>
                  <a:lnTo>
                    <a:pt x="138" y="137"/>
                  </a:lnTo>
                  <a:lnTo>
                    <a:pt x="138" y="135"/>
                  </a:lnTo>
                  <a:lnTo>
                    <a:pt x="140" y="135"/>
                  </a:lnTo>
                  <a:lnTo>
                    <a:pt x="141" y="135"/>
                  </a:lnTo>
                  <a:lnTo>
                    <a:pt x="141" y="137"/>
                  </a:lnTo>
                  <a:lnTo>
                    <a:pt x="143" y="137"/>
                  </a:lnTo>
                  <a:lnTo>
                    <a:pt x="143" y="138"/>
                  </a:lnTo>
                  <a:lnTo>
                    <a:pt x="144" y="138"/>
                  </a:lnTo>
                  <a:lnTo>
                    <a:pt x="144" y="137"/>
                  </a:lnTo>
                  <a:lnTo>
                    <a:pt x="144" y="135"/>
                  </a:lnTo>
                  <a:lnTo>
                    <a:pt x="146" y="134"/>
                  </a:lnTo>
                  <a:lnTo>
                    <a:pt x="147" y="134"/>
                  </a:lnTo>
                  <a:lnTo>
                    <a:pt x="148" y="134"/>
                  </a:lnTo>
                  <a:lnTo>
                    <a:pt x="150" y="134"/>
                  </a:lnTo>
                  <a:lnTo>
                    <a:pt x="150" y="132"/>
                  </a:lnTo>
                  <a:lnTo>
                    <a:pt x="151" y="132"/>
                  </a:lnTo>
                  <a:lnTo>
                    <a:pt x="153" y="132"/>
                  </a:lnTo>
                  <a:lnTo>
                    <a:pt x="153" y="131"/>
                  </a:lnTo>
                  <a:lnTo>
                    <a:pt x="154" y="131"/>
                  </a:lnTo>
                  <a:lnTo>
                    <a:pt x="154" y="132"/>
                  </a:lnTo>
                  <a:lnTo>
                    <a:pt x="156" y="132"/>
                  </a:lnTo>
                  <a:lnTo>
                    <a:pt x="157" y="132"/>
                  </a:lnTo>
                  <a:lnTo>
                    <a:pt x="157" y="131"/>
                  </a:lnTo>
                  <a:lnTo>
                    <a:pt x="159" y="131"/>
                  </a:lnTo>
                  <a:lnTo>
                    <a:pt x="159" y="129"/>
                  </a:lnTo>
                  <a:lnTo>
                    <a:pt x="160" y="129"/>
                  </a:lnTo>
                  <a:lnTo>
                    <a:pt x="160" y="128"/>
                  </a:lnTo>
                  <a:lnTo>
                    <a:pt x="162" y="128"/>
                  </a:lnTo>
                  <a:lnTo>
                    <a:pt x="162" y="129"/>
                  </a:lnTo>
                  <a:lnTo>
                    <a:pt x="162" y="131"/>
                  </a:lnTo>
                  <a:lnTo>
                    <a:pt x="163" y="131"/>
                  </a:lnTo>
                  <a:lnTo>
                    <a:pt x="165" y="131"/>
                  </a:lnTo>
                  <a:lnTo>
                    <a:pt x="165" y="129"/>
                  </a:lnTo>
                  <a:lnTo>
                    <a:pt x="166" y="129"/>
                  </a:lnTo>
                  <a:lnTo>
                    <a:pt x="168" y="129"/>
                  </a:lnTo>
                  <a:lnTo>
                    <a:pt x="168" y="128"/>
                  </a:lnTo>
                  <a:lnTo>
                    <a:pt x="169" y="128"/>
                  </a:lnTo>
                  <a:lnTo>
                    <a:pt x="169" y="126"/>
                  </a:lnTo>
                  <a:lnTo>
                    <a:pt x="171" y="126"/>
                  </a:lnTo>
                  <a:lnTo>
                    <a:pt x="172" y="126"/>
                  </a:lnTo>
                  <a:lnTo>
                    <a:pt x="172" y="125"/>
                  </a:lnTo>
                  <a:lnTo>
                    <a:pt x="171" y="125"/>
                  </a:lnTo>
                  <a:lnTo>
                    <a:pt x="171" y="123"/>
                  </a:lnTo>
                  <a:lnTo>
                    <a:pt x="169" y="122"/>
                  </a:lnTo>
                  <a:lnTo>
                    <a:pt x="169" y="120"/>
                  </a:lnTo>
                  <a:lnTo>
                    <a:pt x="169" y="119"/>
                  </a:lnTo>
                  <a:lnTo>
                    <a:pt x="169" y="118"/>
                  </a:lnTo>
                  <a:lnTo>
                    <a:pt x="168" y="116"/>
                  </a:lnTo>
                  <a:lnTo>
                    <a:pt x="168" y="115"/>
                  </a:lnTo>
                  <a:lnTo>
                    <a:pt x="168" y="113"/>
                  </a:lnTo>
                  <a:lnTo>
                    <a:pt x="168" y="112"/>
                  </a:lnTo>
                  <a:lnTo>
                    <a:pt x="169" y="112"/>
                  </a:lnTo>
                  <a:lnTo>
                    <a:pt x="169" y="110"/>
                  </a:lnTo>
                  <a:lnTo>
                    <a:pt x="171" y="110"/>
                  </a:lnTo>
                  <a:lnTo>
                    <a:pt x="171" y="109"/>
                  </a:lnTo>
                  <a:lnTo>
                    <a:pt x="172" y="109"/>
                  </a:lnTo>
                  <a:lnTo>
                    <a:pt x="172" y="107"/>
                  </a:lnTo>
                  <a:lnTo>
                    <a:pt x="172" y="106"/>
                  </a:lnTo>
                  <a:lnTo>
                    <a:pt x="171" y="104"/>
                  </a:lnTo>
                  <a:lnTo>
                    <a:pt x="169" y="103"/>
                  </a:lnTo>
                  <a:lnTo>
                    <a:pt x="171" y="103"/>
                  </a:lnTo>
                  <a:lnTo>
                    <a:pt x="172" y="103"/>
                  </a:lnTo>
                  <a:lnTo>
                    <a:pt x="173" y="103"/>
                  </a:lnTo>
                  <a:lnTo>
                    <a:pt x="173" y="101"/>
                  </a:lnTo>
                  <a:lnTo>
                    <a:pt x="175" y="101"/>
                  </a:lnTo>
                  <a:lnTo>
                    <a:pt x="176" y="101"/>
                  </a:lnTo>
                  <a:lnTo>
                    <a:pt x="178" y="101"/>
                  </a:lnTo>
                  <a:lnTo>
                    <a:pt x="176" y="103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78" y="100"/>
                  </a:lnTo>
                  <a:lnTo>
                    <a:pt x="178" y="98"/>
                  </a:lnTo>
                  <a:lnTo>
                    <a:pt x="178" y="97"/>
                  </a:lnTo>
                  <a:lnTo>
                    <a:pt x="179" y="97"/>
                  </a:lnTo>
                  <a:lnTo>
                    <a:pt x="181" y="97"/>
                  </a:lnTo>
                  <a:lnTo>
                    <a:pt x="181" y="96"/>
                  </a:lnTo>
                  <a:lnTo>
                    <a:pt x="179" y="96"/>
                  </a:lnTo>
                  <a:lnTo>
                    <a:pt x="179" y="94"/>
                  </a:lnTo>
                  <a:lnTo>
                    <a:pt x="179" y="93"/>
                  </a:lnTo>
                  <a:lnTo>
                    <a:pt x="179" y="91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2" y="87"/>
                  </a:lnTo>
                  <a:lnTo>
                    <a:pt x="184" y="88"/>
                  </a:lnTo>
                  <a:lnTo>
                    <a:pt x="184" y="90"/>
                  </a:lnTo>
                  <a:lnTo>
                    <a:pt x="185" y="90"/>
                  </a:lnTo>
                  <a:lnTo>
                    <a:pt x="187" y="90"/>
                  </a:lnTo>
                  <a:lnTo>
                    <a:pt x="187" y="88"/>
                  </a:lnTo>
                  <a:lnTo>
                    <a:pt x="185" y="88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2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81"/>
                  </a:lnTo>
                  <a:lnTo>
                    <a:pt x="188" y="82"/>
                  </a:lnTo>
                  <a:lnTo>
                    <a:pt x="188" y="84"/>
                  </a:lnTo>
                  <a:lnTo>
                    <a:pt x="190" y="84"/>
                  </a:lnTo>
                  <a:lnTo>
                    <a:pt x="191" y="85"/>
                  </a:lnTo>
                  <a:lnTo>
                    <a:pt x="193" y="84"/>
                  </a:lnTo>
                  <a:lnTo>
                    <a:pt x="194" y="84"/>
                  </a:lnTo>
                  <a:lnTo>
                    <a:pt x="194" y="82"/>
                  </a:lnTo>
                  <a:lnTo>
                    <a:pt x="195" y="82"/>
                  </a:lnTo>
                  <a:lnTo>
                    <a:pt x="197" y="82"/>
                  </a:lnTo>
                  <a:lnTo>
                    <a:pt x="198" y="82"/>
                  </a:lnTo>
                  <a:lnTo>
                    <a:pt x="198" y="81"/>
                  </a:lnTo>
                  <a:lnTo>
                    <a:pt x="200" y="81"/>
                  </a:lnTo>
                  <a:lnTo>
                    <a:pt x="200" y="79"/>
                  </a:lnTo>
                  <a:lnTo>
                    <a:pt x="201" y="81"/>
                  </a:lnTo>
                  <a:lnTo>
                    <a:pt x="203" y="81"/>
                  </a:lnTo>
                  <a:lnTo>
                    <a:pt x="204" y="81"/>
                  </a:lnTo>
                  <a:lnTo>
                    <a:pt x="206" y="81"/>
                  </a:lnTo>
                  <a:lnTo>
                    <a:pt x="206" y="79"/>
                  </a:lnTo>
                  <a:lnTo>
                    <a:pt x="207" y="79"/>
                  </a:lnTo>
                  <a:lnTo>
                    <a:pt x="209" y="79"/>
                  </a:lnTo>
                  <a:lnTo>
                    <a:pt x="210" y="79"/>
                  </a:lnTo>
                  <a:lnTo>
                    <a:pt x="210" y="81"/>
                  </a:lnTo>
                  <a:lnTo>
                    <a:pt x="212" y="81"/>
                  </a:lnTo>
                  <a:lnTo>
                    <a:pt x="213" y="81"/>
                  </a:lnTo>
                  <a:lnTo>
                    <a:pt x="215" y="81"/>
                  </a:lnTo>
                  <a:lnTo>
                    <a:pt x="215" y="79"/>
                  </a:lnTo>
                  <a:lnTo>
                    <a:pt x="215" y="78"/>
                  </a:lnTo>
                  <a:lnTo>
                    <a:pt x="216" y="78"/>
                  </a:lnTo>
                  <a:lnTo>
                    <a:pt x="216" y="76"/>
                  </a:lnTo>
                  <a:lnTo>
                    <a:pt x="215" y="76"/>
                  </a:lnTo>
                  <a:lnTo>
                    <a:pt x="215" y="75"/>
                  </a:lnTo>
                  <a:lnTo>
                    <a:pt x="216" y="73"/>
                  </a:lnTo>
                  <a:lnTo>
                    <a:pt x="216" y="72"/>
                  </a:lnTo>
                  <a:lnTo>
                    <a:pt x="216" y="71"/>
                  </a:lnTo>
                  <a:lnTo>
                    <a:pt x="217" y="71"/>
                  </a:lnTo>
                  <a:lnTo>
                    <a:pt x="219" y="71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5"/>
                  </a:lnTo>
                  <a:lnTo>
                    <a:pt x="220" y="63"/>
                  </a:lnTo>
                  <a:lnTo>
                    <a:pt x="220" y="62"/>
                  </a:lnTo>
                  <a:lnTo>
                    <a:pt x="222" y="62"/>
                  </a:lnTo>
                  <a:lnTo>
                    <a:pt x="223" y="63"/>
                  </a:lnTo>
                  <a:lnTo>
                    <a:pt x="225" y="63"/>
                  </a:lnTo>
                  <a:lnTo>
                    <a:pt x="225" y="62"/>
                  </a:lnTo>
                  <a:lnTo>
                    <a:pt x="225" y="60"/>
                  </a:lnTo>
                  <a:lnTo>
                    <a:pt x="223" y="60"/>
                  </a:lnTo>
                  <a:lnTo>
                    <a:pt x="225" y="59"/>
                  </a:lnTo>
                  <a:lnTo>
                    <a:pt x="226" y="59"/>
                  </a:lnTo>
                  <a:lnTo>
                    <a:pt x="228" y="59"/>
                  </a:lnTo>
                  <a:lnTo>
                    <a:pt x="229" y="59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1" y="59"/>
                  </a:lnTo>
                  <a:lnTo>
                    <a:pt x="232" y="57"/>
                  </a:lnTo>
                  <a:lnTo>
                    <a:pt x="232" y="56"/>
                  </a:lnTo>
                  <a:lnTo>
                    <a:pt x="231" y="56"/>
                  </a:lnTo>
                  <a:lnTo>
                    <a:pt x="231" y="54"/>
                  </a:lnTo>
                  <a:lnTo>
                    <a:pt x="231" y="53"/>
                  </a:lnTo>
                  <a:lnTo>
                    <a:pt x="232" y="53"/>
                  </a:lnTo>
                  <a:lnTo>
                    <a:pt x="234" y="54"/>
                  </a:lnTo>
                  <a:lnTo>
                    <a:pt x="235" y="54"/>
                  </a:lnTo>
                  <a:lnTo>
                    <a:pt x="237" y="53"/>
                  </a:lnTo>
                  <a:lnTo>
                    <a:pt x="238" y="53"/>
                  </a:lnTo>
                  <a:lnTo>
                    <a:pt x="238" y="51"/>
                  </a:lnTo>
                  <a:lnTo>
                    <a:pt x="240" y="51"/>
                  </a:lnTo>
                  <a:lnTo>
                    <a:pt x="241" y="51"/>
                  </a:lnTo>
                  <a:lnTo>
                    <a:pt x="241" y="50"/>
                  </a:lnTo>
                  <a:lnTo>
                    <a:pt x="241" y="49"/>
                  </a:lnTo>
                  <a:lnTo>
                    <a:pt x="240" y="49"/>
                  </a:lnTo>
                  <a:lnTo>
                    <a:pt x="240" y="47"/>
                  </a:lnTo>
                  <a:lnTo>
                    <a:pt x="241" y="46"/>
                  </a:lnTo>
                  <a:lnTo>
                    <a:pt x="241" y="44"/>
                  </a:lnTo>
                  <a:lnTo>
                    <a:pt x="241" y="43"/>
                  </a:lnTo>
                  <a:lnTo>
                    <a:pt x="241" y="41"/>
                  </a:lnTo>
                  <a:lnTo>
                    <a:pt x="240" y="41"/>
                  </a:lnTo>
                  <a:lnTo>
                    <a:pt x="238" y="41"/>
                  </a:lnTo>
                  <a:lnTo>
                    <a:pt x="238" y="40"/>
                  </a:lnTo>
                  <a:lnTo>
                    <a:pt x="237" y="40"/>
                  </a:lnTo>
                  <a:lnTo>
                    <a:pt x="237" y="38"/>
                  </a:lnTo>
                  <a:lnTo>
                    <a:pt x="238" y="38"/>
                  </a:lnTo>
                  <a:lnTo>
                    <a:pt x="238" y="37"/>
                  </a:lnTo>
                  <a:lnTo>
                    <a:pt x="240" y="37"/>
                  </a:lnTo>
                  <a:lnTo>
                    <a:pt x="241" y="37"/>
                  </a:lnTo>
                  <a:lnTo>
                    <a:pt x="241" y="35"/>
                  </a:lnTo>
                  <a:lnTo>
                    <a:pt x="241" y="34"/>
                  </a:lnTo>
                  <a:lnTo>
                    <a:pt x="241" y="32"/>
                  </a:lnTo>
                  <a:lnTo>
                    <a:pt x="241" y="31"/>
                  </a:lnTo>
                  <a:lnTo>
                    <a:pt x="240" y="29"/>
                  </a:lnTo>
                  <a:lnTo>
                    <a:pt x="240" y="28"/>
                  </a:lnTo>
                  <a:lnTo>
                    <a:pt x="238" y="28"/>
                  </a:lnTo>
                  <a:lnTo>
                    <a:pt x="238" y="27"/>
                  </a:lnTo>
                  <a:lnTo>
                    <a:pt x="237" y="25"/>
                  </a:lnTo>
                  <a:lnTo>
                    <a:pt x="237" y="24"/>
                  </a:lnTo>
                  <a:lnTo>
                    <a:pt x="237" y="22"/>
                  </a:lnTo>
                  <a:lnTo>
                    <a:pt x="238" y="22"/>
                  </a:lnTo>
                  <a:lnTo>
                    <a:pt x="238" y="21"/>
                  </a:lnTo>
                  <a:lnTo>
                    <a:pt x="240" y="21"/>
                  </a:lnTo>
                  <a:lnTo>
                    <a:pt x="241" y="21"/>
                  </a:lnTo>
                  <a:lnTo>
                    <a:pt x="242" y="19"/>
                  </a:lnTo>
                  <a:lnTo>
                    <a:pt x="242" y="18"/>
                  </a:lnTo>
                  <a:lnTo>
                    <a:pt x="244" y="18"/>
                  </a:lnTo>
                  <a:lnTo>
                    <a:pt x="244" y="16"/>
                  </a:lnTo>
                  <a:lnTo>
                    <a:pt x="244" y="18"/>
                  </a:lnTo>
                  <a:lnTo>
                    <a:pt x="245" y="18"/>
                  </a:lnTo>
                  <a:lnTo>
                    <a:pt x="247" y="18"/>
                  </a:lnTo>
                  <a:lnTo>
                    <a:pt x="248" y="18"/>
                  </a:lnTo>
                  <a:lnTo>
                    <a:pt x="250" y="18"/>
                  </a:lnTo>
                  <a:lnTo>
                    <a:pt x="250" y="16"/>
                  </a:lnTo>
                  <a:lnTo>
                    <a:pt x="251" y="16"/>
                  </a:lnTo>
                  <a:lnTo>
                    <a:pt x="253" y="15"/>
                  </a:lnTo>
                  <a:lnTo>
                    <a:pt x="254" y="15"/>
                  </a:lnTo>
                  <a:lnTo>
                    <a:pt x="254" y="13"/>
                  </a:lnTo>
                  <a:lnTo>
                    <a:pt x="256" y="13"/>
                  </a:lnTo>
                  <a:lnTo>
                    <a:pt x="257" y="12"/>
                  </a:lnTo>
                  <a:lnTo>
                    <a:pt x="259" y="10"/>
                  </a:lnTo>
                  <a:lnTo>
                    <a:pt x="260" y="9"/>
                  </a:lnTo>
                  <a:lnTo>
                    <a:pt x="262" y="7"/>
                  </a:lnTo>
                  <a:lnTo>
                    <a:pt x="263" y="7"/>
                  </a:lnTo>
                  <a:lnTo>
                    <a:pt x="263" y="6"/>
                  </a:lnTo>
                  <a:lnTo>
                    <a:pt x="264" y="6"/>
                  </a:lnTo>
                  <a:lnTo>
                    <a:pt x="266" y="6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70" y="4"/>
                  </a:lnTo>
                  <a:lnTo>
                    <a:pt x="272" y="3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6" y="3"/>
                  </a:lnTo>
                  <a:lnTo>
                    <a:pt x="278" y="3"/>
                  </a:lnTo>
                  <a:lnTo>
                    <a:pt x="279" y="3"/>
                  </a:ln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4" y="3"/>
                  </a:lnTo>
                  <a:lnTo>
                    <a:pt x="285" y="2"/>
                  </a:lnTo>
                  <a:lnTo>
                    <a:pt x="286" y="2"/>
                  </a:lnTo>
                  <a:lnTo>
                    <a:pt x="288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2"/>
                  </a:lnTo>
                  <a:lnTo>
                    <a:pt x="294" y="2"/>
                  </a:lnTo>
                  <a:lnTo>
                    <a:pt x="295" y="2"/>
                  </a:lnTo>
                  <a:lnTo>
                    <a:pt x="297" y="0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1" y="0"/>
                  </a:lnTo>
                  <a:lnTo>
                    <a:pt x="303" y="0"/>
                  </a:lnTo>
                  <a:lnTo>
                    <a:pt x="306" y="0"/>
                  </a:lnTo>
                  <a:lnTo>
                    <a:pt x="307" y="0"/>
                  </a:lnTo>
                  <a:lnTo>
                    <a:pt x="309" y="0"/>
                  </a:lnTo>
                  <a:lnTo>
                    <a:pt x="310" y="0"/>
                  </a:lnTo>
                  <a:lnTo>
                    <a:pt x="311" y="0"/>
                  </a:lnTo>
                  <a:lnTo>
                    <a:pt x="313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3" y="2"/>
                  </a:lnTo>
                  <a:lnTo>
                    <a:pt x="325" y="3"/>
                  </a:lnTo>
                  <a:lnTo>
                    <a:pt x="326" y="3"/>
                  </a:lnTo>
                  <a:lnTo>
                    <a:pt x="328" y="3"/>
                  </a:lnTo>
                  <a:lnTo>
                    <a:pt x="329" y="3"/>
                  </a:lnTo>
                  <a:lnTo>
                    <a:pt x="331" y="3"/>
                  </a:lnTo>
                  <a:lnTo>
                    <a:pt x="332" y="3"/>
                  </a:lnTo>
                  <a:lnTo>
                    <a:pt x="332" y="4"/>
                  </a:lnTo>
                  <a:lnTo>
                    <a:pt x="333" y="4"/>
                  </a:lnTo>
                  <a:lnTo>
                    <a:pt x="335" y="4"/>
                  </a:lnTo>
                  <a:lnTo>
                    <a:pt x="336" y="4"/>
                  </a:lnTo>
                  <a:lnTo>
                    <a:pt x="338" y="4"/>
                  </a:lnTo>
                  <a:lnTo>
                    <a:pt x="339" y="4"/>
                  </a:lnTo>
                  <a:lnTo>
                    <a:pt x="341" y="4"/>
                  </a:lnTo>
                  <a:lnTo>
                    <a:pt x="341" y="6"/>
                  </a:lnTo>
                  <a:lnTo>
                    <a:pt x="342" y="6"/>
                  </a:lnTo>
                  <a:lnTo>
                    <a:pt x="344" y="6"/>
                  </a:lnTo>
                  <a:lnTo>
                    <a:pt x="345" y="6"/>
                  </a:lnTo>
                  <a:lnTo>
                    <a:pt x="347" y="6"/>
                  </a:lnTo>
                  <a:lnTo>
                    <a:pt x="348" y="6"/>
                  </a:lnTo>
                  <a:lnTo>
                    <a:pt x="350" y="6"/>
                  </a:lnTo>
                  <a:lnTo>
                    <a:pt x="351" y="7"/>
                  </a:lnTo>
                  <a:lnTo>
                    <a:pt x="353" y="7"/>
                  </a:lnTo>
                  <a:lnTo>
                    <a:pt x="354" y="7"/>
                  </a:lnTo>
                  <a:lnTo>
                    <a:pt x="355" y="9"/>
                  </a:lnTo>
                  <a:lnTo>
                    <a:pt x="357" y="9"/>
                  </a:lnTo>
                  <a:lnTo>
                    <a:pt x="358" y="9"/>
                  </a:lnTo>
                  <a:lnTo>
                    <a:pt x="360" y="10"/>
                  </a:lnTo>
                  <a:lnTo>
                    <a:pt x="361" y="10"/>
                  </a:lnTo>
                  <a:lnTo>
                    <a:pt x="363" y="12"/>
                  </a:lnTo>
                  <a:lnTo>
                    <a:pt x="364" y="12"/>
                  </a:lnTo>
                  <a:lnTo>
                    <a:pt x="366" y="13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2" y="16"/>
                  </a:lnTo>
                  <a:lnTo>
                    <a:pt x="373" y="16"/>
                  </a:lnTo>
                  <a:lnTo>
                    <a:pt x="373" y="18"/>
                  </a:lnTo>
                  <a:lnTo>
                    <a:pt x="375" y="18"/>
                  </a:lnTo>
                  <a:lnTo>
                    <a:pt x="375" y="19"/>
                  </a:lnTo>
                  <a:lnTo>
                    <a:pt x="375" y="21"/>
                  </a:lnTo>
                  <a:lnTo>
                    <a:pt x="376" y="21"/>
                  </a:lnTo>
                  <a:lnTo>
                    <a:pt x="376" y="22"/>
                  </a:lnTo>
                  <a:lnTo>
                    <a:pt x="378" y="24"/>
                  </a:lnTo>
                  <a:lnTo>
                    <a:pt x="378" y="25"/>
                  </a:lnTo>
                  <a:lnTo>
                    <a:pt x="379" y="27"/>
                  </a:lnTo>
                  <a:lnTo>
                    <a:pt x="379" y="28"/>
                  </a:lnTo>
                  <a:lnTo>
                    <a:pt x="380" y="29"/>
                  </a:lnTo>
                  <a:lnTo>
                    <a:pt x="380" y="31"/>
                  </a:lnTo>
                  <a:lnTo>
                    <a:pt x="380" y="32"/>
                  </a:lnTo>
                  <a:lnTo>
                    <a:pt x="382" y="32"/>
                  </a:lnTo>
                  <a:lnTo>
                    <a:pt x="382" y="34"/>
                  </a:lnTo>
                  <a:lnTo>
                    <a:pt x="383" y="34"/>
                  </a:lnTo>
                  <a:lnTo>
                    <a:pt x="385" y="35"/>
                  </a:lnTo>
                  <a:lnTo>
                    <a:pt x="386" y="35"/>
                  </a:lnTo>
                  <a:lnTo>
                    <a:pt x="388" y="35"/>
                  </a:lnTo>
                  <a:lnTo>
                    <a:pt x="389" y="37"/>
                  </a:lnTo>
                  <a:lnTo>
                    <a:pt x="391" y="37"/>
                  </a:lnTo>
                  <a:lnTo>
                    <a:pt x="392" y="37"/>
                  </a:lnTo>
                  <a:lnTo>
                    <a:pt x="394" y="37"/>
                  </a:lnTo>
                  <a:lnTo>
                    <a:pt x="395" y="37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8" y="40"/>
                  </a:lnTo>
                  <a:lnTo>
                    <a:pt x="400" y="40"/>
                  </a:lnTo>
                  <a:lnTo>
                    <a:pt x="400" y="41"/>
                  </a:lnTo>
                  <a:lnTo>
                    <a:pt x="401" y="41"/>
                  </a:lnTo>
                  <a:lnTo>
                    <a:pt x="401" y="43"/>
                  </a:lnTo>
                  <a:lnTo>
                    <a:pt x="402" y="43"/>
                  </a:lnTo>
                  <a:lnTo>
                    <a:pt x="402" y="44"/>
                  </a:lnTo>
                  <a:lnTo>
                    <a:pt x="404" y="44"/>
                  </a:lnTo>
                  <a:lnTo>
                    <a:pt x="404" y="46"/>
                  </a:lnTo>
                  <a:lnTo>
                    <a:pt x="405" y="46"/>
                  </a:lnTo>
                  <a:lnTo>
                    <a:pt x="407" y="46"/>
                  </a:lnTo>
                  <a:lnTo>
                    <a:pt x="408" y="46"/>
                  </a:lnTo>
                  <a:lnTo>
                    <a:pt x="410" y="47"/>
                  </a:lnTo>
                  <a:lnTo>
                    <a:pt x="411" y="47"/>
                  </a:lnTo>
                  <a:lnTo>
                    <a:pt x="414" y="49"/>
                  </a:lnTo>
                  <a:lnTo>
                    <a:pt x="416" y="49"/>
                  </a:lnTo>
                  <a:lnTo>
                    <a:pt x="417" y="50"/>
                  </a:lnTo>
                  <a:lnTo>
                    <a:pt x="419" y="50"/>
                  </a:lnTo>
                  <a:lnTo>
                    <a:pt x="420" y="50"/>
                  </a:lnTo>
                  <a:lnTo>
                    <a:pt x="422" y="50"/>
                  </a:lnTo>
                  <a:lnTo>
                    <a:pt x="423" y="50"/>
                  </a:lnTo>
                  <a:lnTo>
                    <a:pt x="424" y="50"/>
                  </a:lnTo>
                  <a:lnTo>
                    <a:pt x="426" y="50"/>
                  </a:lnTo>
                  <a:lnTo>
                    <a:pt x="427" y="50"/>
                  </a:lnTo>
                  <a:lnTo>
                    <a:pt x="429" y="50"/>
                  </a:lnTo>
                  <a:lnTo>
                    <a:pt x="430" y="50"/>
                  </a:lnTo>
                  <a:lnTo>
                    <a:pt x="432" y="50"/>
                  </a:lnTo>
                  <a:lnTo>
                    <a:pt x="433" y="51"/>
                  </a:lnTo>
                  <a:lnTo>
                    <a:pt x="435" y="51"/>
                  </a:lnTo>
                  <a:lnTo>
                    <a:pt x="436" y="53"/>
                  </a:lnTo>
                  <a:lnTo>
                    <a:pt x="438" y="53"/>
                  </a:lnTo>
                  <a:lnTo>
                    <a:pt x="438" y="54"/>
                  </a:lnTo>
                  <a:lnTo>
                    <a:pt x="439" y="56"/>
                  </a:lnTo>
                  <a:lnTo>
                    <a:pt x="441" y="56"/>
                  </a:lnTo>
                  <a:lnTo>
                    <a:pt x="442" y="57"/>
                  </a:lnTo>
                  <a:lnTo>
                    <a:pt x="444" y="59"/>
                  </a:lnTo>
                  <a:lnTo>
                    <a:pt x="445" y="59"/>
                  </a:lnTo>
                  <a:lnTo>
                    <a:pt x="447" y="59"/>
                  </a:lnTo>
                  <a:lnTo>
                    <a:pt x="448" y="59"/>
                  </a:lnTo>
                  <a:lnTo>
                    <a:pt x="449" y="60"/>
                  </a:lnTo>
                  <a:lnTo>
                    <a:pt x="451" y="60"/>
                  </a:lnTo>
                  <a:lnTo>
                    <a:pt x="452" y="62"/>
                  </a:lnTo>
                  <a:lnTo>
                    <a:pt x="454" y="63"/>
                  </a:lnTo>
                  <a:lnTo>
                    <a:pt x="454" y="65"/>
                  </a:lnTo>
                  <a:lnTo>
                    <a:pt x="455" y="65"/>
                  </a:lnTo>
                  <a:lnTo>
                    <a:pt x="455" y="66"/>
                  </a:lnTo>
                  <a:lnTo>
                    <a:pt x="457" y="66"/>
                  </a:lnTo>
                  <a:lnTo>
                    <a:pt x="457" y="68"/>
                  </a:lnTo>
                  <a:lnTo>
                    <a:pt x="458" y="68"/>
                  </a:lnTo>
                  <a:lnTo>
                    <a:pt x="460" y="68"/>
                  </a:lnTo>
                  <a:lnTo>
                    <a:pt x="461" y="68"/>
                  </a:lnTo>
                  <a:lnTo>
                    <a:pt x="461" y="69"/>
                  </a:lnTo>
                  <a:lnTo>
                    <a:pt x="463" y="69"/>
                  </a:lnTo>
                  <a:lnTo>
                    <a:pt x="464" y="69"/>
                  </a:lnTo>
                  <a:lnTo>
                    <a:pt x="464" y="71"/>
                  </a:lnTo>
                  <a:lnTo>
                    <a:pt x="466" y="71"/>
                  </a:lnTo>
                  <a:lnTo>
                    <a:pt x="466" y="72"/>
                  </a:lnTo>
                  <a:lnTo>
                    <a:pt x="467" y="73"/>
                  </a:lnTo>
                  <a:lnTo>
                    <a:pt x="469" y="75"/>
                  </a:lnTo>
                  <a:lnTo>
                    <a:pt x="470" y="75"/>
                  </a:lnTo>
                  <a:lnTo>
                    <a:pt x="470" y="76"/>
                  </a:lnTo>
                  <a:lnTo>
                    <a:pt x="471" y="76"/>
                  </a:lnTo>
                  <a:lnTo>
                    <a:pt x="473" y="76"/>
                  </a:lnTo>
                  <a:lnTo>
                    <a:pt x="473" y="78"/>
                  </a:lnTo>
                  <a:lnTo>
                    <a:pt x="474" y="78"/>
                  </a:lnTo>
                  <a:lnTo>
                    <a:pt x="476" y="79"/>
                  </a:lnTo>
                  <a:lnTo>
                    <a:pt x="477" y="79"/>
                  </a:lnTo>
                  <a:lnTo>
                    <a:pt x="479" y="81"/>
                  </a:lnTo>
                  <a:lnTo>
                    <a:pt x="480" y="81"/>
                  </a:lnTo>
                  <a:lnTo>
                    <a:pt x="482" y="81"/>
                  </a:lnTo>
                  <a:lnTo>
                    <a:pt x="483" y="81"/>
                  </a:lnTo>
                  <a:lnTo>
                    <a:pt x="483" y="82"/>
                  </a:lnTo>
                  <a:lnTo>
                    <a:pt x="485" y="82"/>
                  </a:lnTo>
                  <a:lnTo>
                    <a:pt x="486" y="82"/>
                  </a:lnTo>
                  <a:lnTo>
                    <a:pt x="486" y="84"/>
                  </a:lnTo>
                  <a:lnTo>
                    <a:pt x="488" y="84"/>
                  </a:lnTo>
                  <a:lnTo>
                    <a:pt x="488" y="85"/>
                  </a:lnTo>
                  <a:lnTo>
                    <a:pt x="489" y="85"/>
                  </a:lnTo>
                  <a:lnTo>
                    <a:pt x="491" y="88"/>
                  </a:lnTo>
                  <a:lnTo>
                    <a:pt x="491" y="90"/>
                  </a:lnTo>
                  <a:lnTo>
                    <a:pt x="492" y="91"/>
                  </a:lnTo>
                  <a:lnTo>
                    <a:pt x="492" y="93"/>
                  </a:lnTo>
                  <a:lnTo>
                    <a:pt x="493" y="93"/>
                  </a:lnTo>
                  <a:lnTo>
                    <a:pt x="495" y="93"/>
                  </a:lnTo>
                  <a:lnTo>
                    <a:pt x="496" y="93"/>
                  </a:lnTo>
                  <a:lnTo>
                    <a:pt x="498" y="93"/>
                  </a:lnTo>
                  <a:lnTo>
                    <a:pt x="499" y="93"/>
                  </a:lnTo>
                  <a:lnTo>
                    <a:pt x="501" y="93"/>
                  </a:lnTo>
                  <a:lnTo>
                    <a:pt x="502" y="93"/>
                  </a:lnTo>
                  <a:lnTo>
                    <a:pt x="502" y="94"/>
                  </a:lnTo>
                  <a:lnTo>
                    <a:pt x="504" y="94"/>
                  </a:lnTo>
                  <a:lnTo>
                    <a:pt x="504" y="96"/>
                  </a:lnTo>
                  <a:lnTo>
                    <a:pt x="505" y="96"/>
                  </a:lnTo>
                  <a:lnTo>
                    <a:pt x="505" y="97"/>
                  </a:lnTo>
                  <a:lnTo>
                    <a:pt x="507" y="97"/>
                  </a:lnTo>
                  <a:lnTo>
                    <a:pt x="508" y="97"/>
                  </a:lnTo>
                  <a:lnTo>
                    <a:pt x="510" y="96"/>
                  </a:lnTo>
                  <a:lnTo>
                    <a:pt x="511" y="96"/>
                  </a:lnTo>
                  <a:lnTo>
                    <a:pt x="511" y="94"/>
                  </a:lnTo>
                  <a:lnTo>
                    <a:pt x="513" y="94"/>
                  </a:lnTo>
                  <a:lnTo>
                    <a:pt x="514" y="93"/>
                  </a:lnTo>
                  <a:lnTo>
                    <a:pt x="516" y="93"/>
                  </a:lnTo>
                  <a:lnTo>
                    <a:pt x="517" y="93"/>
                  </a:lnTo>
                  <a:lnTo>
                    <a:pt x="518" y="93"/>
                  </a:lnTo>
                  <a:lnTo>
                    <a:pt x="520" y="93"/>
                  </a:lnTo>
                  <a:lnTo>
                    <a:pt x="521" y="93"/>
                  </a:lnTo>
                  <a:lnTo>
                    <a:pt x="523" y="93"/>
                  </a:lnTo>
                  <a:lnTo>
                    <a:pt x="524" y="93"/>
                  </a:lnTo>
                  <a:lnTo>
                    <a:pt x="526" y="94"/>
                  </a:lnTo>
                  <a:lnTo>
                    <a:pt x="527" y="94"/>
                  </a:lnTo>
                  <a:lnTo>
                    <a:pt x="527" y="96"/>
                  </a:lnTo>
                  <a:lnTo>
                    <a:pt x="529" y="96"/>
                  </a:lnTo>
                  <a:lnTo>
                    <a:pt x="529" y="97"/>
                  </a:lnTo>
                  <a:lnTo>
                    <a:pt x="530" y="98"/>
                  </a:lnTo>
                  <a:lnTo>
                    <a:pt x="530" y="101"/>
                  </a:lnTo>
                  <a:lnTo>
                    <a:pt x="532" y="103"/>
                  </a:lnTo>
                  <a:lnTo>
                    <a:pt x="532" y="104"/>
                  </a:lnTo>
                  <a:lnTo>
                    <a:pt x="532" y="106"/>
                  </a:lnTo>
                  <a:lnTo>
                    <a:pt x="532" y="107"/>
                  </a:lnTo>
                  <a:lnTo>
                    <a:pt x="536" y="115"/>
                  </a:lnTo>
                  <a:lnTo>
                    <a:pt x="539" y="118"/>
                  </a:lnTo>
                  <a:lnTo>
                    <a:pt x="552" y="132"/>
                  </a:lnTo>
                  <a:lnTo>
                    <a:pt x="562" y="143"/>
                  </a:lnTo>
                  <a:lnTo>
                    <a:pt x="564" y="144"/>
                  </a:lnTo>
                  <a:lnTo>
                    <a:pt x="565" y="144"/>
                  </a:lnTo>
                  <a:lnTo>
                    <a:pt x="570" y="144"/>
                  </a:lnTo>
                  <a:lnTo>
                    <a:pt x="574" y="144"/>
                  </a:lnTo>
                  <a:lnTo>
                    <a:pt x="577" y="144"/>
                  </a:lnTo>
                  <a:lnTo>
                    <a:pt x="580" y="144"/>
                  </a:lnTo>
                  <a:lnTo>
                    <a:pt x="582" y="144"/>
                  </a:lnTo>
                  <a:lnTo>
                    <a:pt x="585" y="143"/>
                  </a:lnTo>
                  <a:lnTo>
                    <a:pt x="586" y="143"/>
                  </a:lnTo>
                  <a:lnTo>
                    <a:pt x="587" y="141"/>
                  </a:lnTo>
                  <a:lnTo>
                    <a:pt x="589" y="141"/>
                  </a:lnTo>
                  <a:lnTo>
                    <a:pt x="592" y="140"/>
                  </a:lnTo>
                  <a:lnTo>
                    <a:pt x="593" y="140"/>
                  </a:lnTo>
                  <a:lnTo>
                    <a:pt x="598" y="138"/>
                  </a:lnTo>
                  <a:lnTo>
                    <a:pt x="599" y="137"/>
                  </a:lnTo>
                  <a:lnTo>
                    <a:pt x="601" y="137"/>
                  </a:lnTo>
                  <a:lnTo>
                    <a:pt x="602" y="137"/>
                  </a:lnTo>
                  <a:lnTo>
                    <a:pt x="604" y="137"/>
                  </a:lnTo>
                  <a:lnTo>
                    <a:pt x="605" y="135"/>
                  </a:lnTo>
                  <a:lnTo>
                    <a:pt x="607" y="135"/>
                  </a:lnTo>
                  <a:lnTo>
                    <a:pt x="607" y="176"/>
                  </a:lnTo>
                  <a:lnTo>
                    <a:pt x="618" y="181"/>
                  </a:lnTo>
                  <a:lnTo>
                    <a:pt x="620" y="182"/>
                  </a:lnTo>
                  <a:lnTo>
                    <a:pt x="621" y="182"/>
                  </a:lnTo>
                  <a:lnTo>
                    <a:pt x="624" y="182"/>
                  </a:lnTo>
                  <a:lnTo>
                    <a:pt x="626" y="182"/>
                  </a:lnTo>
                  <a:lnTo>
                    <a:pt x="627" y="184"/>
                  </a:lnTo>
                  <a:lnTo>
                    <a:pt x="631" y="185"/>
                  </a:lnTo>
                  <a:lnTo>
                    <a:pt x="633" y="185"/>
                  </a:lnTo>
                  <a:lnTo>
                    <a:pt x="636" y="185"/>
                  </a:lnTo>
                  <a:lnTo>
                    <a:pt x="636" y="187"/>
                  </a:lnTo>
                  <a:lnTo>
                    <a:pt x="637" y="188"/>
                  </a:lnTo>
                  <a:lnTo>
                    <a:pt x="639" y="189"/>
                  </a:lnTo>
                  <a:lnTo>
                    <a:pt x="640" y="189"/>
                  </a:lnTo>
                  <a:lnTo>
                    <a:pt x="640" y="191"/>
                  </a:lnTo>
                  <a:lnTo>
                    <a:pt x="649" y="216"/>
                  </a:lnTo>
                  <a:lnTo>
                    <a:pt x="654" y="226"/>
                  </a:lnTo>
                  <a:lnTo>
                    <a:pt x="654" y="228"/>
                  </a:lnTo>
                  <a:lnTo>
                    <a:pt x="654" y="229"/>
                  </a:lnTo>
                  <a:lnTo>
                    <a:pt x="654" y="231"/>
                  </a:lnTo>
                  <a:lnTo>
                    <a:pt x="655" y="231"/>
                  </a:lnTo>
                  <a:lnTo>
                    <a:pt x="655" y="232"/>
                  </a:lnTo>
                  <a:lnTo>
                    <a:pt x="655" y="234"/>
                  </a:lnTo>
                  <a:lnTo>
                    <a:pt x="655" y="235"/>
                  </a:lnTo>
                  <a:lnTo>
                    <a:pt x="656" y="235"/>
                  </a:lnTo>
                  <a:lnTo>
                    <a:pt x="656" y="236"/>
                  </a:lnTo>
                  <a:lnTo>
                    <a:pt x="658" y="238"/>
                  </a:lnTo>
                  <a:lnTo>
                    <a:pt x="658" y="239"/>
                  </a:lnTo>
                  <a:lnTo>
                    <a:pt x="659" y="241"/>
                  </a:lnTo>
                  <a:lnTo>
                    <a:pt x="659" y="242"/>
                  </a:lnTo>
                  <a:lnTo>
                    <a:pt x="661" y="244"/>
                  </a:lnTo>
                  <a:lnTo>
                    <a:pt x="661" y="245"/>
                  </a:lnTo>
                  <a:lnTo>
                    <a:pt x="662" y="245"/>
                  </a:lnTo>
                  <a:lnTo>
                    <a:pt x="662" y="247"/>
                  </a:lnTo>
                  <a:lnTo>
                    <a:pt x="662" y="248"/>
                  </a:lnTo>
                  <a:lnTo>
                    <a:pt x="662" y="250"/>
                  </a:lnTo>
                  <a:lnTo>
                    <a:pt x="664" y="251"/>
                  </a:lnTo>
                  <a:lnTo>
                    <a:pt x="664" y="253"/>
                  </a:lnTo>
                  <a:lnTo>
                    <a:pt x="664" y="254"/>
                  </a:lnTo>
                  <a:lnTo>
                    <a:pt x="664" y="256"/>
                  </a:lnTo>
                  <a:lnTo>
                    <a:pt x="664" y="257"/>
                  </a:lnTo>
                  <a:lnTo>
                    <a:pt x="664" y="258"/>
                  </a:lnTo>
                  <a:lnTo>
                    <a:pt x="664" y="267"/>
                  </a:lnTo>
                  <a:lnTo>
                    <a:pt x="665" y="275"/>
                  </a:lnTo>
                  <a:lnTo>
                    <a:pt x="665" y="286"/>
                  </a:lnTo>
                  <a:lnTo>
                    <a:pt x="667" y="294"/>
                  </a:lnTo>
                  <a:lnTo>
                    <a:pt x="668" y="310"/>
                  </a:lnTo>
                  <a:lnTo>
                    <a:pt x="670" y="311"/>
                  </a:lnTo>
                  <a:lnTo>
                    <a:pt x="670" y="313"/>
                  </a:lnTo>
                  <a:lnTo>
                    <a:pt x="670" y="314"/>
                  </a:lnTo>
                  <a:lnTo>
                    <a:pt x="670" y="317"/>
                  </a:lnTo>
                  <a:lnTo>
                    <a:pt x="670" y="319"/>
                  </a:lnTo>
                  <a:lnTo>
                    <a:pt x="668" y="319"/>
                  </a:lnTo>
                  <a:lnTo>
                    <a:pt x="668" y="320"/>
                  </a:lnTo>
                  <a:lnTo>
                    <a:pt x="668" y="322"/>
                  </a:lnTo>
                  <a:lnTo>
                    <a:pt x="667" y="333"/>
                  </a:lnTo>
                  <a:lnTo>
                    <a:pt x="662" y="355"/>
                  </a:lnTo>
                  <a:lnTo>
                    <a:pt x="662" y="363"/>
                  </a:lnTo>
                  <a:lnTo>
                    <a:pt x="659" y="376"/>
                  </a:lnTo>
                  <a:lnTo>
                    <a:pt x="658" y="389"/>
                  </a:lnTo>
                  <a:lnTo>
                    <a:pt x="656" y="395"/>
                  </a:lnTo>
                  <a:lnTo>
                    <a:pt x="655" y="410"/>
                  </a:lnTo>
                  <a:lnTo>
                    <a:pt x="655" y="411"/>
                  </a:lnTo>
                  <a:lnTo>
                    <a:pt x="655" y="414"/>
                  </a:lnTo>
                  <a:lnTo>
                    <a:pt x="656" y="416"/>
                  </a:lnTo>
                  <a:lnTo>
                    <a:pt x="656" y="417"/>
                  </a:lnTo>
                  <a:lnTo>
                    <a:pt x="656" y="419"/>
                  </a:lnTo>
                  <a:lnTo>
                    <a:pt x="656" y="421"/>
                  </a:lnTo>
                  <a:lnTo>
                    <a:pt x="656" y="423"/>
                  </a:lnTo>
                  <a:lnTo>
                    <a:pt x="656" y="424"/>
                  </a:lnTo>
                  <a:lnTo>
                    <a:pt x="656" y="426"/>
                  </a:lnTo>
                  <a:lnTo>
                    <a:pt x="658" y="427"/>
                  </a:lnTo>
                  <a:lnTo>
                    <a:pt x="658" y="429"/>
                  </a:lnTo>
                  <a:lnTo>
                    <a:pt x="658" y="433"/>
                  </a:lnTo>
                  <a:lnTo>
                    <a:pt x="659" y="436"/>
                  </a:lnTo>
                  <a:lnTo>
                    <a:pt x="659" y="438"/>
                  </a:lnTo>
                  <a:lnTo>
                    <a:pt x="659" y="439"/>
                  </a:lnTo>
                  <a:lnTo>
                    <a:pt x="659" y="441"/>
                  </a:lnTo>
                  <a:lnTo>
                    <a:pt x="659" y="443"/>
                  </a:lnTo>
                  <a:lnTo>
                    <a:pt x="661" y="445"/>
                  </a:lnTo>
                  <a:lnTo>
                    <a:pt x="661" y="446"/>
                  </a:lnTo>
                  <a:lnTo>
                    <a:pt x="659" y="446"/>
                  </a:lnTo>
                  <a:lnTo>
                    <a:pt x="659" y="448"/>
                  </a:lnTo>
                  <a:lnTo>
                    <a:pt x="659" y="449"/>
                  </a:lnTo>
                  <a:lnTo>
                    <a:pt x="659" y="451"/>
                  </a:lnTo>
                  <a:lnTo>
                    <a:pt x="659" y="454"/>
                  </a:lnTo>
                  <a:lnTo>
                    <a:pt x="659" y="455"/>
                  </a:lnTo>
                  <a:lnTo>
                    <a:pt x="659" y="457"/>
                  </a:lnTo>
                  <a:lnTo>
                    <a:pt x="659" y="458"/>
                  </a:lnTo>
                  <a:lnTo>
                    <a:pt x="659" y="460"/>
                  </a:lnTo>
                  <a:lnTo>
                    <a:pt x="659" y="461"/>
                  </a:lnTo>
                  <a:lnTo>
                    <a:pt x="661" y="464"/>
                  </a:lnTo>
                  <a:lnTo>
                    <a:pt x="661" y="466"/>
                  </a:lnTo>
                  <a:lnTo>
                    <a:pt x="661" y="468"/>
                  </a:lnTo>
                  <a:lnTo>
                    <a:pt x="661" y="470"/>
                  </a:lnTo>
                  <a:lnTo>
                    <a:pt x="662" y="473"/>
                  </a:lnTo>
                  <a:lnTo>
                    <a:pt x="662" y="474"/>
                  </a:lnTo>
                  <a:lnTo>
                    <a:pt x="662" y="476"/>
                  </a:lnTo>
                  <a:lnTo>
                    <a:pt x="664" y="477"/>
                  </a:lnTo>
                  <a:lnTo>
                    <a:pt x="665" y="480"/>
                  </a:lnTo>
                  <a:lnTo>
                    <a:pt x="665" y="482"/>
                  </a:lnTo>
                  <a:lnTo>
                    <a:pt x="665" y="483"/>
                  </a:lnTo>
                  <a:lnTo>
                    <a:pt x="667" y="483"/>
                  </a:lnTo>
                  <a:lnTo>
                    <a:pt x="665" y="485"/>
                  </a:lnTo>
                  <a:lnTo>
                    <a:pt x="665" y="486"/>
                  </a:lnTo>
                  <a:lnTo>
                    <a:pt x="665" y="489"/>
                  </a:lnTo>
                  <a:lnTo>
                    <a:pt x="665" y="490"/>
                  </a:lnTo>
                  <a:lnTo>
                    <a:pt x="665" y="492"/>
                  </a:lnTo>
                  <a:lnTo>
                    <a:pt x="665" y="495"/>
                  </a:lnTo>
                  <a:lnTo>
                    <a:pt x="664" y="495"/>
                  </a:lnTo>
                  <a:lnTo>
                    <a:pt x="662" y="495"/>
                  </a:lnTo>
                  <a:lnTo>
                    <a:pt x="661" y="495"/>
                  </a:lnTo>
                  <a:lnTo>
                    <a:pt x="659" y="496"/>
                  </a:lnTo>
                  <a:lnTo>
                    <a:pt x="658" y="498"/>
                  </a:lnTo>
                  <a:lnTo>
                    <a:pt x="658" y="499"/>
                  </a:lnTo>
                  <a:lnTo>
                    <a:pt x="655" y="501"/>
                  </a:lnTo>
                  <a:lnTo>
                    <a:pt x="655" y="502"/>
                  </a:lnTo>
                  <a:lnTo>
                    <a:pt x="654" y="502"/>
                  </a:lnTo>
                  <a:lnTo>
                    <a:pt x="652" y="505"/>
                  </a:lnTo>
                  <a:lnTo>
                    <a:pt x="651" y="507"/>
                  </a:lnTo>
                  <a:lnTo>
                    <a:pt x="651" y="508"/>
                  </a:lnTo>
                  <a:lnTo>
                    <a:pt x="649" y="510"/>
                  </a:lnTo>
                  <a:lnTo>
                    <a:pt x="648" y="511"/>
                  </a:lnTo>
                  <a:lnTo>
                    <a:pt x="648" y="513"/>
                  </a:lnTo>
                  <a:lnTo>
                    <a:pt x="646" y="513"/>
                  </a:lnTo>
                  <a:lnTo>
                    <a:pt x="646" y="514"/>
                  </a:lnTo>
                  <a:lnTo>
                    <a:pt x="645" y="517"/>
                  </a:lnTo>
                  <a:lnTo>
                    <a:pt x="645" y="518"/>
                  </a:lnTo>
                  <a:lnTo>
                    <a:pt x="643" y="521"/>
                  </a:lnTo>
                  <a:lnTo>
                    <a:pt x="643" y="523"/>
                  </a:lnTo>
                  <a:lnTo>
                    <a:pt x="643" y="524"/>
                  </a:lnTo>
                  <a:lnTo>
                    <a:pt x="643" y="526"/>
                  </a:lnTo>
                  <a:lnTo>
                    <a:pt x="643" y="529"/>
                  </a:lnTo>
                  <a:lnTo>
                    <a:pt x="643" y="530"/>
                  </a:lnTo>
                  <a:lnTo>
                    <a:pt x="643" y="535"/>
                  </a:lnTo>
                  <a:lnTo>
                    <a:pt x="643" y="536"/>
                  </a:lnTo>
                  <a:lnTo>
                    <a:pt x="643" y="537"/>
                  </a:lnTo>
                  <a:lnTo>
                    <a:pt x="643" y="539"/>
                  </a:lnTo>
                  <a:lnTo>
                    <a:pt x="643" y="540"/>
                  </a:lnTo>
                  <a:lnTo>
                    <a:pt x="645" y="540"/>
                  </a:lnTo>
                  <a:lnTo>
                    <a:pt x="645" y="542"/>
                  </a:lnTo>
                  <a:lnTo>
                    <a:pt x="646" y="543"/>
                  </a:lnTo>
                  <a:lnTo>
                    <a:pt x="646" y="545"/>
                  </a:lnTo>
                  <a:lnTo>
                    <a:pt x="645" y="546"/>
                  </a:lnTo>
                  <a:lnTo>
                    <a:pt x="645" y="548"/>
                  </a:lnTo>
                  <a:lnTo>
                    <a:pt x="645" y="549"/>
                  </a:lnTo>
                  <a:lnTo>
                    <a:pt x="645" y="551"/>
                  </a:lnTo>
                  <a:lnTo>
                    <a:pt x="645" y="552"/>
                  </a:lnTo>
                  <a:lnTo>
                    <a:pt x="645" y="555"/>
                  </a:lnTo>
                  <a:lnTo>
                    <a:pt x="643" y="557"/>
                  </a:lnTo>
                  <a:lnTo>
                    <a:pt x="643" y="558"/>
                  </a:lnTo>
                  <a:lnTo>
                    <a:pt x="643" y="559"/>
                  </a:lnTo>
                  <a:lnTo>
                    <a:pt x="643" y="561"/>
                  </a:lnTo>
                  <a:lnTo>
                    <a:pt x="643" y="562"/>
                  </a:lnTo>
                  <a:lnTo>
                    <a:pt x="645" y="564"/>
                  </a:lnTo>
                  <a:lnTo>
                    <a:pt x="645" y="565"/>
                  </a:lnTo>
                  <a:lnTo>
                    <a:pt x="645" y="567"/>
                  </a:lnTo>
                  <a:lnTo>
                    <a:pt x="645" y="568"/>
                  </a:lnTo>
                  <a:lnTo>
                    <a:pt x="646" y="568"/>
                  </a:lnTo>
                  <a:lnTo>
                    <a:pt x="646" y="570"/>
                  </a:lnTo>
                  <a:lnTo>
                    <a:pt x="646" y="571"/>
                  </a:lnTo>
                  <a:lnTo>
                    <a:pt x="648" y="573"/>
                  </a:lnTo>
                  <a:lnTo>
                    <a:pt x="648" y="574"/>
                  </a:lnTo>
                  <a:lnTo>
                    <a:pt x="648" y="576"/>
                  </a:lnTo>
                  <a:lnTo>
                    <a:pt x="648" y="577"/>
                  </a:lnTo>
                  <a:lnTo>
                    <a:pt x="648" y="579"/>
                  </a:lnTo>
                  <a:lnTo>
                    <a:pt x="646" y="579"/>
                  </a:lnTo>
                  <a:lnTo>
                    <a:pt x="646" y="580"/>
                  </a:lnTo>
                  <a:lnTo>
                    <a:pt x="646" y="582"/>
                  </a:lnTo>
                  <a:lnTo>
                    <a:pt x="645" y="582"/>
                  </a:lnTo>
                  <a:lnTo>
                    <a:pt x="645" y="583"/>
                  </a:lnTo>
                  <a:lnTo>
                    <a:pt x="645" y="584"/>
                  </a:lnTo>
                  <a:lnTo>
                    <a:pt x="645" y="586"/>
                  </a:lnTo>
                  <a:lnTo>
                    <a:pt x="643" y="586"/>
                  </a:lnTo>
                  <a:lnTo>
                    <a:pt x="643" y="587"/>
                  </a:lnTo>
                  <a:lnTo>
                    <a:pt x="643" y="589"/>
                  </a:lnTo>
                  <a:lnTo>
                    <a:pt x="643" y="590"/>
                  </a:lnTo>
                  <a:lnTo>
                    <a:pt x="643" y="592"/>
                  </a:lnTo>
                  <a:lnTo>
                    <a:pt x="642" y="593"/>
                  </a:lnTo>
                  <a:lnTo>
                    <a:pt x="643" y="595"/>
                  </a:lnTo>
                  <a:lnTo>
                    <a:pt x="643" y="596"/>
                  </a:lnTo>
                  <a:lnTo>
                    <a:pt x="643" y="598"/>
                  </a:lnTo>
                  <a:lnTo>
                    <a:pt x="643" y="599"/>
                  </a:lnTo>
                  <a:lnTo>
                    <a:pt x="645" y="601"/>
                  </a:lnTo>
                  <a:lnTo>
                    <a:pt x="643" y="602"/>
                  </a:lnTo>
                  <a:lnTo>
                    <a:pt x="643" y="604"/>
                  </a:lnTo>
                  <a:lnTo>
                    <a:pt x="643" y="605"/>
                  </a:lnTo>
                  <a:lnTo>
                    <a:pt x="643" y="606"/>
                  </a:lnTo>
                  <a:lnTo>
                    <a:pt x="643" y="608"/>
                  </a:lnTo>
                  <a:lnTo>
                    <a:pt x="643" y="609"/>
                  </a:lnTo>
                  <a:lnTo>
                    <a:pt x="642" y="611"/>
                  </a:lnTo>
                  <a:lnTo>
                    <a:pt x="642" y="612"/>
                  </a:lnTo>
                  <a:lnTo>
                    <a:pt x="642" y="614"/>
                  </a:lnTo>
                  <a:lnTo>
                    <a:pt x="640" y="615"/>
                  </a:lnTo>
                  <a:lnTo>
                    <a:pt x="640" y="617"/>
                  </a:lnTo>
                  <a:lnTo>
                    <a:pt x="640" y="618"/>
                  </a:lnTo>
                  <a:lnTo>
                    <a:pt x="640" y="620"/>
                  </a:lnTo>
                  <a:lnTo>
                    <a:pt x="640" y="621"/>
                  </a:lnTo>
                  <a:lnTo>
                    <a:pt x="640" y="623"/>
                  </a:lnTo>
                  <a:lnTo>
                    <a:pt x="639" y="623"/>
                  </a:lnTo>
                  <a:lnTo>
                    <a:pt x="639" y="624"/>
                  </a:lnTo>
                  <a:lnTo>
                    <a:pt x="637" y="626"/>
                  </a:lnTo>
                  <a:lnTo>
                    <a:pt x="637" y="627"/>
                  </a:lnTo>
                  <a:lnTo>
                    <a:pt x="636" y="627"/>
                  </a:lnTo>
                  <a:lnTo>
                    <a:pt x="636" y="628"/>
                  </a:lnTo>
                  <a:lnTo>
                    <a:pt x="634" y="630"/>
                  </a:lnTo>
                  <a:lnTo>
                    <a:pt x="634" y="631"/>
                  </a:lnTo>
                  <a:lnTo>
                    <a:pt x="633" y="633"/>
                  </a:lnTo>
                  <a:lnTo>
                    <a:pt x="631" y="634"/>
                  </a:lnTo>
                  <a:lnTo>
                    <a:pt x="631" y="636"/>
                  </a:lnTo>
                  <a:lnTo>
                    <a:pt x="630" y="637"/>
                  </a:lnTo>
                  <a:lnTo>
                    <a:pt x="630" y="639"/>
                  </a:lnTo>
                  <a:lnTo>
                    <a:pt x="630" y="640"/>
                  </a:lnTo>
                  <a:lnTo>
                    <a:pt x="630" y="642"/>
                  </a:lnTo>
                  <a:lnTo>
                    <a:pt x="629" y="642"/>
                  </a:lnTo>
                  <a:lnTo>
                    <a:pt x="630" y="643"/>
                  </a:lnTo>
                  <a:lnTo>
                    <a:pt x="630" y="645"/>
                  </a:lnTo>
                  <a:lnTo>
                    <a:pt x="629" y="646"/>
                  </a:lnTo>
                  <a:lnTo>
                    <a:pt x="627" y="648"/>
                  </a:lnTo>
                  <a:lnTo>
                    <a:pt x="627" y="649"/>
                  </a:lnTo>
                  <a:lnTo>
                    <a:pt x="626" y="649"/>
                  </a:lnTo>
                  <a:lnTo>
                    <a:pt x="626" y="651"/>
                  </a:lnTo>
                  <a:lnTo>
                    <a:pt x="624" y="651"/>
                  </a:lnTo>
                  <a:lnTo>
                    <a:pt x="624" y="652"/>
                  </a:lnTo>
                  <a:lnTo>
                    <a:pt x="623" y="652"/>
                  </a:lnTo>
                  <a:lnTo>
                    <a:pt x="623" y="653"/>
                  </a:lnTo>
                  <a:lnTo>
                    <a:pt x="621" y="653"/>
                  </a:lnTo>
                  <a:lnTo>
                    <a:pt x="621" y="655"/>
                  </a:lnTo>
                  <a:lnTo>
                    <a:pt x="620" y="656"/>
                  </a:lnTo>
                  <a:lnTo>
                    <a:pt x="620" y="658"/>
                  </a:lnTo>
                  <a:lnTo>
                    <a:pt x="618" y="659"/>
                  </a:lnTo>
                  <a:lnTo>
                    <a:pt x="618" y="661"/>
                  </a:lnTo>
                  <a:lnTo>
                    <a:pt x="617" y="661"/>
                  </a:lnTo>
                  <a:lnTo>
                    <a:pt x="617" y="662"/>
                  </a:lnTo>
                  <a:lnTo>
                    <a:pt x="615" y="662"/>
                  </a:lnTo>
                  <a:lnTo>
                    <a:pt x="614" y="664"/>
                  </a:lnTo>
                  <a:lnTo>
                    <a:pt x="612" y="664"/>
                  </a:lnTo>
                  <a:lnTo>
                    <a:pt x="612" y="665"/>
                  </a:lnTo>
                  <a:lnTo>
                    <a:pt x="611" y="665"/>
                  </a:lnTo>
                  <a:lnTo>
                    <a:pt x="611" y="667"/>
                  </a:lnTo>
                  <a:lnTo>
                    <a:pt x="609" y="667"/>
                  </a:lnTo>
                  <a:lnTo>
                    <a:pt x="608" y="667"/>
                  </a:lnTo>
                  <a:lnTo>
                    <a:pt x="607" y="668"/>
                  </a:lnTo>
                  <a:lnTo>
                    <a:pt x="605" y="668"/>
                  </a:lnTo>
                  <a:lnTo>
                    <a:pt x="604" y="670"/>
                  </a:lnTo>
                  <a:lnTo>
                    <a:pt x="602" y="670"/>
                  </a:lnTo>
                  <a:lnTo>
                    <a:pt x="602" y="671"/>
                  </a:lnTo>
                  <a:lnTo>
                    <a:pt x="601" y="671"/>
                  </a:lnTo>
                  <a:lnTo>
                    <a:pt x="601" y="673"/>
                  </a:lnTo>
                  <a:lnTo>
                    <a:pt x="599" y="673"/>
                  </a:lnTo>
                  <a:lnTo>
                    <a:pt x="598" y="674"/>
                  </a:lnTo>
                  <a:lnTo>
                    <a:pt x="598" y="675"/>
                  </a:lnTo>
                  <a:lnTo>
                    <a:pt x="596" y="675"/>
                  </a:lnTo>
                  <a:lnTo>
                    <a:pt x="596" y="677"/>
                  </a:lnTo>
                </a:path>
              </a:pathLst>
            </a:cu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3200400" y="11430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West Nile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46%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648200" y="15240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Northern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63%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10200" y="41910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East Central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56%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77000" y="20574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North East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40%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67000" y="3733800"/>
            <a:ext cx="91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Mid Western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43%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91000" y="36576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Central 2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51%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52600" y="5410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South Western</a:t>
            </a:r>
          </a:p>
          <a:p>
            <a:pPr algn="ctr"/>
            <a:r>
              <a:rPr lang="en-US" sz="1400" b="1" dirty="0" smtClean="0"/>
              <a:t>12%</a:t>
            </a:r>
            <a:endParaRPr lang="en-US" sz="1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810000" y="51054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Central 1</a:t>
            </a:r>
          </a:p>
          <a:p>
            <a:pPr algn="ctr"/>
            <a:r>
              <a:rPr lang="en-US" sz="1400" b="1" dirty="0" smtClean="0"/>
              <a:t>39%</a:t>
            </a:r>
            <a:endParaRPr lang="en-US" sz="14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6553200" y="3657600"/>
            <a:ext cx="83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Mid Eastern</a:t>
            </a:r>
          </a:p>
          <a:p>
            <a:pPr algn="ctr"/>
            <a:r>
              <a:rPr lang="en-US" sz="1400" b="1" dirty="0" smtClean="0"/>
              <a:t>38%</a:t>
            </a:r>
            <a:endParaRPr lang="en-US" sz="14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6934200" y="5562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Kampala</a:t>
            </a:r>
          </a:p>
          <a:p>
            <a:pPr algn="ctr"/>
            <a:r>
              <a:rPr lang="en-US" sz="1400" b="1" dirty="0" smtClean="0"/>
              <a:t>5%</a:t>
            </a:r>
            <a:endParaRPr lang="en-US" sz="1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04800" y="2819400"/>
            <a:ext cx="175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</a:rPr>
              <a:t>Uganda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</a:rPr>
              <a:t>42%</a:t>
            </a:r>
            <a:endParaRPr lang="en-US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257800" y="4800600"/>
            <a:ext cx="1752600" cy="838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0" y="7620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children 0-59 months testing positive for malaria with microscopy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Malaria Species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066800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Among the 42% of children age 0-59 months who tested positive for malaria parasites:</a:t>
            </a:r>
          </a:p>
          <a:p>
            <a:pPr lvl="2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/>
                </a:solidFill>
                <a:latin typeface="Calibri" pitchFamily="34" charset="0"/>
              </a:rPr>
              <a:t>99%</a:t>
            </a:r>
            <a:r>
              <a:rPr lang="en-US" sz="32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had plasmodium </a:t>
            </a:r>
            <a:r>
              <a:rPr lang="en-US" sz="3200" b="1" dirty="0" err="1" smtClean="0">
                <a:solidFill>
                  <a:schemeClr val="bg2"/>
                </a:solidFill>
                <a:latin typeface="Calibri" pitchFamily="34" charset="0"/>
              </a:rPr>
              <a:t>falciparum</a:t>
            </a:r>
            <a:endParaRPr lang="en-US" sz="3200" b="1" dirty="0" smtClean="0">
              <a:solidFill>
                <a:schemeClr val="bg2"/>
              </a:solidFill>
              <a:latin typeface="Calibri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/>
                </a:solidFill>
                <a:latin typeface="Calibri" pitchFamily="34" charset="0"/>
              </a:rPr>
              <a:t>2%</a:t>
            </a:r>
            <a:r>
              <a:rPr lang="en-US" sz="32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had plasmodium </a:t>
            </a:r>
            <a:r>
              <a:rPr lang="en-US" sz="3200" b="1" dirty="0" err="1" smtClean="0">
                <a:solidFill>
                  <a:schemeClr val="bg2"/>
                </a:solidFill>
                <a:latin typeface="Calibri" pitchFamily="34" charset="0"/>
              </a:rPr>
              <a:t>vivax</a:t>
            </a:r>
            <a:endParaRPr lang="en-US" sz="3200" b="1" dirty="0" smtClean="0">
              <a:solidFill>
                <a:schemeClr val="bg2"/>
              </a:solidFill>
              <a:latin typeface="Calibri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/>
                </a:solidFill>
                <a:latin typeface="Calibri" pitchFamily="34" charset="0"/>
              </a:rPr>
              <a:t>2%</a:t>
            </a:r>
            <a:r>
              <a:rPr lang="en-US" sz="32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had plasmodium </a:t>
            </a:r>
            <a:r>
              <a:rPr lang="en-US" sz="3200" b="1" dirty="0" err="1" smtClean="0">
                <a:solidFill>
                  <a:schemeClr val="bg2"/>
                </a:solidFill>
                <a:latin typeface="Calibri" pitchFamily="34" charset="0"/>
              </a:rPr>
              <a:t>malariae</a:t>
            </a:r>
            <a:endParaRPr lang="en-US" sz="3200" b="1" dirty="0" smtClean="0">
              <a:solidFill>
                <a:schemeClr val="bg2"/>
              </a:solidFill>
              <a:latin typeface="Calibri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/>
                </a:solidFill>
                <a:latin typeface="Calibri" pitchFamily="34" charset="0"/>
              </a:rPr>
              <a:t>Less than 1% </a:t>
            </a: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had plasmodium </a:t>
            </a:r>
            <a:r>
              <a:rPr lang="en-US" sz="3200" b="1" dirty="0" err="1" smtClean="0">
                <a:solidFill>
                  <a:schemeClr val="bg2"/>
                </a:solidFill>
                <a:latin typeface="Calibri" pitchFamily="34" charset="0"/>
              </a:rPr>
              <a:t>ovale</a:t>
            </a:r>
            <a:endParaRPr lang="en-US" sz="3200" b="1" dirty="0" smtClean="0">
              <a:solidFill>
                <a:schemeClr val="bg2"/>
              </a:solidFill>
              <a:latin typeface="Calibri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/>
                </a:solidFill>
                <a:latin typeface="Calibri" pitchFamily="34" charset="0"/>
              </a:rPr>
              <a:t>3%</a:t>
            </a:r>
            <a:r>
              <a:rPr lang="en-US" sz="32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had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b="1" dirty="0" smtClean="0">
                <a:solidFill>
                  <a:schemeClr val="bg2"/>
                </a:solidFill>
                <a:latin typeface="Calibri" pitchFamily="34" charset="0"/>
              </a:rPr>
              <a:t>mixed infections</a:t>
            </a:r>
            <a:endParaRPr lang="en-US" sz="3200" b="1" dirty="0">
              <a:solidFill>
                <a:schemeClr val="bg2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4648200"/>
          </a:xfrm>
        </p:spPr>
        <p:txBody>
          <a:bodyPr rtlCol="0">
            <a:normAutofit/>
          </a:bodyPr>
          <a:lstStyle/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60%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of children under age 5 with fever received an </a:t>
            </a:r>
            <a:r>
              <a:rPr lang="en-US" sz="2800" b="1" dirty="0" err="1" smtClean="0">
                <a:solidFill>
                  <a:schemeClr val="bg2"/>
                </a:solidFill>
                <a:latin typeface="Calibri" pitchFamily="34" charset="0"/>
              </a:rPr>
              <a:t>antimalarial</a:t>
            </a: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  <a:p>
            <a:pPr marL="571500" lvl="1" indent="-171450">
              <a:lnSpc>
                <a:spcPct val="90000"/>
              </a:lnSpc>
              <a:buClr>
                <a:schemeClr val="tx1"/>
              </a:buClr>
              <a:buSzPct val="90000"/>
              <a:buFont typeface="Courier New" pitchFamily="49" charset="0"/>
              <a:buChar char="o"/>
              <a:defRPr/>
            </a:pPr>
            <a:r>
              <a:rPr lang="en-US" sz="2400" b="1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ACT and quinine were the most commonly used.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62%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of children age 0-59 months have </a:t>
            </a:r>
            <a:r>
              <a:rPr lang="en-US" sz="2800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800" b="1" i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571500" lvl="1" indent="-171450">
              <a:lnSpc>
                <a:spcPct val="90000"/>
              </a:lnSpc>
              <a:buClr>
                <a:schemeClr val="tx1"/>
              </a:buClr>
              <a:buSzPct val="90000"/>
              <a:buFont typeface="Courier New" pitchFamily="49" charset="0"/>
              <a:buChar char="o"/>
              <a:defRPr/>
            </a:pPr>
            <a:r>
              <a:rPr lang="en-US" sz="2400" b="1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prevalence is highest in Mid Northern and East Central regions.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42%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of children age 0-59 months </a:t>
            </a:r>
            <a:r>
              <a:rPr lang="en-US" sz="2800" dirty="0" smtClean="0">
                <a:solidFill>
                  <a:schemeClr val="bg2"/>
                </a:solidFill>
                <a:latin typeface="Calibri" pitchFamily="34" charset="0"/>
              </a:rPr>
              <a:t>tested </a:t>
            </a: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positive for malaria</a:t>
            </a:r>
            <a:r>
              <a:rPr lang="en-US" sz="2800" dirty="0" smtClean="0">
                <a:latin typeface="Calibri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by microscopy.</a:t>
            </a:r>
          </a:p>
          <a:p>
            <a:pPr marL="571500" lvl="1" indent="-171450">
              <a:lnSpc>
                <a:spcPct val="90000"/>
              </a:lnSpc>
              <a:buClr>
                <a:schemeClr val="tx1"/>
              </a:buClr>
              <a:buSzPct val="90000"/>
              <a:buFont typeface="Courier New" pitchFamily="49" charset="0"/>
              <a:buChar char="o"/>
              <a:defRPr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Malaria prevalence in children is highest in Mid Northern and East Central.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Malaria and </a:t>
            </a:r>
            <a:r>
              <a:rPr lang="en-US" sz="4000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endParaRPr lang="en-US" sz="40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38400" y="6583680"/>
            <a:ext cx="4212264" cy="274320"/>
          </a:xfrm>
        </p:spPr>
        <p:txBody>
          <a:bodyPr/>
          <a:lstStyle/>
          <a:p>
            <a:pPr algn="ctr"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0" y="1905000"/>
            <a:ext cx="4038600" cy="3276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Treatment of fever in children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Prevalence of </a:t>
            </a:r>
            <a:r>
              <a:rPr lang="en-US" sz="2800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 and malaria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Knowledge of When a Child with Fever Should Be Taken for Treatment</a:t>
            </a:r>
            <a:endParaRPr lang="en-US" sz="4000" dirty="0">
              <a:solidFill>
                <a:schemeClr val="bg1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371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Among women age 15-49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0" y="1905000"/>
          <a:ext cx="91440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algn="ctr" eaLnBrk="1" fontAlgn="base" hangingPunct="1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In the 2 weeks before the survey, </a:t>
            </a: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45%</a:t>
            </a:r>
            <a:r>
              <a:rPr lang="en-US" sz="2800" dirty="0" smtClean="0">
                <a:latin typeface="Calibri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of children under age 5 had a fever.</a:t>
            </a:r>
          </a:p>
          <a:p>
            <a:pPr marL="0" indent="0" eaLnBrk="1" fontAlgn="auto" hangingPunct="1">
              <a:spcBef>
                <a:spcPts val="0"/>
              </a:spcBef>
              <a:buFont typeface="Arial" pitchFamily="34" charset="0"/>
              <a:buNone/>
              <a:defRPr/>
            </a:pPr>
            <a:endParaRPr lang="en-US" sz="1600" dirty="0">
              <a:latin typeface="Calibri" pitchFamily="34" charset="0"/>
            </a:endParaRPr>
          </a:p>
          <a:p>
            <a:pPr marL="511175" indent="284163">
              <a:spcBef>
                <a:spcPts val="0"/>
              </a:spcBef>
              <a:defRPr/>
            </a:pP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Advice or treatment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was sought from a health facility or provider for</a:t>
            </a:r>
            <a:r>
              <a:rPr lang="en-US" sz="2800" dirty="0" smtClean="0">
                <a:latin typeface="Calibri" pitchFamily="34" charset="0"/>
              </a:rPr>
              <a:t> </a:t>
            </a: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70%</a:t>
            </a:r>
            <a:r>
              <a:rPr lang="en-US" sz="2800" b="1" dirty="0" smtClean="0">
                <a:latin typeface="Calibri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of these children.</a:t>
            </a:r>
          </a:p>
          <a:p>
            <a:pPr marL="511175" indent="284163">
              <a:spcBef>
                <a:spcPts val="0"/>
              </a:spcBef>
              <a:defRPr/>
            </a:pPr>
            <a:endParaRPr lang="en-US" sz="1600" dirty="0" smtClean="0">
              <a:latin typeface="Calibri" pitchFamily="34" charset="0"/>
            </a:endParaRPr>
          </a:p>
          <a:p>
            <a:pPr marL="911225" lvl="1" indent="284163">
              <a:spcBef>
                <a:spcPts val="0"/>
              </a:spcBef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17%</a:t>
            </a:r>
            <a:r>
              <a:rPr lang="en-US" b="1" dirty="0" smtClean="0"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of these children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had a blood drop taken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  <a:p>
            <a:pPr marL="911225" lvl="1" indent="284163">
              <a:spcBef>
                <a:spcPts val="0"/>
              </a:spcBef>
              <a:defRPr/>
            </a:pPr>
            <a:endParaRPr lang="en-US" sz="2000" dirty="0" smtClean="0">
              <a:latin typeface="Calibri" pitchFamily="34" charset="0"/>
            </a:endParaRPr>
          </a:p>
          <a:p>
            <a:pPr marL="911225" lvl="1" indent="284163">
              <a:spcBef>
                <a:spcPts val="0"/>
              </a:spcBef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60%</a:t>
            </a:r>
            <a:r>
              <a:rPr lang="en-US" b="1" dirty="0" smtClean="0"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were given </a:t>
            </a:r>
            <a:r>
              <a:rPr lang="en-US" b="1" dirty="0" err="1" smtClean="0">
                <a:solidFill>
                  <a:schemeClr val="bg2"/>
                </a:solidFill>
                <a:latin typeface="Calibri" pitchFamily="34" charset="0"/>
              </a:rPr>
              <a:t>antimalarial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 drugs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  <a:p>
            <a:pPr marL="1311275" lvl="2" indent="284163">
              <a:spcBef>
                <a:spcPts val="0"/>
              </a:spcBef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23%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ACT</a:t>
            </a:r>
          </a:p>
          <a:p>
            <a:pPr marL="1311275" lvl="2" indent="284163">
              <a:spcBef>
                <a:spcPts val="0"/>
              </a:spcBef>
              <a:defRPr/>
            </a:pPr>
            <a:endParaRPr lang="en-US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911225" lvl="1" indent="284163">
              <a:spcBef>
                <a:spcPts val="0"/>
              </a:spcBef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36%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were given </a:t>
            </a:r>
            <a:r>
              <a:rPr lang="en-US" b="1" dirty="0" err="1" smtClean="0">
                <a:solidFill>
                  <a:schemeClr val="bg2"/>
                </a:solidFill>
                <a:latin typeface="Calibri" pitchFamily="34" charset="0"/>
              </a:rPr>
              <a:t>antimalarial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 drugs the same or next day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  <a:p>
            <a:pPr marL="1311275" lvl="2" indent="284163">
              <a:spcBef>
                <a:spcPts val="0"/>
              </a:spcBef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14%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ACT the same day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First Place to Seek Care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838200"/>
            <a:ext cx="883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Among children under age 5 with fever in the two weeks before the survey for whom advice or treatment was sought, percent distribution by sources of first place where advice or treatment was sought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81000" y="2209800"/>
            <a:ext cx="25146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029200" y="2286000"/>
            <a:ext cx="36576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04800" y="18288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Public sector: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9200" y="19050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Private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sector: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Type of </a:t>
            </a:r>
            <a:r>
              <a:rPr lang="en-US" sz="4000" dirty="0" err="1" smtClean="0">
                <a:solidFill>
                  <a:schemeClr val="bg1"/>
                </a:solidFill>
                <a:latin typeface="Calibri" pitchFamily="34" charset="0"/>
              </a:rPr>
              <a:t>Antimalarial</a:t>
            </a: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 Drug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914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children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age 5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fever in the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two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weeks before the survey by type of drug received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419100" y="1524000"/>
          <a:ext cx="83058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Malaria and </a:t>
            </a:r>
            <a:r>
              <a:rPr lang="en-US" sz="4000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endParaRPr lang="en-US" sz="40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38400" y="6583680"/>
            <a:ext cx="4212264" cy="274320"/>
          </a:xfrm>
        </p:spPr>
        <p:txBody>
          <a:bodyPr/>
          <a:lstStyle/>
          <a:p>
            <a:pPr algn="ctr"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0" y="1905000"/>
            <a:ext cx="4038600" cy="3276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</a:rPr>
              <a:t>Treatment of fever in children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Prevalence of </a:t>
            </a:r>
            <a:r>
              <a:rPr lang="en-US" sz="2800" b="1" dirty="0" err="1" smtClean="0">
                <a:solidFill>
                  <a:schemeClr val="bg2"/>
                </a:solidFill>
                <a:latin typeface="Calibri" pitchFamily="34" charset="0"/>
              </a:rPr>
              <a:t>anaemia</a:t>
            </a:r>
            <a:r>
              <a:rPr lang="en-US" sz="2800" b="1" dirty="0" smtClean="0">
                <a:solidFill>
                  <a:schemeClr val="bg2"/>
                </a:solidFill>
                <a:latin typeface="Calibri" pitchFamily="34" charset="0"/>
              </a:rPr>
              <a:t> and malaria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Coverage of Anemia and Malaria Testing in Children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8288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/>
                </a:solidFill>
                <a:latin typeface="Calibri" pitchFamily="34" charset="0"/>
              </a:rPr>
              <a:t> 97%</a:t>
            </a:r>
            <a:r>
              <a:rPr lang="en-US" sz="32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of eligible children age 0-59 months were tested for </a:t>
            </a:r>
            <a:r>
              <a:rPr lang="en-US" sz="3200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 and malaria with rapid diagnostic testing (RDT) and malaria microscopy.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Prevalence of Anemia in Children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2009 UMIS - UBOS and  ICF Macro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0" y="838200"/>
            <a:ext cx="853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children age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0-59 months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anemia</a:t>
            </a:r>
          </a:p>
        </p:txBody>
      </p:sp>
      <p:graphicFrame>
        <p:nvGraphicFramePr>
          <p:cNvPr id="9" name="Chart 8"/>
          <p:cNvGraphicFramePr/>
          <p:nvPr/>
        </p:nvGraphicFramePr>
        <p:xfrm>
          <a:off x="2057400" y="914400"/>
          <a:ext cx="65532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" y="2362200"/>
            <a:ext cx="213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</a:rPr>
              <a:t>62% of Ugandan children have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</a:rPr>
              <a:t>anaemia</a:t>
            </a:r>
            <a:endParaRPr lang="en-US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UgandaMIS">
      <a:dk1>
        <a:sysClr val="windowText" lastClr="000000"/>
      </a:dk1>
      <a:lt1>
        <a:srgbClr val="F8F8F8"/>
      </a:lt1>
      <a:dk2>
        <a:srgbClr val="E53245"/>
      </a:dk2>
      <a:lt2>
        <a:srgbClr val="E1D328"/>
      </a:lt2>
      <a:accent1>
        <a:srgbClr val="3399FF"/>
      </a:accent1>
      <a:accent2>
        <a:srgbClr val="E5E500"/>
      </a:accent2>
      <a:accent3>
        <a:srgbClr val="FF9999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2040</TotalTime>
  <Words>791</Words>
  <Application>Microsoft Office PowerPoint</Application>
  <PresentationFormat>On-screen Show (4:3)</PresentationFormat>
  <Paragraphs>165</Paragraphs>
  <Slides>18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Malaria and Anaemia</vt:lpstr>
      <vt:lpstr>Slide 3</vt:lpstr>
      <vt:lpstr>Fever</vt:lpstr>
      <vt:lpstr>First Place to Seek Care</vt:lpstr>
      <vt:lpstr>Type of Antimalarial Drug</vt:lpstr>
      <vt:lpstr>Malaria and Anaemia</vt:lpstr>
      <vt:lpstr>Coverage of Anemia and Malaria Testing in Children</vt:lpstr>
      <vt:lpstr>Prevalence of Anemia in Children</vt:lpstr>
      <vt:lpstr>Anaemia by Region</vt:lpstr>
      <vt:lpstr>Prevalence of Malaria by Age</vt:lpstr>
      <vt:lpstr>Rapid Test vs. Microscopy</vt:lpstr>
      <vt:lpstr>Rapid Test vs. Microscopy</vt:lpstr>
      <vt:lpstr>Prevalence of Malaria by Residence</vt:lpstr>
      <vt:lpstr>Prevalence of Malaria in Children by  Wealth Quintile</vt:lpstr>
      <vt:lpstr>Malaria by Region</vt:lpstr>
      <vt:lpstr>Malaria Species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Hannah Guedenet;Erica.Nybro</dc:creator>
  <cp:lastModifiedBy>Administrator</cp:lastModifiedBy>
  <cp:revision>219</cp:revision>
  <dcterms:created xsi:type="dcterms:W3CDTF">2008-03-17T19:32:21Z</dcterms:created>
  <dcterms:modified xsi:type="dcterms:W3CDTF">2012-05-09T21:24:30Z</dcterms:modified>
</cp:coreProperties>
</file>